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84" r:id="rId5"/>
    <p:sldMasterId id="2147483752" r:id="rId6"/>
    <p:sldMasterId id="2147483767" r:id="rId7"/>
    <p:sldMasterId id="2147483825" r:id="rId8"/>
    <p:sldMasterId id="2147483844" r:id="rId9"/>
    <p:sldMasterId id="2147483859" r:id="rId10"/>
    <p:sldMasterId id="2147483874" r:id="rId11"/>
    <p:sldMasterId id="2147483896" r:id="rId12"/>
    <p:sldMasterId id="2147483918" r:id="rId13"/>
    <p:sldMasterId id="2147483933" r:id="rId14"/>
    <p:sldMasterId id="2147483954" r:id="rId15"/>
  </p:sldMasterIdLst>
  <p:notesMasterIdLst>
    <p:notesMasterId r:id="rId72"/>
  </p:notesMasterIdLst>
  <p:sldIdLst>
    <p:sldId id="421" r:id="rId16"/>
    <p:sldId id="2147471214" r:id="rId17"/>
    <p:sldId id="4955" r:id="rId18"/>
    <p:sldId id="2147472357" r:id="rId19"/>
    <p:sldId id="2147472235" r:id="rId20"/>
    <p:sldId id="2147472234" r:id="rId21"/>
    <p:sldId id="2147469584" r:id="rId22"/>
    <p:sldId id="2147472169" r:id="rId23"/>
    <p:sldId id="2147472358" r:id="rId24"/>
    <p:sldId id="2147472188" r:id="rId25"/>
    <p:sldId id="2147472271" r:id="rId26"/>
    <p:sldId id="2147472272" r:id="rId27"/>
    <p:sldId id="2147472273" r:id="rId28"/>
    <p:sldId id="2147472274" r:id="rId29"/>
    <p:sldId id="2147472399" r:id="rId30"/>
    <p:sldId id="2147472400" r:id="rId31"/>
    <p:sldId id="2147472401" r:id="rId32"/>
    <p:sldId id="2147472275" r:id="rId33"/>
    <p:sldId id="2147472276" r:id="rId34"/>
    <p:sldId id="2147472377" r:id="rId35"/>
    <p:sldId id="2147472190" r:id="rId36"/>
    <p:sldId id="2147472278" r:id="rId37"/>
    <p:sldId id="2147472279" r:id="rId38"/>
    <p:sldId id="2147472280" r:id="rId39"/>
    <p:sldId id="2147472388" r:id="rId40"/>
    <p:sldId id="2147472396" r:id="rId41"/>
    <p:sldId id="2147472397" r:id="rId42"/>
    <p:sldId id="2147472398" r:id="rId43"/>
    <p:sldId id="2147472282" r:id="rId44"/>
    <p:sldId id="2147472283" r:id="rId45"/>
    <p:sldId id="2147472378" r:id="rId46"/>
    <p:sldId id="2147472196" r:id="rId47"/>
    <p:sldId id="2147472359" r:id="rId48"/>
    <p:sldId id="2147472360" r:id="rId49"/>
    <p:sldId id="2147472362" r:id="rId50"/>
    <p:sldId id="2147472361" r:id="rId51"/>
    <p:sldId id="2147472363" r:id="rId52"/>
    <p:sldId id="2147472364" r:id="rId53"/>
    <p:sldId id="2147472365" r:id="rId54"/>
    <p:sldId id="2147472390" r:id="rId55"/>
    <p:sldId id="2147472391" r:id="rId56"/>
    <p:sldId id="2147472394" r:id="rId57"/>
    <p:sldId id="2147472395" r:id="rId58"/>
    <p:sldId id="2147472392" r:id="rId59"/>
    <p:sldId id="2147472393" r:id="rId60"/>
    <p:sldId id="2147472379" r:id="rId61"/>
    <p:sldId id="2147470327" r:id="rId62"/>
    <p:sldId id="2147472370" r:id="rId63"/>
    <p:sldId id="2147472380" r:id="rId64"/>
    <p:sldId id="2147472382" r:id="rId65"/>
    <p:sldId id="2147472402" r:id="rId66"/>
    <p:sldId id="2147472386" r:id="rId67"/>
    <p:sldId id="2147472383" r:id="rId68"/>
    <p:sldId id="2147472384" r:id="rId69"/>
    <p:sldId id="2147472385" r:id="rId70"/>
    <p:sldId id="214747240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95FC57-FC4C-29C6-B6FC-0CCDCDFBC1D8}" name="Patel, Aarti" initials="PA" userId="S::39282544@id.ohio.gov::15aa2a8e-3149-4ba0-923b-f64edbb0b220" providerId="AD"/>
  <p188:author id="{796F508E-E66B-65A6-D0F0-F6FA71B94538}" name="Zarif Tafader" initials="ZT" userId="S::35755142@id.ohio.gov::71082777-a195-44b1-8325-850e9a5d588b" providerId="AD"/>
  <p188:author id="{FE30028F-8116-B29F-EE17-88DF4EB9F917}" name="Stewart, Teakora" initials="ST" userId="S::32844865@id.ohio.gov::f0574e05-16a8-4bc2-a619-d3606b1ae6a8" providerId="AD"/>
  <p188:author id="{D3EACDB9-5E20-F702-6EE9-A304B530F313}" name="Lein, Matthew" initials="ML" userId="S::33849850@id.ohio.gov::bcef07ad-eb51-4cfd-85f4-ad34a321a6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5A5A5A"/>
    <a:srgbClr val="1A5192"/>
    <a:srgbClr val="0096FF"/>
    <a:srgbClr val="002C57"/>
    <a:srgbClr val="7F7F7F"/>
    <a:srgbClr val="C73D4C"/>
    <a:srgbClr val="006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06EE4F-8DDC-435B-8FA6-A64902168D5F}" v="525" dt="2025-02-04T18:20:11.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0"/>
  </p:normalViewPr>
  <p:slideViewPr>
    <p:cSldViewPr snapToGrid="0">
      <p:cViewPr varScale="1">
        <p:scale>
          <a:sx n="107" d="100"/>
          <a:sy n="107" d="100"/>
        </p:scale>
        <p:origin x="5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16" Type="http://schemas.openxmlformats.org/officeDocument/2006/relationships/slide" Target="slides/slide1.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73EF47-CDF3-4C33-B17C-76E628F3B1B7}" type="doc">
      <dgm:prSet loTypeId="urn:microsoft.com/office/officeart/2005/8/layout/chevron2" loCatId="list" qsTypeId="urn:microsoft.com/office/officeart/2005/8/quickstyle/simple1" qsCatId="simple" csTypeId="urn:microsoft.com/office/officeart/2005/8/colors/accent6_4" csCatId="accent6" phldr="1"/>
      <dgm:spPr/>
      <dgm:t>
        <a:bodyPr/>
        <a:lstStyle/>
        <a:p>
          <a:endParaRPr lang="en-US"/>
        </a:p>
      </dgm:t>
    </dgm:pt>
    <dgm:pt modelId="{5D9AE1DD-AE59-4054-A709-6B29EAE091EF}">
      <dgm:prSet phldrT="[Text]"/>
      <dgm:spPr/>
      <dgm:t>
        <a:bodyPr/>
        <a:lstStyle/>
        <a:p>
          <a:r>
            <a:rPr lang="en-US" b="1">
              <a:latin typeface="Segoe UI" panose="020B0502040204020203" pitchFamily="34" charset="0"/>
              <a:cs typeface="Segoe UI" panose="020B0502040204020203" pitchFamily="34" charset="0"/>
            </a:rPr>
            <a:t>Transition</a:t>
          </a:r>
          <a:endParaRPr lang="en-US"/>
        </a:p>
      </dgm:t>
    </dgm:pt>
    <dgm:pt modelId="{F9E718F2-4B08-4872-92AB-4770CB219B6B}" type="parTrans" cxnId="{697CA329-54BE-4F6C-BFB7-62E0E2ADE0CE}">
      <dgm:prSet/>
      <dgm:spPr/>
      <dgm:t>
        <a:bodyPr/>
        <a:lstStyle/>
        <a:p>
          <a:endParaRPr lang="en-US"/>
        </a:p>
      </dgm:t>
    </dgm:pt>
    <dgm:pt modelId="{FA3F2991-1412-4F5C-BA19-39E06B9BDF7C}" type="sibTrans" cxnId="{697CA329-54BE-4F6C-BFB7-62E0E2ADE0CE}">
      <dgm:prSet/>
      <dgm:spPr/>
      <dgm:t>
        <a:bodyPr/>
        <a:lstStyle/>
        <a:p>
          <a:endParaRPr lang="en-US"/>
        </a:p>
      </dgm:t>
    </dgm:pt>
    <dgm:pt modelId="{D396C5CE-4338-4FEA-B79F-3B939C158FE1}">
      <dgm:prSet phldrT="[Text]" custT="1"/>
      <dgm:spPr/>
      <dgm:t>
        <a:bodyPr/>
        <a:lstStyle/>
        <a:p>
          <a:r>
            <a:rPr lang="en-US" sz="1600">
              <a:latin typeface="Segoe UI" panose="020B0502040204020203" pitchFamily="34" charset="0"/>
              <a:cs typeface="Segoe UI" panose="020B0502040204020203" pitchFamily="34" charset="0"/>
            </a:rPr>
            <a:t>The Department of Children &amp; Youth is </a:t>
          </a:r>
          <a:r>
            <a:rPr lang="en-US" sz="1600" b="0" i="0">
              <a:latin typeface="Segoe UI" panose="020B0502040204020203" pitchFamily="34" charset="0"/>
              <a:cs typeface="Segoe UI" panose="020B0502040204020203" pitchFamily="34" charset="0"/>
            </a:rPr>
            <a:t>adding Multi-factor Authentication (MFA), ID Proofing Enhancements, and Document Verification (DocV) to the Adoption Grant application. These new features are all about making your online interactions more secure and protecting your personal information. </a:t>
          </a:r>
          <a:r>
            <a:rPr lang="en-US" sz="1600">
              <a:latin typeface="Segoe UI" panose="020B0502040204020203" pitchFamily="34" charset="0"/>
              <a:cs typeface="Segoe UI" panose="020B0502040204020203" pitchFamily="34" charset="0"/>
            </a:rPr>
            <a:t> </a:t>
          </a:r>
        </a:p>
      </dgm:t>
    </dgm:pt>
    <dgm:pt modelId="{420E3D07-FAB2-47F1-8D1E-FDBEF963A92E}" type="parTrans" cxnId="{C0C946D3-E4D3-4805-B370-45A4A6056137}">
      <dgm:prSet/>
      <dgm:spPr/>
      <dgm:t>
        <a:bodyPr/>
        <a:lstStyle/>
        <a:p>
          <a:endParaRPr lang="en-US"/>
        </a:p>
      </dgm:t>
    </dgm:pt>
    <dgm:pt modelId="{1BFAED51-B1C8-4985-A925-32C11DABC024}" type="sibTrans" cxnId="{C0C946D3-E4D3-4805-B370-45A4A6056137}">
      <dgm:prSet/>
      <dgm:spPr/>
      <dgm:t>
        <a:bodyPr/>
        <a:lstStyle/>
        <a:p>
          <a:endParaRPr lang="en-US"/>
        </a:p>
      </dgm:t>
    </dgm:pt>
    <dgm:pt modelId="{E35B79D7-C120-4663-BB8A-DD1E483A6B92}">
      <dgm:prSet phldrT="[Text]"/>
      <dgm:spPr/>
      <dgm:t>
        <a:bodyPr/>
        <a:lstStyle/>
        <a:p>
          <a:r>
            <a:rPr lang="en-US" b="1">
              <a:latin typeface="Segoe UI" panose="020B0502040204020203" pitchFamily="34" charset="0"/>
              <a:cs typeface="Segoe UI" panose="020B0502040204020203" pitchFamily="34" charset="0"/>
            </a:rPr>
            <a:t>Enrollment &amp; Go Live</a:t>
          </a:r>
          <a:endParaRPr lang="en-US"/>
        </a:p>
      </dgm:t>
    </dgm:pt>
    <dgm:pt modelId="{7EE3FF03-26FB-4912-93E9-A311AFA136CE}" type="parTrans" cxnId="{3CAED5EF-E701-458D-9D14-9DEB67EA9B5B}">
      <dgm:prSet/>
      <dgm:spPr/>
      <dgm:t>
        <a:bodyPr/>
        <a:lstStyle/>
        <a:p>
          <a:endParaRPr lang="en-US"/>
        </a:p>
      </dgm:t>
    </dgm:pt>
    <dgm:pt modelId="{4B645991-09ED-4FAE-86A8-255EBE44A30F}" type="sibTrans" cxnId="{3CAED5EF-E701-458D-9D14-9DEB67EA9B5B}">
      <dgm:prSet/>
      <dgm:spPr/>
      <dgm:t>
        <a:bodyPr/>
        <a:lstStyle/>
        <a:p>
          <a:endParaRPr lang="en-US"/>
        </a:p>
      </dgm:t>
    </dgm:pt>
    <dgm:pt modelId="{03A1B6F3-1187-494B-9F2C-3426FD30B51D}">
      <dgm:prSet phldrT="[Text]" custT="1"/>
      <dgm:spPr/>
      <dgm:t>
        <a:bodyPr/>
        <a:lstStyle/>
        <a:p>
          <a:r>
            <a:rPr lang="en-US" sz="1600">
              <a:latin typeface="Segoe UI" panose="020B0502040204020203" pitchFamily="34" charset="0"/>
              <a:cs typeface="Segoe UI" panose="020B0502040204020203" pitchFamily="34" charset="0"/>
            </a:rPr>
            <a:t>The new application will be going live on February 13, 2025, and the project team will be providing 2 weeks of hypercare support.</a:t>
          </a:r>
          <a:endParaRPr lang="en-US" sz="1600"/>
        </a:p>
      </dgm:t>
    </dgm:pt>
    <dgm:pt modelId="{40A1F455-26ED-4801-87E2-75C64CFFEC4F}" type="parTrans" cxnId="{FADC18FB-33B8-4EA3-B361-6BCF3BEF5BAF}">
      <dgm:prSet/>
      <dgm:spPr/>
      <dgm:t>
        <a:bodyPr/>
        <a:lstStyle/>
        <a:p>
          <a:endParaRPr lang="en-US"/>
        </a:p>
      </dgm:t>
    </dgm:pt>
    <dgm:pt modelId="{EF912810-CCCC-4BE4-8AA8-93CD82E06578}" type="sibTrans" cxnId="{FADC18FB-33B8-4EA3-B361-6BCF3BEF5BAF}">
      <dgm:prSet/>
      <dgm:spPr/>
      <dgm:t>
        <a:bodyPr/>
        <a:lstStyle/>
        <a:p>
          <a:endParaRPr lang="en-US"/>
        </a:p>
      </dgm:t>
    </dgm:pt>
    <dgm:pt modelId="{F44BA18C-CBFE-4697-A914-81A31C53F9ED}">
      <dgm:prSet phldrT="[Text]"/>
      <dgm:spPr/>
      <dgm:t>
        <a:bodyPr/>
        <a:lstStyle/>
        <a:p>
          <a:r>
            <a:rPr lang="en-US" b="1">
              <a:latin typeface="Segoe UI" panose="020B0502040204020203" pitchFamily="34" charset="0"/>
              <a:cs typeface="Segoe UI" panose="020B0502040204020203" pitchFamily="34" charset="0"/>
            </a:rPr>
            <a:t>What This Means For You</a:t>
          </a:r>
          <a:endParaRPr lang="en-US"/>
        </a:p>
      </dgm:t>
    </dgm:pt>
    <dgm:pt modelId="{B557716B-52BA-4C1D-B50B-96013F53A9A5}" type="parTrans" cxnId="{FAA41932-F3FB-4FAA-B75E-160BF426E272}">
      <dgm:prSet/>
      <dgm:spPr/>
      <dgm:t>
        <a:bodyPr/>
        <a:lstStyle/>
        <a:p>
          <a:endParaRPr lang="en-US"/>
        </a:p>
      </dgm:t>
    </dgm:pt>
    <dgm:pt modelId="{7D9E71DD-2BC4-4C9D-A4E4-0C20A095C458}" type="sibTrans" cxnId="{FAA41932-F3FB-4FAA-B75E-160BF426E272}">
      <dgm:prSet/>
      <dgm:spPr/>
      <dgm:t>
        <a:bodyPr/>
        <a:lstStyle/>
        <a:p>
          <a:endParaRPr lang="en-US"/>
        </a:p>
      </dgm:t>
    </dgm:pt>
    <dgm:pt modelId="{6A1936D1-AF09-4E0B-92C2-297FDF6C97A5}">
      <dgm:prSet phldrT="[Text]" custT="1"/>
      <dgm:spPr/>
      <dgm:t>
        <a:bodyPr/>
        <a:lstStyle/>
        <a:p>
          <a:r>
            <a:rPr lang="en-US" sz="1600">
              <a:latin typeface="Segoe UI" panose="020B0502040204020203" pitchFamily="34" charset="0"/>
              <a:cs typeface="Segoe UI" panose="020B0502040204020203" pitchFamily="34" charset="0"/>
            </a:rPr>
            <a:t>As a help desk team who comes into contact with Adoption Grant application users, you may encounter user questions related to the Adoption Grant transition process. </a:t>
          </a:r>
          <a:endParaRPr lang="en-US" sz="1600"/>
        </a:p>
      </dgm:t>
    </dgm:pt>
    <dgm:pt modelId="{A8525E8B-4A71-4E41-8982-AFAD546227F1}" type="parTrans" cxnId="{5B5AB56F-E0DF-4340-B4B3-5AFA54E6E79D}">
      <dgm:prSet/>
      <dgm:spPr/>
      <dgm:t>
        <a:bodyPr/>
        <a:lstStyle/>
        <a:p>
          <a:endParaRPr lang="en-US"/>
        </a:p>
      </dgm:t>
    </dgm:pt>
    <dgm:pt modelId="{8F8E1D8D-2E25-4439-BB12-429B72A2408B}" type="sibTrans" cxnId="{5B5AB56F-E0DF-4340-B4B3-5AFA54E6E79D}">
      <dgm:prSet/>
      <dgm:spPr/>
      <dgm:t>
        <a:bodyPr/>
        <a:lstStyle/>
        <a:p>
          <a:endParaRPr lang="en-US"/>
        </a:p>
      </dgm:t>
    </dgm:pt>
    <dgm:pt modelId="{A80B7C00-6A02-4A8B-9E48-A1BDAB849A06}">
      <dgm:prSet custT="1"/>
      <dgm:spPr/>
      <dgm:t>
        <a:bodyPr/>
        <a:lstStyle/>
        <a:p>
          <a:r>
            <a:rPr lang="en-US" sz="1600" dirty="0">
              <a:latin typeface="Segoe UI" panose="020B0502040204020203" pitchFamily="34" charset="0"/>
              <a:cs typeface="Segoe UI" panose="020B0502040204020203" pitchFamily="34" charset="0"/>
            </a:rPr>
            <a:t>This job aid aims to provide you with a guide to common scenarios and answers to frequently asked questions.</a:t>
          </a:r>
        </a:p>
      </dgm:t>
    </dgm:pt>
    <dgm:pt modelId="{DA14422E-3965-454A-A490-2D9D78E6F3CF}" type="parTrans" cxnId="{0958AF6A-BE43-4AD6-B621-5FE1462B24CC}">
      <dgm:prSet/>
      <dgm:spPr/>
      <dgm:t>
        <a:bodyPr/>
        <a:lstStyle/>
        <a:p>
          <a:endParaRPr lang="en-US"/>
        </a:p>
      </dgm:t>
    </dgm:pt>
    <dgm:pt modelId="{A00D78F0-CFA6-437C-AA84-ECDDFD36237C}" type="sibTrans" cxnId="{0958AF6A-BE43-4AD6-B621-5FE1462B24CC}">
      <dgm:prSet/>
      <dgm:spPr/>
      <dgm:t>
        <a:bodyPr/>
        <a:lstStyle/>
        <a:p>
          <a:endParaRPr lang="en-US"/>
        </a:p>
      </dgm:t>
    </dgm:pt>
    <dgm:pt modelId="{DA61CB48-E7EF-4F02-B155-C1838DA3B641}" type="pres">
      <dgm:prSet presAssocID="{0173EF47-CDF3-4C33-B17C-76E628F3B1B7}" presName="linearFlow" presStyleCnt="0">
        <dgm:presLayoutVars>
          <dgm:dir/>
          <dgm:animLvl val="lvl"/>
          <dgm:resizeHandles val="exact"/>
        </dgm:presLayoutVars>
      </dgm:prSet>
      <dgm:spPr/>
    </dgm:pt>
    <dgm:pt modelId="{A8A84499-0631-4F49-A0F2-4256520C0FAA}" type="pres">
      <dgm:prSet presAssocID="{5D9AE1DD-AE59-4054-A709-6B29EAE091EF}" presName="composite" presStyleCnt="0"/>
      <dgm:spPr/>
    </dgm:pt>
    <dgm:pt modelId="{761B4155-AB8D-40FA-9B28-97341B65D161}" type="pres">
      <dgm:prSet presAssocID="{5D9AE1DD-AE59-4054-A709-6B29EAE091EF}" presName="parentText" presStyleLbl="alignNode1" presStyleIdx="0" presStyleCnt="3">
        <dgm:presLayoutVars>
          <dgm:chMax val="1"/>
          <dgm:bulletEnabled val="1"/>
        </dgm:presLayoutVars>
      </dgm:prSet>
      <dgm:spPr/>
    </dgm:pt>
    <dgm:pt modelId="{CC410EA2-A887-4ED8-B676-BD58D0B455A6}" type="pres">
      <dgm:prSet presAssocID="{5D9AE1DD-AE59-4054-A709-6B29EAE091EF}" presName="descendantText" presStyleLbl="alignAcc1" presStyleIdx="0" presStyleCnt="3">
        <dgm:presLayoutVars>
          <dgm:bulletEnabled val="1"/>
        </dgm:presLayoutVars>
      </dgm:prSet>
      <dgm:spPr/>
    </dgm:pt>
    <dgm:pt modelId="{634FFA22-BB65-460F-B017-57382BE9F74C}" type="pres">
      <dgm:prSet presAssocID="{FA3F2991-1412-4F5C-BA19-39E06B9BDF7C}" presName="sp" presStyleCnt="0"/>
      <dgm:spPr/>
    </dgm:pt>
    <dgm:pt modelId="{E090BAF0-6652-42ED-A8BC-933ABFF41AC1}" type="pres">
      <dgm:prSet presAssocID="{E35B79D7-C120-4663-BB8A-DD1E483A6B92}" presName="composite" presStyleCnt="0"/>
      <dgm:spPr/>
    </dgm:pt>
    <dgm:pt modelId="{45141137-1E89-415E-9E62-35AF5FFD3B27}" type="pres">
      <dgm:prSet presAssocID="{E35B79D7-C120-4663-BB8A-DD1E483A6B92}" presName="parentText" presStyleLbl="alignNode1" presStyleIdx="1" presStyleCnt="3">
        <dgm:presLayoutVars>
          <dgm:chMax val="1"/>
          <dgm:bulletEnabled val="1"/>
        </dgm:presLayoutVars>
      </dgm:prSet>
      <dgm:spPr/>
    </dgm:pt>
    <dgm:pt modelId="{6EC87DD8-EDFC-4081-85A3-97A83B0877F2}" type="pres">
      <dgm:prSet presAssocID="{E35B79D7-C120-4663-BB8A-DD1E483A6B92}" presName="descendantText" presStyleLbl="alignAcc1" presStyleIdx="1" presStyleCnt="3">
        <dgm:presLayoutVars>
          <dgm:bulletEnabled val="1"/>
        </dgm:presLayoutVars>
      </dgm:prSet>
      <dgm:spPr/>
    </dgm:pt>
    <dgm:pt modelId="{FE263A19-E3D7-4E47-9C38-C9767993D267}" type="pres">
      <dgm:prSet presAssocID="{4B645991-09ED-4FAE-86A8-255EBE44A30F}" presName="sp" presStyleCnt="0"/>
      <dgm:spPr/>
    </dgm:pt>
    <dgm:pt modelId="{C3F06885-5E41-4CD5-B645-9DB15E43E5BC}" type="pres">
      <dgm:prSet presAssocID="{F44BA18C-CBFE-4697-A914-81A31C53F9ED}" presName="composite" presStyleCnt="0"/>
      <dgm:spPr/>
    </dgm:pt>
    <dgm:pt modelId="{8D9E3C86-510A-4FAD-90E6-D5161B9AF127}" type="pres">
      <dgm:prSet presAssocID="{F44BA18C-CBFE-4697-A914-81A31C53F9ED}" presName="parentText" presStyleLbl="alignNode1" presStyleIdx="2" presStyleCnt="3">
        <dgm:presLayoutVars>
          <dgm:chMax val="1"/>
          <dgm:bulletEnabled val="1"/>
        </dgm:presLayoutVars>
      </dgm:prSet>
      <dgm:spPr/>
    </dgm:pt>
    <dgm:pt modelId="{7A0468CC-0CBD-4290-A132-E49C158AE5DA}" type="pres">
      <dgm:prSet presAssocID="{F44BA18C-CBFE-4697-A914-81A31C53F9ED}" presName="descendantText" presStyleLbl="alignAcc1" presStyleIdx="2" presStyleCnt="3">
        <dgm:presLayoutVars>
          <dgm:bulletEnabled val="1"/>
        </dgm:presLayoutVars>
      </dgm:prSet>
      <dgm:spPr/>
    </dgm:pt>
  </dgm:ptLst>
  <dgm:cxnLst>
    <dgm:cxn modelId="{E3297000-3631-458E-A6AA-0088D5A464BE}" type="presOf" srcId="{D396C5CE-4338-4FEA-B79F-3B939C158FE1}" destId="{CC410EA2-A887-4ED8-B676-BD58D0B455A6}" srcOrd="0" destOrd="0" presId="urn:microsoft.com/office/officeart/2005/8/layout/chevron2"/>
    <dgm:cxn modelId="{9E8A8F13-7024-4C23-8C93-0E9F9E509C15}" type="presOf" srcId="{A80B7C00-6A02-4A8B-9E48-A1BDAB849A06}" destId="{7A0468CC-0CBD-4290-A132-E49C158AE5DA}" srcOrd="0" destOrd="1" presId="urn:microsoft.com/office/officeart/2005/8/layout/chevron2"/>
    <dgm:cxn modelId="{697CA329-54BE-4F6C-BFB7-62E0E2ADE0CE}" srcId="{0173EF47-CDF3-4C33-B17C-76E628F3B1B7}" destId="{5D9AE1DD-AE59-4054-A709-6B29EAE091EF}" srcOrd="0" destOrd="0" parTransId="{F9E718F2-4B08-4872-92AB-4770CB219B6B}" sibTransId="{FA3F2991-1412-4F5C-BA19-39E06B9BDF7C}"/>
    <dgm:cxn modelId="{FAA41932-F3FB-4FAA-B75E-160BF426E272}" srcId="{0173EF47-CDF3-4C33-B17C-76E628F3B1B7}" destId="{F44BA18C-CBFE-4697-A914-81A31C53F9ED}" srcOrd="2" destOrd="0" parTransId="{B557716B-52BA-4C1D-B50B-96013F53A9A5}" sibTransId="{7D9E71DD-2BC4-4C9D-A4E4-0C20A095C458}"/>
    <dgm:cxn modelId="{0958AF6A-BE43-4AD6-B621-5FE1462B24CC}" srcId="{F44BA18C-CBFE-4697-A914-81A31C53F9ED}" destId="{A80B7C00-6A02-4A8B-9E48-A1BDAB849A06}" srcOrd="1" destOrd="0" parTransId="{DA14422E-3965-454A-A490-2D9D78E6F3CF}" sibTransId="{A00D78F0-CFA6-437C-AA84-ECDDFD36237C}"/>
    <dgm:cxn modelId="{63F8F96C-13C8-4E0E-BADA-AF7728BA5A9B}" type="presOf" srcId="{6A1936D1-AF09-4E0B-92C2-297FDF6C97A5}" destId="{7A0468CC-0CBD-4290-A132-E49C158AE5DA}" srcOrd="0" destOrd="0" presId="urn:microsoft.com/office/officeart/2005/8/layout/chevron2"/>
    <dgm:cxn modelId="{5B5AB56F-E0DF-4340-B4B3-5AFA54E6E79D}" srcId="{F44BA18C-CBFE-4697-A914-81A31C53F9ED}" destId="{6A1936D1-AF09-4E0B-92C2-297FDF6C97A5}" srcOrd="0" destOrd="0" parTransId="{A8525E8B-4A71-4E41-8982-AFAD546227F1}" sibTransId="{8F8E1D8D-2E25-4439-BB12-429B72A2408B}"/>
    <dgm:cxn modelId="{A7361873-4842-40C2-8A6D-4CA6AE593D2F}" type="presOf" srcId="{0173EF47-CDF3-4C33-B17C-76E628F3B1B7}" destId="{DA61CB48-E7EF-4F02-B155-C1838DA3B641}" srcOrd="0" destOrd="0" presId="urn:microsoft.com/office/officeart/2005/8/layout/chevron2"/>
    <dgm:cxn modelId="{BBB4F875-4700-45D7-8F0C-36E20632DBA9}" type="presOf" srcId="{03A1B6F3-1187-494B-9F2C-3426FD30B51D}" destId="{6EC87DD8-EDFC-4081-85A3-97A83B0877F2}" srcOrd="0" destOrd="0" presId="urn:microsoft.com/office/officeart/2005/8/layout/chevron2"/>
    <dgm:cxn modelId="{8CE20958-9867-4912-B6DE-E460FE7AF8D1}" type="presOf" srcId="{E35B79D7-C120-4663-BB8A-DD1E483A6B92}" destId="{45141137-1E89-415E-9E62-35AF5FFD3B27}" srcOrd="0" destOrd="0" presId="urn:microsoft.com/office/officeart/2005/8/layout/chevron2"/>
    <dgm:cxn modelId="{C0C946D3-E4D3-4805-B370-45A4A6056137}" srcId="{5D9AE1DD-AE59-4054-A709-6B29EAE091EF}" destId="{D396C5CE-4338-4FEA-B79F-3B939C158FE1}" srcOrd="0" destOrd="0" parTransId="{420E3D07-FAB2-47F1-8D1E-FDBEF963A92E}" sibTransId="{1BFAED51-B1C8-4985-A925-32C11DABC024}"/>
    <dgm:cxn modelId="{83F314E2-298E-49CF-8C4A-3831760FB6FE}" type="presOf" srcId="{F44BA18C-CBFE-4697-A914-81A31C53F9ED}" destId="{8D9E3C86-510A-4FAD-90E6-D5161B9AF127}" srcOrd="0" destOrd="0" presId="urn:microsoft.com/office/officeart/2005/8/layout/chevron2"/>
    <dgm:cxn modelId="{3CAED5EF-E701-458D-9D14-9DEB67EA9B5B}" srcId="{0173EF47-CDF3-4C33-B17C-76E628F3B1B7}" destId="{E35B79D7-C120-4663-BB8A-DD1E483A6B92}" srcOrd="1" destOrd="0" parTransId="{7EE3FF03-26FB-4912-93E9-A311AFA136CE}" sibTransId="{4B645991-09ED-4FAE-86A8-255EBE44A30F}"/>
    <dgm:cxn modelId="{FADC18FB-33B8-4EA3-B361-6BCF3BEF5BAF}" srcId="{E35B79D7-C120-4663-BB8A-DD1E483A6B92}" destId="{03A1B6F3-1187-494B-9F2C-3426FD30B51D}" srcOrd="0" destOrd="0" parTransId="{40A1F455-26ED-4801-87E2-75C64CFFEC4F}" sibTransId="{EF912810-CCCC-4BE4-8AA8-93CD82E06578}"/>
    <dgm:cxn modelId="{C2896DFD-97C5-45EE-AFB4-AF03D7B79706}" type="presOf" srcId="{5D9AE1DD-AE59-4054-A709-6B29EAE091EF}" destId="{761B4155-AB8D-40FA-9B28-97341B65D161}" srcOrd="0" destOrd="0" presId="urn:microsoft.com/office/officeart/2005/8/layout/chevron2"/>
    <dgm:cxn modelId="{7F3B1F06-1CF5-4EBA-81AB-0B86FDBC50AF}" type="presParOf" srcId="{DA61CB48-E7EF-4F02-B155-C1838DA3B641}" destId="{A8A84499-0631-4F49-A0F2-4256520C0FAA}" srcOrd="0" destOrd="0" presId="urn:microsoft.com/office/officeart/2005/8/layout/chevron2"/>
    <dgm:cxn modelId="{C467A0B5-D9B4-44DB-92A4-084763B0DE8D}" type="presParOf" srcId="{A8A84499-0631-4F49-A0F2-4256520C0FAA}" destId="{761B4155-AB8D-40FA-9B28-97341B65D161}" srcOrd="0" destOrd="0" presId="urn:microsoft.com/office/officeart/2005/8/layout/chevron2"/>
    <dgm:cxn modelId="{781D4474-DC2C-4770-A75C-C0A9D37F9B66}" type="presParOf" srcId="{A8A84499-0631-4F49-A0F2-4256520C0FAA}" destId="{CC410EA2-A887-4ED8-B676-BD58D0B455A6}" srcOrd="1" destOrd="0" presId="urn:microsoft.com/office/officeart/2005/8/layout/chevron2"/>
    <dgm:cxn modelId="{60F270F3-9B7F-4FCF-BB3D-939918358FCA}" type="presParOf" srcId="{DA61CB48-E7EF-4F02-B155-C1838DA3B641}" destId="{634FFA22-BB65-460F-B017-57382BE9F74C}" srcOrd="1" destOrd="0" presId="urn:microsoft.com/office/officeart/2005/8/layout/chevron2"/>
    <dgm:cxn modelId="{721D70F5-2103-41C0-81E5-061099B67C32}" type="presParOf" srcId="{DA61CB48-E7EF-4F02-B155-C1838DA3B641}" destId="{E090BAF0-6652-42ED-A8BC-933ABFF41AC1}" srcOrd="2" destOrd="0" presId="urn:microsoft.com/office/officeart/2005/8/layout/chevron2"/>
    <dgm:cxn modelId="{646B4832-7885-4F16-BDA8-ACA6D3FF8D19}" type="presParOf" srcId="{E090BAF0-6652-42ED-A8BC-933ABFF41AC1}" destId="{45141137-1E89-415E-9E62-35AF5FFD3B27}" srcOrd="0" destOrd="0" presId="urn:microsoft.com/office/officeart/2005/8/layout/chevron2"/>
    <dgm:cxn modelId="{45FA0C76-99A0-4328-8D7C-A2DFA0081D45}" type="presParOf" srcId="{E090BAF0-6652-42ED-A8BC-933ABFF41AC1}" destId="{6EC87DD8-EDFC-4081-85A3-97A83B0877F2}" srcOrd="1" destOrd="0" presId="urn:microsoft.com/office/officeart/2005/8/layout/chevron2"/>
    <dgm:cxn modelId="{1CC11A4C-78E4-467F-9E05-772E3D18D2AC}" type="presParOf" srcId="{DA61CB48-E7EF-4F02-B155-C1838DA3B641}" destId="{FE263A19-E3D7-4E47-9C38-C9767993D267}" srcOrd="3" destOrd="0" presId="urn:microsoft.com/office/officeart/2005/8/layout/chevron2"/>
    <dgm:cxn modelId="{BDBD0036-1A46-4210-BBF5-91B2D4956AC8}" type="presParOf" srcId="{DA61CB48-E7EF-4F02-B155-C1838DA3B641}" destId="{C3F06885-5E41-4CD5-B645-9DB15E43E5BC}" srcOrd="4" destOrd="0" presId="urn:microsoft.com/office/officeart/2005/8/layout/chevron2"/>
    <dgm:cxn modelId="{29F3D7F8-2A12-4EA9-A035-2CB7529EDDD3}" type="presParOf" srcId="{C3F06885-5E41-4CD5-B645-9DB15E43E5BC}" destId="{8D9E3C86-510A-4FAD-90E6-D5161B9AF127}" srcOrd="0" destOrd="0" presId="urn:microsoft.com/office/officeart/2005/8/layout/chevron2"/>
    <dgm:cxn modelId="{53DF5423-79FB-4B80-8855-85C36BCADE94}" type="presParOf" srcId="{C3F06885-5E41-4CD5-B645-9DB15E43E5BC}" destId="{7A0468CC-0CBD-4290-A132-E49C158AE5D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B4155-AB8D-40FA-9B28-97341B65D161}">
      <dsp:nvSpPr>
        <dsp:cNvPr id="0" name=""/>
        <dsp:cNvSpPr/>
      </dsp:nvSpPr>
      <dsp:spPr>
        <a:xfrm rot="5400000">
          <a:off x="-289435" y="295165"/>
          <a:ext cx="1929572" cy="1350700"/>
        </a:xfrm>
        <a:prstGeom prst="chevron">
          <a:avLst/>
        </a:prstGeom>
        <a:solidFill>
          <a:schemeClr val="accent6">
            <a:shade val="5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latin typeface="Segoe UI" panose="020B0502040204020203" pitchFamily="34" charset="0"/>
              <a:cs typeface="Segoe UI" panose="020B0502040204020203" pitchFamily="34" charset="0"/>
            </a:rPr>
            <a:t>Transition</a:t>
          </a:r>
          <a:endParaRPr lang="en-US" sz="1500" kern="1200"/>
        </a:p>
      </dsp:txBody>
      <dsp:txXfrm rot="-5400000">
        <a:off x="1" y="681079"/>
        <a:ext cx="1350700" cy="578872"/>
      </dsp:txXfrm>
    </dsp:sp>
    <dsp:sp modelId="{CC410EA2-A887-4ED8-B676-BD58D0B455A6}">
      <dsp:nvSpPr>
        <dsp:cNvPr id="0" name=""/>
        <dsp:cNvSpPr/>
      </dsp:nvSpPr>
      <dsp:spPr>
        <a:xfrm rot="5400000">
          <a:off x="4438629" y="-3082199"/>
          <a:ext cx="1254221" cy="7430080"/>
        </a:xfrm>
        <a:prstGeom prst="round2SameRect">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latin typeface="Segoe UI" panose="020B0502040204020203" pitchFamily="34" charset="0"/>
              <a:cs typeface="Segoe UI" panose="020B0502040204020203" pitchFamily="34" charset="0"/>
            </a:rPr>
            <a:t>The Department of Children &amp; Youth is </a:t>
          </a:r>
          <a:r>
            <a:rPr lang="en-US" sz="1600" b="0" i="0" kern="1200">
              <a:latin typeface="Segoe UI" panose="020B0502040204020203" pitchFamily="34" charset="0"/>
              <a:cs typeface="Segoe UI" panose="020B0502040204020203" pitchFamily="34" charset="0"/>
            </a:rPr>
            <a:t>adding Multi-factor Authentication (MFA), ID Proofing Enhancements, and Document Verification (DocV) to the Adoption Grant application. These new features are all about making your online interactions more secure and protecting your personal information. </a:t>
          </a:r>
          <a:r>
            <a:rPr lang="en-US" sz="1600" kern="1200">
              <a:latin typeface="Segoe UI" panose="020B0502040204020203" pitchFamily="34" charset="0"/>
              <a:cs typeface="Segoe UI" panose="020B0502040204020203" pitchFamily="34" charset="0"/>
            </a:rPr>
            <a:t> </a:t>
          </a:r>
        </a:p>
      </dsp:txBody>
      <dsp:txXfrm rot="-5400000">
        <a:off x="1350700" y="66956"/>
        <a:ext cx="7368854" cy="1131769"/>
      </dsp:txXfrm>
    </dsp:sp>
    <dsp:sp modelId="{45141137-1E89-415E-9E62-35AF5FFD3B27}">
      <dsp:nvSpPr>
        <dsp:cNvPr id="0" name=""/>
        <dsp:cNvSpPr/>
      </dsp:nvSpPr>
      <dsp:spPr>
        <a:xfrm rot="5400000">
          <a:off x="-289435" y="2033983"/>
          <a:ext cx="1929572" cy="1350700"/>
        </a:xfrm>
        <a:prstGeom prst="chevron">
          <a:avLst/>
        </a:prstGeom>
        <a:solidFill>
          <a:schemeClr val="accent6">
            <a:shade val="50000"/>
            <a:hueOff val="442978"/>
            <a:satOff val="-36853"/>
            <a:lumOff val="34481"/>
            <a:alphaOff val="0"/>
          </a:schemeClr>
        </a:solidFill>
        <a:ln w="12700" cap="flat" cmpd="sng" algn="ctr">
          <a:solidFill>
            <a:schemeClr val="accent6">
              <a:shade val="50000"/>
              <a:hueOff val="442978"/>
              <a:satOff val="-36853"/>
              <a:lumOff val="344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latin typeface="Segoe UI" panose="020B0502040204020203" pitchFamily="34" charset="0"/>
              <a:cs typeface="Segoe UI" panose="020B0502040204020203" pitchFamily="34" charset="0"/>
            </a:rPr>
            <a:t>Enrollment &amp; Go Live</a:t>
          </a:r>
          <a:endParaRPr lang="en-US" sz="1500" kern="1200"/>
        </a:p>
      </dsp:txBody>
      <dsp:txXfrm rot="-5400000">
        <a:off x="1" y="2419897"/>
        <a:ext cx="1350700" cy="578872"/>
      </dsp:txXfrm>
    </dsp:sp>
    <dsp:sp modelId="{6EC87DD8-EDFC-4081-85A3-97A83B0877F2}">
      <dsp:nvSpPr>
        <dsp:cNvPr id="0" name=""/>
        <dsp:cNvSpPr/>
      </dsp:nvSpPr>
      <dsp:spPr>
        <a:xfrm rot="5400000">
          <a:off x="4438629" y="-1343381"/>
          <a:ext cx="1254221" cy="7430080"/>
        </a:xfrm>
        <a:prstGeom prst="round2SameRect">
          <a:avLst/>
        </a:prstGeom>
        <a:solidFill>
          <a:schemeClr val="lt1">
            <a:alpha val="90000"/>
            <a:hueOff val="0"/>
            <a:satOff val="0"/>
            <a:lumOff val="0"/>
            <a:alphaOff val="0"/>
          </a:schemeClr>
        </a:solidFill>
        <a:ln w="12700" cap="flat" cmpd="sng" algn="ctr">
          <a:solidFill>
            <a:schemeClr val="accent6">
              <a:shade val="50000"/>
              <a:hueOff val="442978"/>
              <a:satOff val="-36853"/>
              <a:lumOff val="34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latin typeface="Segoe UI" panose="020B0502040204020203" pitchFamily="34" charset="0"/>
              <a:cs typeface="Segoe UI" panose="020B0502040204020203" pitchFamily="34" charset="0"/>
            </a:rPr>
            <a:t>The new application will be going live on February 13, 2025, and the project team will be providing 2 weeks of hypercare support.</a:t>
          </a:r>
          <a:endParaRPr lang="en-US" sz="1600" kern="1200"/>
        </a:p>
      </dsp:txBody>
      <dsp:txXfrm rot="-5400000">
        <a:off x="1350700" y="1805774"/>
        <a:ext cx="7368854" cy="1131769"/>
      </dsp:txXfrm>
    </dsp:sp>
    <dsp:sp modelId="{8D9E3C86-510A-4FAD-90E6-D5161B9AF127}">
      <dsp:nvSpPr>
        <dsp:cNvPr id="0" name=""/>
        <dsp:cNvSpPr/>
      </dsp:nvSpPr>
      <dsp:spPr>
        <a:xfrm rot="5400000">
          <a:off x="-289435" y="3772801"/>
          <a:ext cx="1929572" cy="1350700"/>
        </a:xfrm>
        <a:prstGeom prst="chevron">
          <a:avLst/>
        </a:prstGeom>
        <a:solidFill>
          <a:schemeClr val="accent6">
            <a:shade val="50000"/>
            <a:hueOff val="442978"/>
            <a:satOff val="-36853"/>
            <a:lumOff val="34481"/>
            <a:alphaOff val="0"/>
          </a:schemeClr>
        </a:solidFill>
        <a:ln w="12700" cap="flat" cmpd="sng" algn="ctr">
          <a:solidFill>
            <a:schemeClr val="accent6">
              <a:shade val="50000"/>
              <a:hueOff val="442978"/>
              <a:satOff val="-36853"/>
              <a:lumOff val="344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latin typeface="Segoe UI" panose="020B0502040204020203" pitchFamily="34" charset="0"/>
              <a:cs typeface="Segoe UI" panose="020B0502040204020203" pitchFamily="34" charset="0"/>
            </a:rPr>
            <a:t>What This Means For You</a:t>
          </a:r>
          <a:endParaRPr lang="en-US" sz="1500" kern="1200"/>
        </a:p>
      </dsp:txBody>
      <dsp:txXfrm rot="-5400000">
        <a:off x="1" y="4158715"/>
        <a:ext cx="1350700" cy="578872"/>
      </dsp:txXfrm>
    </dsp:sp>
    <dsp:sp modelId="{7A0468CC-0CBD-4290-A132-E49C158AE5DA}">
      <dsp:nvSpPr>
        <dsp:cNvPr id="0" name=""/>
        <dsp:cNvSpPr/>
      </dsp:nvSpPr>
      <dsp:spPr>
        <a:xfrm rot="5400000">
          <a:off x="4438629" y="395436"/>
          <a:ext cx="1254221" cy="7430080"/>
        </a:xfrm>
        <a:prstGeom prst="round2SameRect">
          <a:avLst/>
        </a:prstGeom>
        <a:solidFill>
          <a:schemeClr val="lt1">
            <a:alpha val="90000"/>
            <a:hueOff val="0"/>
            <a:satOff val="0"/>
            <a:lumOff val="0"/>
            <a:alphaOff val="0"/>
          </a:schemeClr>
        </a:solidFill>
        <a:ln w="12700" cap="flat" cmpd="sng" algn="ctr">
          <a:solidFill>
            <a:schemeClr val="accent6">
              <a:shade val="50000"/>
              <a:hueOff val="442978"/>
              <a:satOff val="-36853"/>
              <a:lumOff val="34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latin typeface="Segoe UI" panose="020B0502040204020203" pitchFamily="34" charset="0"/>
              <a:cs typeface="Segoe UI" panose="020B0502040204020203" pitchFamily="34" charset="0"/>
            </a:rPr>
            <a:t>As a help desk team who comes into contact with Adoption Grant application users, you may encounter user questions related to the Adoption Grant transition process. </a:t>
          </a:r>
          <a:endParaRPr lang="en-US" sz="1600" kern="1200"/>
        </a:p>
        <a:p>
          <a:pPr marL="171450" lvl="1" indent="-171450" algn="l" defTabSz="711200">
            <a:lnSpc>
              <a:spcPct val="90000"/>
            </a:lnSpc>
            <a:spcBef>
              <a:spcPct val="0"/>
            </a:spcBef>
            <a:spcAft>
              <a:spcPct val="15000"/>
            </a:spcAft>
            <a:buChar char="•"/>
          </a:pPr>
          <a:r>
            <a:rPr lang="en-US" sz="1600" kern="1200" dirty="0">
              <a:latin typeface="Segoe UI" panose="020B0502040204020203" pitchFamily="34" charset="0"/>
              <a:cs typeface="Segoe UI" panose="020B0502040204020203" pitchFamily="34" charset="0"/>
            </a:rPr>
            <a:t>This job aid aims to provide you with a guide to common scenarios and answers to frequently asked questions.</a:t>
          </a:r>
        </a:p>
      </dsp:txBody>
      <dsp:txXfrm rot="-5400000">
        <a:off x="1350700" y="3544591"/>
        <a:ext cx="7368854" cy="11317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4A48-8B0F-6F41-9B2B-AE1E44FF8804}"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2FC1C-B904-C54D-8912-5FAF5EE900E1}" type="slidenum">
              <a:rPr lang="en-US" smtClean="0"/>
              <a:t>‹#›</a:t>
            </a:fld>
            <a:endParaRPr lang="en-US"/>
          </a:p>
        </p:txBody>
      </p:sp>
    </p:spTree>
    <p:extLst>
      <p:ext uri="{BB962C8B-B14F-4D97-AF65-F5344CB8AC3E}">
        <p14:creationId xmlns:p14="http://schemas.microsoft.com/office/powerpoint/2010/main" val="391786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have a white and blue option for your title slide </a:t>
            </a:r>
          </a:p>
          <a:p>
            <a:endParaRPr lang="en-US"/>
          </a:p>
        </p:txBody>
      </p:sp>
      <p:sp>
        <p:nvSpPr>
          <p:cNvPr id="4" name="Slide Number Placeholder 3"/>
          <p:cNvSpPr>
            <a:spLocks noGrp="1"/>
          </p:cNvSpPr>
          <p:nvPr>
            <p:ph type="sldNum" sz="quarter" idx="5"/>
          </p:nvPr>
        </p:nvSpPr>
        <p:spPr/>
        <p:txBody>
          <a:bodyPr/>
          <a:lstStyle/>
          <a:p>
            <a:fld id="{F9F2FC1C-B904-C54D-8912-5FAF5EE900E1}" type="slidenum">
              <a:rPr lang="en-US" smtClean="0"/>
              <a:t>1</a:t>
            </a:fld>
            <a:endParaRPr lang="en-US"/>
          </a:p>
        </p:txBody>
      </p:sp>
    </p:spTree>
    <p:extLst>
      <p:ext uri="{BB962C8B-B14F-4D97-AF65-F5344CB8AC3E}">
        <p14:creationId xmlns:p14="http://schemas.microsoft.com/office/powerpoint/2010/main" val="3918209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section should have a transition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01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68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section should have a transition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46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21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section should have a transition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900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50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section should have a transition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420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2FC1C-B904-C54D-8912-5FAF5EE900E1}" type="slidenum">
              <a:rPr lang="en-US" smtClean="0"/>
              <a:t>50</a:t>
            </a:fld>
            <a:endParaRPr lang="en-US"/>
          </a:p>
        </p:txBody>
      </p:sp>
    </p:spTree>
    <p:extLst>
      <p:ext uri="{BB962C8B-B14F-4D97-AF65-F5344CB8AC3E}">
        <p14:creationId xmlns:p14="http://schemas.microsoft.com/office/powerpoint/2010/main" val="2267836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2FC1C-B904-C54D-8912-5FAF5EE900E1}" type="slidenum">
              <a:rPr lang="en-US" smtClean="0"/>
              <a:t>51</a:t>
            </a:fld>
            <a:endParaRPr lang="en-US"/>
          </a:p>
        </p:txBody>
      </p:sp>
    </p:spTree>
    <p:extLst>
      <p:ext uri="{BB962C8B-B14F-4D97-AF65-F5344CB8AC3E}">
        <p14:creationId xmlns:p14="http://schemas.microsoft.com/office/powerpoint/2010/main" val="3087332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2FC1C-B904-C54D-8912-5FAF5EE900E1}" type="slidenum">
              <a:rPr lang="en-US" smtClean="0"/>
              <a:t>53</a:t>
            </a:fld>
            <a:endParaRPr lang="en-US"/>
          </a:p>
        </p:txBody>
      </p:sp>
    </p:spTree>
    <p:extLst>
      <p:ext uri="{BB962C8B-B14F-4D97-AF65-F5344CB8AC3E}">
        <p14:creationId xmlns:p14="http://schemas.microsoft.com/office/powerpoint/2010/main" val="345220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anose="020B0604020202020204" pitchFamily="34" charset="0"/>
              <a:buNone/>
            </a:pPr>
            <a:r>
              <a:rPr lang="en-US"/>
              <a:t>You have 2 agenda slide options you can customize to meet your needs based on the areas you need to cover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51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section should have a transition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96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2FC1C-B904-C54D-8912-5FAF5EE90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381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2FC1C-B904-C54D-8912-5FAF5EE900E1}" type="slidenum">
              <a:rPr lang="en-US" smtClean="0"/>
              <a:t>5</a:t>
            </a:fld>
            <a:endParaRPr lang="en-US"/>
          </a:p>
        </p:txBody>
      </p:sp>
    </p:spTree>
    <p:extLst>
      <p:ext uri="{BB962C8B-B14F-4D97-AF65-F5344CB8AC3E}">
        <p14:creationId xmlns:p14="http://schemas.microsoft.com/office/powerpoint/2010/main" val="251393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2FC1C-B904-C54D-8912-5FAF5EE900E1}" type="slidenum">
              <a:rPr lang="en-US" smtClean="0"/>
              <a:t>7</a:t>
            </a:fld>
            <a:endParaRPr lang="en-US"/>
          </a:p>
        </p:txBody>
      </p:sp>
    </p:spTree>
    <p:extLst>
      <p:ext uri="{BB962C8B-B14F-4D97-AF65-F5344CB8AC3E}">
        <p14:creationId xmlns:p14="http://schemas.microsoft.com/office/powerpoint/2010/main" val="80714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552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section should have a transition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966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9841C-4814-4D5F-936E-B415FC2B5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382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94F2FDC-F3D2-034B-9E46-5751A0E22BDB}"/>
              </a:ext>
            </a:extLst>
          </p:cNvPr>
          <p:cNvSpPr/>
          <p:nvPr userDrawn="1"/>
        </p:nvSpPr>
        <p:spPr>
          <a:xfrm>
            <a:off x="162345" y="4194456"/>
            <a:ext cx="9120436" cy="2663544"/>
          </a:xfrm>
          <a:custGeom>
            <a:avLst/>
            <a:gdLst>
              <a:gd name="connsiteX0" fmla="*/ 6936421 w 9120436"/>
              <a:gd name="connsiteY0" fmla="*/ 2657140 h 2663544"/>
              <a:gd name="connsiteX1" fmla="*/ 6968501 w 9120436"/>
              <a:gd name="connsiteY1" fmla="*/ 2663544 h 2663544"/>
              <a:gd name="connsiteX2" fmla="*/ 6904977 w 9120436"/>
              <a:gd name="connsiteY2" fmla="*/ 2663544 h 2663544"/>
              <a:gd name="connsiteX3" fmla="*/ 5080775 w 9120436"/>
              <a:gd name="connsiteY3" fmla="*/ 2574670 h 2663544"/>
              <a:gd name="connsiteX4" fmla="*/ 5096830 w 9120436"/>
              <a:gd name="connsiteY4" fmla="*/ 2576825 h 2663544"/>
              <a:gd name="connsiteX5" fmla="*/ 5153019 w 9120436"/>
              <a:gd name="connsiteY5" fmla="*/ 2607741 h 2663544"/>
              <a:gd name="connsiteX6" fmla="*/ 5206011 w 9120436"/>
              <a:gd name="connsiteY6" fmla="*/ 2643864 h 2663544"/>
              <a:gd name="connsiteX7" fmla="*/ 5215119 w 9120436"/>
              <a:gd name="connsiteY7" fmla="*/ 2657264 h 2663544"/>
              <a:gd name="connsiteX8" fmla="*/ 5214784 w 9120436"/>
              <a:gd name="connsiteY8" fmla="*/ 2663544 h 2663544"/>
              <a:gd name="connsiteX9" fmla="*/ 5142214 w 9120436"/>
              <a:gd name="connsiteY9" fmla="*/ 2663544 h 2663544"/>
              <a:gd name="connsiteX10" fmla="*/ 5124084 w 9120436"/>
              <a:gd name="connsiteY10" fmla="*/ 2651593 h 2663544"/>
              <a:gd name="connsiteX11" fmla="*/ 5089092 w 9120436"/>
              <a:gd name="connsiteY11" fmla="*/ 2631767 h 2663544"/>
              <a:gd name="connsiteX12" fmla="*/ 5061184 w 9120436"/>
              <a:gd name="connsiteY12" fmla="*/ 2663544 h 2663544"/>
              <a:gd name="connsiteX13" fmla="*/ 4995782 w 9120436"/>
              <a:gd name="connsiteY13" fmla="*/ 2663544 h 2663544"/>
              <a:gd name="connsiteX14" fmla="*/ 5066717 w 9120436"/>
              <a:gd name="connsiteY14" fmla="*/ 2582706 h 2663544"/>
              <a:gd name="connsiteX15" fmla="*/ 5080775 w 9120436"/>
              <a:gd name="connsiteY15" fmla="*/ 2574670 h 2663544"/>
              <a:gd name="connsiteX16" fmla="*/ 8975856 w 9120436"/>
              <a:gd name="connsiteY16" fmla="*/ 2566745 h 2663544"/>
              <a:gd name="connsiteX17" fmla="*/ 8998061 w 9120436"/>
              <a:gd name="connsiteY17" fmla="*/ 2569937 h 2663544"/>
              <a:gd name="connsiteX18" fmla="*/ 9021614 w 9120436"/>
              <a:gd name="connsiteY18" fmla="*/ 2596821 h 2663544"/>
              <a:gd name="connsiteX19" fmla="*/ 8994698 w 9120436"/>
              <a:gd name="connsiteY19" fmla="*/ 2620343 h 2663544"/>
              <a:gd name="connsiteX20" fmla="*/ 8994697 w 9120436"/>
              <a:gd name="connsiteY20" fmla="*/ 2620343 h 2663544"/>
              <a:gd name="connsiteX21" fmla="*/ 8990995 w 9120436"/>
              <a:gd name="connsiteY21" fmla="*/ 2620343 h 2663544"/>
              <a:gd name="connsiteX22" fmla="*/ 8968790 w 9120436"/>
              <a:gd name="connsiteY22" fmla="*/ 2617151 h 2663544"/>
              <a:gd name="connsiteX23" fmla="*/ 8947088 w 9120436"/>
              <a:gd name="connsiteY23" fmla="*/ 2588419 h 2663544"/>
              <a:gd name="connsiteX24" fmla="*/ 8975856 w 9120436"/>
              <a:gd name="connsiteY24" fmla="*/ 2566745 h 2663544"/>
              <a:gd name="connsiteX25" fmla="*/ 4541549 w 9120436"/>
              <a:gd name="connsiteY25" fmla="*/ 2559882 h 2663544"/>
              <a:gd name="connsiteX26" fmla="*/ 4555132 w 9120436"/>
              <a:gd name="connsiteY26" fmla="*/ 2568761 h 2663544"/>
              <a:gd name="connsiteX27" fmla="*/ 4629498 w 9120436"/>
              <a:gd name="connsiteY27" fmla="*/ 2663544 h 2663544"/>
              <a:gd name="connsiteX28" fmla="*/ 4563310 w 9120436"/>
              <a:gd name="connsiteY28" fmla="*/ 2663544 h 2663544"/>
              <a:gd name="connsiteX29" fmla="*/ 4526870 w 9120436"/>
              <a:gd name="connsiteY29" fmla="*/ 2617150 h 2663544"/>
              <a:gd name="connsiteX30" fmla="*/ 4456214 w 9120436"/>
              <a:gd name="connsiteY30" fmla="*/ 2655122 h 2663544"/>
              <a:gd name="connsiteX31" fmla="*/ 4459083 w 9120436"/>
              <a:gd name="connsiteY31" fmla="*/ 2663544 h 2663544"/>
              <a:gd name="connsiteX32" fmla="*/ 4406930 w 9120436"/>
              <a:gd name="connsiteY32" fmla="*/ 2663544 h 2663544"/>
              <a:gd name="connsiteX33" fmla="*/ 4402717 w 9120436"/>
              <a:gd name="connsiteY33" fmla="*/ 2650921 h 2663544"/>
              <a:gd name="connsiteX34" fmla="*/ 4412474 w 9120436"/>
              <a:gd name="connsiteY34" fmla="*/ 2621854 h 2663544"/>
              <a:gd name="connsiteX35" fmla="*/ 4525356 w 9120436"/>
              <a:gd name="connsiteY35" fmla="*/ 2561032 h 2663544"/>
              <a:gd name="connsiteX36" fmla="*/ 4541549 w 9120436"/>
              <a:gd name="connsiteY36" fmla="*/ 2559882 h 2663544"/>
              <a:gd name="connsiteX37" fmla="*/ 8575806 w 9120436"/>
              <a:gd name="connsiteY37" fmla="*/ 2511466 h 2663544"/>
              <a:gd name="connsiteX38" fmla="*/ 8775662 w 9120436"/>
              <a:gd name="connsiteY38" fmla="*/ 2539526 h 2663544"/>
              <a:gd name="connsiteX39" fmla="*/ 8799215 w 9120436"/>
              <a:gd name="connsiteY39" fmla="*/ 2566409 h 2663544"/>
              <a:gd name="connsiteX40" fmla="*/ 8772298 w 9120436"/>
              <a:gd name="connsiteY40" fmla="*/ 2589932 h 2663544"/>
              <a:gd name="connsiteX41" fmla="*/ 8772466 w 9120436"/>
              <a:gd name="connsiteY41" fmla="*/ 2589092 h 2663544"/>
              <a:gd name="connsiteX42" fmla="*/ 8768933 w 9120436"/>
              <a:gd name="connsiteY42" fmla="*/ 2589092 h 2663544"/>
              <a:gd name="connsiteX43" fmla="*/ 8568741 w 9120436"/>
              <a:gd name="connsiteY43" fmla="*/ 2561369 h 2663544"/>
              <a:gd name="connsiteX44" fmla="*/ 8547353 w 9120436"/>
              <a:gd name="connsiteY44" fmla="*/ 2533134 h 2663544"/>
              <a:gd name="connsiteX45" fmla="*/ 8547375 w 9120436"/>
              <a:gd name="connsiteY45" fmla="*/ 2532973 h 2663544"/>
              <a:gd name="connsiteX46" fmla="*/ 8575806 w 9120436"/>
              <a:gd name="connsiteY46" fmla="*/ 2511466 h 2663544"/>
              <a:gd name="connsiteX47" fmla="*/ 4748596 w 9120436"/>
              <a:gd name="connsiteY47" fmla="*/ 2507769 h 2663544"/>
              <a:gd name="connsiteX48" fmla="*/ 4876786 w 9120436"/>
              <a:gd name="connsiteY48" fmla="*/ 2511298 h 2663544"/>
              <a:gd name="connsiteX49" fmla="*/ 4898656 w 9120436"/>
              <a:gd name="connsiteY49" fmla="*/ 2532804 h 2663544"/>
              <a:gd name="connsiteX50" fmla="*/ 4917257 w 9120436"/>
              <a:gd name="connsiteY50" fmla="*/ 2663544 h 2663544"/>
              <a:gd name="connsiteX51" fmla="*/ 4864199 w 9120436"/>
              <a:gd name="connsiteY51" fmla="*/ 2663544 h 2663544"/>
              <a:gd name="connsiteX52" fmla="*/ 4850879 w 9120436"/>
              <a:gd name="connsiteY52" fmla="*/ 2560695 h 2663544"/>
              <a:gd name="connsiteX53" fmla="*/ 4770634 w 9120436"/>
              <a:gd name="connsiteY53" fmla="*/ 2558511 h 2663544"/>
              <a:gd name="connsiteX54" fmla="*/ 4749809 w 9120436"/>
              <a:gd name="connsiteY54" fmla="*/ 2663544 h 2663544"/>
              <a:gd name="connsiteX55" fmla="*/ 4698515 w 9120436"/>
              <a:gd name="connsiteY55" fmla="*/ 2663544 h 2663544"/>
              <a:gd name="connsiteX56" fmla="*/ 4725549 w 9120436"/>
              <a:gd name="connsiteY56" fmla="*/ 2528100 h 2663544"/>
              <a:gd name="connsiteX57" fmla="*/ 4748596 w 9120436"/>
              <a:gd name="connsiteY57" fmla="*/ 2507769 h 2663544"/>
              <a:gd name="connsiteX58" fmla="*/ 6976453 w 9120436"/>
              <a:gd name="connsiteY58" fmla="*/ 2409312 h 2663544"/>
              <a:gd name="connsiteX59" fmla="*/ 7064100 w 9120436"/>
              <a:gd name="connsiteY59" fmla="*/ 2428970 h 2663544"/>
              <a:gd name="connsiteX60" fmla="*/ 7080923 w 9120436"/>
              <a:gd name="connsiteY60" fmla="*/ 2456357 h 2663544"/>
              <a:gd name="connsiteX61" fmla="*/ 7064100 w 9120436"/>
              <a:gd name="connsiteY61" fmla="*/ 2564561 h 2663544"/>
              <a:gd name="connsiteX62" fmla="*/ 7103802 w 9120436"/>
              <a:gd name="connsiteY62" fmla="*/ 2592284 h 2663544"/>
              <a:gd name="connsiteX63" fmla="*/ 7200198 w 9120436"/>
              <a:gd name="connsiteY63" fmla="*/ 2540534 h 2663544"/>
              <a:gd name="connsiteX64" fmla="*/ 7231656 w 9120436"/>
              <a:gd name="connsiteY64" fmla="*/ 2546919 h 2663544"/>
              <a:gd name="connsiteX65" fmla="*/ 7258069 w 9120436"/>
              <a:gd name="connsiteY65" fmla="*/ 2583379 h 2663544"/>
              <a:gd name="connsiteX66" fmla="*/ 7279770 w 9120436"/>
              <a:gd name="connsiteY66" fmla="*/ 2622696 h 2663544"/>
              <a:gd name="connsiteX67" fmla="*/ 7272032 w 9120436"/>
              <a:gd name="connsiteY67" fmla="*/ 2653947 h 2663544"/>
              <a:gd name="connsiteX68" fmla="*/ 7259047 w 9120436"/>
              <a:gd name="connsiteY68" fmla="*/ 2663544 h 2663544"/>
              <a:gd name="connsiteX69" fmla="*/ 7174061 w 9120436"/>
              <a:gd name="connsiteY69" fmla="*/ 2663544 h 2663544"/>
              <a:gd name="connsiteX70" fmla="*/ 7224254 w 9120436"/>
              <a:gd name="connsiteY70" fmla="*/ 2626392 h 2663544"/>
              <a:gd name="connsiteX71" fmla="*/ 7214834 w 9120436"/>
              <a:gd name="connsiteY71" fmla="*/ 2610767 h 2663544"/>
              <a:gd name="connsiteX72" fmla="*/ 7204572 w 9120436"/>
              <a:gd name="connsiteY72" fmla="*/ 2595476 h 2663544"/>
              <a:gd name="connsiteX73" fmla="*/ 7111204 w 9120436"/>
              <a:gd name="connsiteY73" fmla="*/ 2645883 h 2663544"/>
              <a:gd name="connsiteX74" fmla="*/ 7081596 w 9120436"/>
              <a:gd name="connsiteY74" fmla="*/ 2641514 h 2663544"/>
              <a:gd name="connsiteX75" fmla="*/ 7025071 w 9120436"/>
              <a:gd name="connsiteY75" fmla="*/ 2602030 h 2663544"/>
              <a:gd name="connsiteX76" fmla="*/ 7010940 w 9120436"/>
              <a:gd name="connsiteY76" fmla="*/ 2575482 h 2663544"/>
              <a:gd name="connsiteX77" fmla="*/ 7026585 w 9120436"/>
              <a:gd name="connsiteY77" fmla="*/ 2470807 h 2663544"/>
              <a:gd name="connsiteX78" fmla="*/ 6990753 w 9120436"/>
              <a:gd name="connsiteY78" fmla="*/ 2462910 h 2663544"/>
              <a:gd name="connsiteX79" fmla="*/ 6960303 w 9120436"/>
              <a:gd name="connsiteY79" fmla="*/ 2563721 h 2663544"/>
              <a:gd name="connsiteX80" fmla="*/ 6936247 w 9120436"/>
              <a:gd name="connsiteY80" fmla="*/ 2581531 h 2663544"/>
              <a:gd name="connsiteX81" fmla="*/ 6868955 w 9120436"/>
              <a:gd name="connsiteY81" fmla="*/ 2593292 h 2663544"/>
              <a:gd name="connsiteX82" fmla="*/ 6840188 w 9120436"/>
              <a:gd name="connsiteY82" fmla="*/ 2584555 h 2663544"/>
              <a:gd name="connsiteX83" fmla="*/ 6777102 w 9120436"/>
              <a:gd name="connsiteY83" fmla="*/ 2499538 h 2663544"/>
              <a:gd name="connsiteX84" fmla="*/ 6761457 w 9120436"/>
              <a:gd name="connsiteY84" fmla="*/ 2508947 h 2663544"/>
              <a:gd name="connsiteX85" fmla="*/ 6746148 w 9120436"/>
              <a:gd name="connsiteY85" fmla="*/ 2519196 h 2663544"/>
              <a:gd name="connsiteX86" fmla="*/ 6796616 w 9120436"/>
              <a:gd name="connsiteY86" fmla="*/ 2612447 h 2663544"/>
              <a:gd name="connsiteX87" fmla="*/ 6792242 w 9120436"/>
              <a:gd name="connsiteY87" fmla="*/ 2642018 h 2663544"/>
              <a:gd name="connsiteX88" fmla="*/ 6777123 w 9120436"/>
              <a:gd name="connsiteY88" fmla="*/ 2663544 h 2663544"/>
              <a:gd name="connsiteX89" fmla="*/ 6579271 w 9120436"/>
              <a:gd name="connsiteY89" fmla="*/ 2663544 h 2663544"/>
              <a:gd name="connsiteX90" fmla="*/ 6580106 w 9120436"/>
              <a:gd name="connsiteY90" fmla="*/ 2659828 h 2663544"/>
              <a:gd name="connsiteX91" fmla="*/ 6607527 w 9120436"/>
              <a:gd name="connsiteY91" fmla="*/ 2643026 h 2663544"/>
              <a:gd name="connsiteX92" fmla="*/ 6715866 w 9120436"/>
              <a:gd name="connsiteY92" fmla="*/ 2659828 h 2663544"/>
              <a:gd name="connsiteX93" fmla="*/ 6743624 w 9120436"/>
              <a:gd name="connsiteY93" fmla="*/ 2620176 h 2663544"/>
              <a:gd name="connsiteX94" fmla="*/ 6691978 w 9120436"/>
              <a:gd name="connsiteY94" fmla="*/ 2523900 h 2663544"/>
              <a:gd name="connsiteX95" fmla="*/ 6698202 w 9120436"/>
              <a:gd name="connsiteY95" fmla="*/ 2492481 h 2663544"/>
              <a:gd name="connsiteX96" fmla="*/ 6734708 w 9120436"/>
              <a:gd name="connsiteY96" fmla="*/ 2466102 h 2663544"/>
              <a:gd name="connsiteX97" fmla="*/ 6774074 w 9120436"/>
              <a:gd name="connsiteY97" fmla="*/ 2444427 h 2663544"/>
              <a:gd name="connsiteX98" fmla="*/ 6805364 w 9120436"/>
              <a:gd name="connsiteY98" fmla="*/ 2452156 h 2663544"/>
              <a:gd name="connsiteX99" fmla="*/ 6870469 w 9120436"/>
              <a:gd name="connsiteY99" fmla="*/ 2540030 h 2663544"/>
              <a:gd name="connsiteX100" fmla="*/ 6918077 w 9120436"/>
              <a:gd name="connsiteY100" fmla="*/ 2531797 h 2663544"/>
              <a:gd name="connsiteX101" fmla="*/ 6949705 w 9120436"/>
              <a:gd name="connsiteY101" fmla="*/ 2427122 h 2663544"/>
              <a:gd name="connsiteX102" fmla="*/ 6976453 w 9120436"/>
              <a:gd name="connsiteY102" fmla="*/ 2409312 h 2663544"/>
              <a:gd name="connsiteX103" fmla="*/ 5993323 w 9120436"/>
              <a:gd name="connsiteY103" fmla="*/ 2405615 h 2663544"/>
              <a:gd name="connsiteX104" fmla="*/ 6129421 w 9120436"/>
              <a:gd name="connsiteY104" fmla="*/ 2463917 h 2663544"/>
              <a:gd name="connsiteX105" fmla="*/ 6181244 w 9120436"/>
              <a:gd name="connsiteY105" fmla="*/ 2598048 h 2663544"/>
              <a:gd name="connsiteX106" fmla="*/ 6166812 w 9120436"/>
              <a:gd name="connsiteY106" fmla="*/ 2663544 h 2663544"/>
              <a:gd name="connsiteX107" fmla="*/ 6108923 w 9120436"/>
              <a:gd name="connsiteY107" fmla="*/ 2663544 h 2663544"/>
              <a:gd name="connsiteX108" fmla="*/ 6120121 w 9120436"/>
              <a:gd name="connsiteY108" fmla="*/ 2646957 h 2663544"/>
              <a:gd name="connsiteX109" fmla="*/ 6130935 w 9120436"/>
              <a:gd name="connsiteY109" fmla="*/ 2593459 h 2663544"/>
              <a:gd name="connsiteX110" fmla="*/ 5993323 w 9120436"/>
              <a:gd name="connsiteY110" fmla="*/ 2456020 h 2663544"/>
              <a:gd name="connsiteX111" fmla="*/ 5855712 w 9120436"/>
              <a:gd name="connsiteY111" fmla="*/ 2593459 h 2663544"/>
              <a:gd name="connsiteX112" fmla="*/ 5866526 w 9120436"/>
              <a:gd name="connsiteY112" fmla="*/ 2646957 h 2663544"/>
              <a:gd name="connsiteX113" fmla="*/ 5877724 w 9120436"/>
              <a:gd name="connsiteY113" fmla="*/ 2663544 h 2663544"/>
              <a:gd name="connsiteX114" fmla="*/ 5819548 w 9120436"/>
              <a:gd name="connsiteY114" fmla="*/ 2663544 h 2663544"/>
              <a:gd name="connsiteX115" fmla="*/ 5817364 w 9120436"/>
              <a:gd name="connsiteY115" fmla="*/ 2660089 h 2663544"/>
              <a:gd name="connsiteX116" fmla="*/ 5863394 w 9120436"/>
              <a:gd name="connsiteY116" fmla="*/ 2457588 h 2663544"/>
              <a:gd name="connsiteX117" fmla="*/ 5993323 w 9120436"/>
              <a:gd name="connsiteY117" fmla="*/ 2405615 h 2663544"/>
              <a:gd name="connsiteX118" fmla="*/ 2928367 w 9120436"/>
              <a:gd name="connsiteY118" fmla="*/ 2276408 h 2663544"/>
              <a:gd name="connsiteX119" fmla="*/ 2933413 w 9120436"/>
              <a:gd name="connsiteY119" fmla="*/ 2276408 h 2663544"/>
              <a:gd name="connsiteX120" fmla="*/ 3219065 w 9120436"/>
              <a:gd name="connsiteY120" fmla="*/ 2566408 h 2663544"/>
              <a:gd name="connsiteX121" fmla="*/ 3198601 w 9120436"/>
              <a:gd name="connsiteY121" fmla="*/ 2663544 h 2663544"/>
              <a:gd name="connsiteX122" fmla="*/ 3142353 w 9120436"/>
              <a:gd name="connsiteY122" fmla="*/ 2663544 h 2663544"/>
              <a:gd name="connsiteX123" fmla="*/ 3147323 w 9120436"/>
              <a:gd name="connsiteY123" fmla="*/ 2656192 h 2663544"/>
              <a:gd name="connsiteX124" fmla="*/ 3166044 w 9120436"/>
              <a:gd name="connsiteY124" fmla="*/ 2563857 h 2663544"/>
              <a:gd name="connsiteX125" fmla="*/ 3117286 w 9120436"/>
              <a:gd name="connsiteY125" fmla="*/ 2419728 h 2663544"/>
              <a:gd name="connsiteX126" fmla="*/ 3099287 w 9120436"/>
              <a:gd name="connsiteY126" fmla="*/ 2398726 h 2663544"/>
              <a:gd name="connsiteX127" fmla="*/ 2932405 w 9120436"/>
              <a:gd name="connsiteY127" fmla="*/ 2326478 h 2663544"/>
              <a:gd name="connsiteX128" fmla="*/ 2928199 w 9120436"/>
              <a:gd name="connsiteY128" fmla="*/ 2326646 h 2663544"/>
              <a:gd name="connsiteX129" fmla="*/ 2694663 w 9120436"/>
              <a:gd name="connsiteY129" fmla="*/ 2567821 h 2663544"/>
              <a:gd name="connsiteX130" fmla="*/ 2713630 w 9120436"/>
              <a:gd name="connsiteY130" fmla="*/ 2656958 h 2663544"/>
              <a:gd name="connsiteX131" fmla="*/ 2718052 w 9120436"/>
              <a:gd name="connsiteY131" fmla="*/ 2663544 h 2663544"/>
              <a:gd name="connsiteX132" fmla="*/ 2662803 w 9120436"/>
              <a:gd name="connsiteY132" fmla="*/ 2663544 h 2663544"/>
              <a:gd name="connsiteX133" fmla="*/ 2649267 w 9120436"/>
              <a:gd name="connsiteY133" fmla="*/ 2635715 h 2663544"/>
              <a:gd name="connsiteX134" fmla="*/ 2753648 w 9120436"/>
              <a:gd name="connsiteY134" fmla="*/ 2335310 h 2663544"/>
              <a:gd name="connsiteX135" fmla="*/ 2928367 w 9120436"/>
              <a:gd name="connsiteY135" fmla="*/ 2276408 h 2663544"/>
              <a:gd name="connsiteX136" fmla="*/ 5993093 w 9120436"/>
              <a:gd name="connsiteY136" fmla="*/ 2238774 h 2663544"/>
              <a:gd name="connsiteX137" fmla="*/ 6348508 w 9120436"/>
              <a:gd name="connsiteY137" fmla="*/ 2595194 h 2663544"/>
              <a:gd name="connsiteX138" fmla="*/ 6334999 w 9120436"/>
              <a:gd name="connsiteY138" fmla="*/ 2663544 h 2663544"/>
              <a:gd name="connsiteX139" fmla="*/ 6283533 w 9120436"/>
              <a:gd name="connsiteY139" fmla="*/ 2663544 h 2663544"/>
              <a:gd name="connsiteX140" fmla="*/ 6297484 w 9120436"/>
              <a:gd name="connsiteY140" fmla="*/ 2594129 h 2663544"/>
              <a:gd name="connsiteX141" fmla="*/ 6205124 w 9120436"/>
              <a:gd name="connsiteY141" fmla="*/ 2375875 h 2663544"/>
              <a:gd name="connsiteX142" fmla="*/ 5991640 w 9120436"/>
              <a:gd name="connsiteY142" fmla="*/ 2289346 h 2663544"/>
              <a:gd name="connsiteX143" fmla="*/ 5686475 w 9120436"/>
              <a:gd name="connsiteY143" fmla="*/ 2594805 h 2663544"/>
              <a:gd name="connsiteX144" fmla="*/ 5700450 w 9120436"/>
              <a:gd name="connsiteY144" fmla="*/ 2663544 h 2663544"/>
              <a:gd name="connsiteX145" fmla="*/ 5650189 w 9120436"/>
              <a:gd name="connsiteY145" fmla="*/ 2663544 h 2663544"/>
              <a:gd name="connsiteX146" fmla="*/ 5636227 w 9120436"/>
              <a:gd name="connsiteY146" fmla="*/ 2593743 h 2663544"/>
              <a:gd name="connsiteX147" fmla="*/ 5993093 w 9120436"/>
              <a:gd name="connsiteY147" fmla="*/ 2238774 h 2663544"/>
              <a:gd name="connsiteX148" fmla="*/ 130616 w 9120436"/>
              <a:gd name="connsiteY148" fmla="*/ 2212443 h 2663544"/>
              <a:gd name="connsiteX149" fmla="*/ 121798 w 9120436"/>
              <a:gd name="connsiteY149" fmla="*/ 2216091 h 2663544"/>
              <a:gd name="connsiteX150" fmla="*/ 113182 w 9120436"/>
              <a:gd name="connsiteY150" fmla="*/ 2212526 h 2663544"/>
              <a:gd name="connsiteX151" fmla="*/ 116751 w 9120436"/>
              <a:gd name="connsiteY151" fmla="*/ 2221131 h 2663544"/>
              <a:gd name="connsiteX152" fmla="*/ 113098 w 9120436"/>
              <a:gd name="connsiteY152" fmla="*/ 2229938 h 2663544"/>
              <a:gd name="connsiteX153" fmla="*/ 121798 w 9120436"/>
              <a:gd name="connsiteY153" fmla="*/ 2226339 h 2663544"/>
              <a:gd name="connsiteX154" fmla="*/ 130700 w 9120436"/>
              <a:gd name="connsiteY154" fmla="*/ 2230021 h 2663544"/>
              <a:gd name="connsiteX155" fmla="*/ 127013 w 9120436"/>
              <a:gd name="connsiteY155" fmla="*/ 2221131 h 2663544"/>
              <a:gd name="connsiteX156" fmla="*/ 982552 w 9120436"/>
              <a:gd name="connsiteY156" fmla="*/ 2182990 h 2663544"/>
              <a:gd name="connsiteX157" fmla="*/ 1351180 w 9120436"/>
              <a:gd name="connsiteY157" fmla="*/ 2550745 h 2663544"/>
              <a:gd name="connsiteX158" fmla="*/ 1341399 w 9120436"/>
              <a:gd name="connsiteY158" fmla="*/ 2635195 h 2663544"/>
              <a:gd name="connsiteX159" fmla="*/ 1331187 w 9120436"/>
              <a:gd name="connsiteY159" fmla="*/ 2663544 h 2663544"/>
              <a:gd name="connsiteX160" fmla="*/ 1272808 w 9120436"/>
              <a:gd name="connsiteY160" fmla="*/ 2663544 h 2663544"/>
              <a:gd name="connsiteX161" fmla="*/ 1296402 w 9120436"/>
              <a:gd name="connsiteY161" fmla="*/ 2593882 h 2663544"/>
              <a:gd name="connsiteX162" fmla="*/ 1234148 w 9120436"/>
              <a:gd name="connsiteY162" fmla="*/ 2358922 h 2663544"/>
              <a:gd name="connsiteX163" fmla="*/ 981621 w 9120436"/>
              <a:gd name="connsiteY163" fmla="*/ 2233900 h 2663544"/>
              <a:gd name="connsiteX164" fmla="*/ 663666 w 9120436"/>
              <a:gd name="connsiteY164" fmla="*/ 2551456 h 2663544"/>
              <a:gd name="connsiteX165" fmla="*/ 686324 w 9120436"/>
              <a:gd name="connsiteY165" fmla="*/ 2663544 h 2663544"/>
              <a:gd name="connsiteX166" fmla="*/ 637120 w 9120436"/>
              <a:gd name="connsiteY166" fmla="*/ 2663544 h 2663544"/>
              <a:gd name="connsiteX167" fmla="*/ 614336 w 9120436"/>
              <a:gd name="connsiteY167" fmla="*/ 2551158 h 2663544"/>
              <a:gd name="connsiteX168" fmla="*/ 982552 w 9120436"/>
              <a:gd name="connsiteY168" fmla="*/ 2182990 h 2663544"/>
              <a:gd name="connsiteX169" fmla="*/ 121798 w 9120436"/>
              <a:gd name="connsiteY169" fmla="*/ 2099485 h 2663544"/>
              <a:gd name="connsiteX170" fmla="*/ 147033 w 9120436"/>
              <a:gd name="connsiteY170" fmla="*/ 2124688 h 2663544"/>
              <a:gd name="connsiteX171" fmla="*/ 147033 w 9120436"/>
              <a:gd name="connsiteY171" fmla="*/ 2190888 h 2663544"/>
              <a:gd name="connsiteX172" fmla="*/ 143430 w 9120436"/>
              <a:gd name="connsiteY172" fmla="*/ 2199576 h 2663544"/>
              <a:gd name="connsiteX173" fmla="*/ 152248 w 9120436"/>
              <a:gd name="connsiteY173" fmla="*/ 2195928 h 2663544"/>
              <a:gd name="connsiteX174" fmla="*/ 218361 w 9120436"/>
              <a:gd name="connsiteY174" fmla="*/ 2195928 h 2663544"/>
              <a:gd name="connsiteX175" fmla="*/ 243596 w 9120436"/>
              <a:gd name="connsiteY175" fmla="*/ 2221131 h 2663544"/>
              <a:gd name="connsiteX176" fmla="*/ 218361 w 9120436"/>
              <a:gd name="connsiteY176" fmla="*/ 2246334 h 2663544"/>
              <a:gd name="connsiteX177" fmla="*/ 152248 w 9120436"/>
              <a:gd name="connsiteY177" fmla="*/ 2246334 h 2663544"/>
              <a:gd name="connsiteX178" fmla="*/ 143345 w 9120436"/>
              <a:gd name="connsiteY178" fmla="*/ 2242651 h 2663544"/>
              <a:gd name="connsiteX179" fmla="*/ 147033 w 9120436"/>
              <a:gd name="connsiteY179" fmla="*/ 2251542 h 2663544"/>
              <a:gd name="connsiteX180" fmla="*/ 147033 w 9120436"/>
              <a:gd name="connsiteY180" fmla="*/ 2317910 h 2663544"/>
              <a:gd name="connsiteX181" fmla="*/ 121798 w 9120436"/>
              <a:gd name="connsiteY181" fmla="*/ 2342777 h 2663544"/>
              <a:gd name="connsiteX182" fmla="*/ 96563 w 9120436"/>
              <a:gd name="connsiteY182" fmla="*/ 2317574 h 2663544"/>
              <a:gd name="connsiteX183" fmla="*/ 96563 w 9120436"/>
              <a:gd name="connsiteY183" fmla="*/ 2251542 h 2663544"/>
              <a:gd name="connsiteX184" fmla="*/ 100216 w 9120436"/>
              <a:gd name="connsiteY184" fmla="*/ 2242735 h 2663544"/>
              <a:gd name="connsiteX185" fmla="*/ 91516 w 9120436"/>
              <a:gd name="connsiteY185" fmla="*/ 2246334 h 2663544"/>
              <a:gd name="connsiteX186" fmla="*/ 25234 w 9120436"/>
              <a:gd name="connsiteY186" fmla="*/ 2246334 h 2663544"/>
              <a:gd name="connsiteX187" fmla="*/ 0 w 9120436"/>
              <a:gd name="connsiteY187" fmla="*/ 2221131 h 2663544"/>
              <a:gd name="connsiteX188" fmla="*/ 25234 w 9120436"/>
              <a:gd name="connsiteY188" fmla="*/ 2195928 h 2663544"/>
              <a:gd name="connsiteX189" fmla="*/ 91516 w 9120436"/>
              <a:gd name="connsiteY189" fmla="*/ 2195928 h 2663544"/>
              <a:gd name="connsiteX190" fmla="*/ 100132 w 9120436"/>
              <a:gd name="connsiteY190" fmla="*/ 2199492 h 2663544"/>
              <a:gd name="connsiteX191" fmla="*/ 96563 w 9120436"/>
              <a:gd name="connsiteY191" fmla="*/ 2190888 h 2663544"/>
              <a:gd name="connsiteX192" fmla="*/ 96563 w 9120436"/>
              <a:gd name="connsiteY192" fmla="*/ 2124688 h 2663544"/>
              <a:gd name="connsiteX193" fmla="*/ 121798 w 9120436"/>
              <a:gd name="connsiteY193" fmla="*/ 2099485 h 2663544"/>
              <a:gd name="connsiteX194" fmla="*/ 8872393 w 9120436"/>
              <a:gd name="connsiteY194" fmla="*/ 2016988 h 2663544"/>
              <a:gd name="connsiteX195" fmla="*/ 8902170 w 9120436"/>
              <a:gd name="connsiteY195" fmla="*/ 2037654 h 2663544"/>
              <a:gd name="connsiteX196" fmla="*/ 8881478 w 9120436"/>
              <a:gd name="connsiteY196" fmla="*/ 2067394 h 2663544"/>
              <a:gd name="connsiteX197" fmla="*/ 8682800 w 9120436"/>
              <a:gd name="connsiteY197" fmla="*/ 2103687 h 2663544"/>
              <a:gd name="connsiteX198" fmla="*/ 8678257 w 9120436"/>
              <a:gd name="connsiteY198" fmla="*/ 2103687 h 2663544"/>
              <a:gd name="connsiteX199" fmla="*/ 8650752 w 9120436"/>
              <a:gd name="connsiteY199" fmla="*/ 2080752 h 2663544"/>
              <a:gd name="connsiteX200" fmla="*/ 8673715 w 9120436"/>
              <a:gd name="connsiteY200" fmla="*/ 2053280 h 2663544"/>
              <a:gd name="connsiteX201" fmla="*/ 6001734 w 9120436"/>
              <a:gd name="connsiteY201" fmla="*/ 2012956 h 2663544"/>
              <a:gd name="connsiteX202" fmla="*/ 6096783 w 9120436"/>
              <a:gd name="connsiteY202" fmla="*/ 2022197 h 2663544"/>
              <a:gd name="connsiteX203" fmla="*/ 6117307 w 9120436"/>
              <a:gd name="connsiteY203" fmla="*/ 2043367 h 2663544"/>
              <a:gd name="connsiteX204" fmla="*/ 6131438 w 9120436"/>
              <a:gd name="connsiteY204" fmla="*/ 2141154 h 2663544"/>
              <a:gd name="connsiteX205" fmla="*/ 6167608 w 9120436"/>
              <a:gd name="connsiteY205" fmla="*/ 2153587 h 2663544"/>
              <a:gd name="connsiteX206" fmla="*/ 6237423 w 9120436"/>
              <a:gd name="connsiteY206" fmla="*/ 2085372 h 2663544"/>
              <a:gd name="connsiteX207" fmla="*/ 6266864 w 9120436"/>
              <a:gd name="connsiteY207" fmla="*/ 2081172 h 2663544"/>
              <a:gd name="connsiteX208" fmla="*/ 6348118 w 9120436"/>
              <a:gd name="connsiteY208" fmla="*/ 2133425 h 2663544"/>
              <a:gd name="connsiteX209" fmla="*/ 6356530 w 9120436"/>
              <a:gd name="connsiteY209" fmla="*/ 2161652 h 2663544"/>
              <a:gd name="connsiteX210" fmla="*/ 6323893 w 9120436"/>
              <a:gd name="connsiteY210" fmla="*/ 2254566 h 2663544"/>
              <a:gd name="connsiteX211" fmla="*/ 6336847 w 9120436"/>
              <a:gd name="connsiteY211" fmla="*/ 2267672 h 2663544"/>
              <a:gd name="connsiteX212" fmla="*/ 6349296 w 9120436"/>
              <a:gd name="connsiteY212" fmla="*/ 2281282 h 2663544"/>
              <a:gd name="connsiteX213" fmla="*/ 6443672 w 9120436"/>
              <a:gd name="connsiteY213" fmla="*/ 2252886 h 2663544"/>
              <a:gd name="connsiteX214" fmla="*/ 6471599 w 9120436"/>
              <a:gd name="connsiteY214" fmla="*/ 2262632 h 2663544"/>
              <a:gd name="connsiteX215" fmla="*/ 6520049 w 9120436"/>
              <a:gd name="connsiteY215" fmla="*/ 2346641 h 2663544"/>
              <a:gd name="connsiteX216" fmla="*/ 6514329 w 9120436"/>
              <a:gd name="connsiteY216" fmla="*/ 2375876 h 2663544"/>
              <a:gd name="connsiteX217" fmla="*/ 6442831 w 9120436"/>
              <a:gd name="connsiteY217" fmla="*/ 2443083 h 2663544"/>
              <a:gd name="connsiteX218" fmla="*/ 6453766 w 9120436"/>
              <a:gd name="connsiteY218" fmla="*/ 2479711 h 2663544"/>
              <a:gd name="connsiteX219" fmla="*/ 6550666 w 9120436"/>
              <a:gd name="connsiteY219" fmla="*/ 2498529 h 2663544"/>
              <a:gd name="connsiteX220" fmla="*/ 6570854 w 9120436"/>
              <a:gd name="connsiteY220" fmla="*/ 2519869 h 2663544"/>
              <a:gd name="connsiteX221" fmla="*/ 6575564 w 9120436"/>
              <a:gd name="connsiteY221" fmla="*/ 2615303 h 2663544"/>
              <a:gd name="connsiteX222" fmla="*/ 6557059 w 9120436"/>
              <a:gd name="connsiteY222" fmla="*/ 2638826 h 2663544"/>
              <a:gd name="connsiteX223" fmla="*/ 6465763 w 9120436"/>
              <a:gd name="connsiteY223" fmla="*/ 2663544 h 2663544"/>
              <a:gd name="connsiteX224" fmla="*/ 6410962 w 9120436"/>
              <a:gd name="connsiteY224" fmla="*/ 2663544 h 2663544"/>
              <a:gd name="connsiteX225" fmla="*/ 6415578 w 9120436"/>
              <a:gd name="connsiteY225" fmla="*/ 2638658 h 2663544"/>
              <a:gd name="connsiteX226" fmla="*/ 6434084 w 9120436"/>
              <a:gd name="connsiteY226" fmla="*/ 2616983 h 2663544"/>
              <a:gd name="connsiteX227" fmla="*/ 6525768 w 9120436"/>
              <a:gd name="connsiteY227" fmla="*/ 2592117 h 2663544"/>
              <a:gd name="connsiteX228" fmla="*/ 6523245 w 9120436"/>
              <a:gd name="connsiteY228" fmla="*/ 2541711 h 2663544"/>
              <a:gd name="connsiteX229" fmla="*/ 6428364 w 9120436"/>
              <a:gd name="connsiteY229" fmla="*/ 2523397 h 2663544"/>
              <a:gd name="connsiteX230" fmla="*/ 6408513 w 9120436"/>
              <a:gd name="connsiteY230" fmla="*/ 2503907 h 2663544"/>
              <a:gd name="connsiteX231" fmla="*/ 6390176 w 9120436"/>
              <a:gd name="connsiteY231" fmla="*/ 2442243 h 2663544"/>
              <a:gd name="connsiteX232" fmla="*/ 6396569 w 9120436"/>
              <a:gd name="connsiteY232" fmla="*/ 2414856 h 2663544"/>
              <a:gd name="connsiteX233" fmla="*/ 6466552 w 9120436"/>
              <a:gd name="connsiteY233" fmla="*/ 2349833 h 2663544"/>
              <a:gd name="connsiteX234" fmla="*/ 6440644 w 9120436"/>
              <a:gd name="connsiteY234" fmla="*/ 2304972 h 2663544"/>
              <a:gd name="connsiteX235" fmla="*/ 6348118 w 9120436"/>
              <a:gd name="connsiteY235" fmla="*/ 2332359 h 2663544"/>
              <a:gd name="connsiteX236" fmla="*/ 6321370 w 9120436"/>
              <a:gd name="connsiteY236" fmla="*/ 2324294 h 2663544"/>
              <a:gd name="connsiteX237" fmla="*/ 6300510 w 9120436"/>
              <a:gd name="connsiteY237" fmla="*/ 2300604 h 2663544"/>
              <a:gd name="connsiteX238" fmla="*/ 6277799 w 9120436"/>
              <a:gd name="connsiteY238" fmla="*/ 2278593 h 2663544"/>
              <a:gd name="connsiteX239" fmla="*/ 6270901 w 9120436"/>
              <a:gd name="connsiteY239" fmla="*/ 2251542 h 2663544"/>
              <a:gd name="connsiteX240" fmla="*/ 6303033 w 9120436"/>
              <a:gd name="connsiteY240" fmla="*/ 2160644 h 2663544"/>
              <a:gd name="connsiteX241" fmla="*/ 6259462 w 9120436"/>
              <a:gd name="connsiteY241" fmla="*/ 2132753 h 2663544"/>
              <a:gd name="connsiteX242" fmla="*/ 6191160 w 9120436"/>
              <a:gd name="connsiteY242" fmla="*/ 2199960 h 2663544"/>
              <a:gd name="connsiteX243" fmla="*/ 6163402 w 9120436"/>
              <a:gd name="connsiteY243" fmla="*/ 2205001 h 2663544"/>
              <a:gd name="connsiteX244" fmla="*/ 6102504 w 9120436"/>
              <a:gd name="connsiteY244" fmla="*/ 2183831 h 2663544"/>
              <a:gd name="connsiteX245" fmla="*/ 6083998 w 9120436"/>
              <a:gd name="connsiteY245" fmla="*/ 2163165 h 2663544"/>
              <a:gd name="connsiteX246" fmla="*/ 6070203 w 9120436"/>
              <a:gd name="connsiteY246" fmla="*/ 2067562 h 2663544"/>
              <a:gd name="connsiteX247" fmla="*/ 6019735 w 9120436"/>
              <a:gd name="connsiteY247" fmla="*/ 2062689 h 2663544"/>
              <a:gd name="connsiteX248" fmla="*/ 5990631 w 9120436"/>
              <a:gd name="connsiteY248" fmla="*/ 2152915 h 2663544"/>
              <a:gd name="connsiteX249" fmla="*/ 5968088 w 9120436"/>
              <a:gd name="connsiteY249" fmla="*/ 2169717 h 2663544"/>
              <a:gd name="connsiteX250" fmla="*/ 5900797 w 9120436"/>
              <a:gd name="connsiteY250" fmla="*/ 2178790 h 2663544"/>
              <a:gd name="connsiteX251" fmla="*/ 5874889 w 9120436"/>
              <a:gd name="connsiteY251" fmla="*/ 2169045 h 2663544"/>
              <a:gd name="connsiteX252" fmla="*/ 5818028 w 9120436"/>
              <a:gd name="connsiteY252" fmla="*/ 2090581 h 2663544"/>
              <a:gd name="connsiteX253" fmla="*/ 5772774 w 9120436"/>
              <a:gd name="connsiteY253" fmla="*/ 2108559 h 2663544"/>
              <a:gd name="connsiteX254" fmla="*/ 5788756 w 9120436"/>
              <a:gd name="connsiteY254" fmla="*/ 2201809 h 2663544"/>
              <a:gd name="connsiteX255" fmla="*/ 5776812 w 9120436"/>
              <a:gd name="connsiteY255" fmla="*/ 2227852 h 2663544"/>
              <a:gd name="connsiteX256" fmla="*/ 5718268 w 9120436"/>
              <a:gd name="connsiteY256" fmla="*/ 2269352 h 2663544"/>
              <a:gd name="connsiteX257" fmla="*/ 5690678 w 9120436"/>
              <a:gd name="connsiteY257" fmla="*/ 2272712 h 2663544"/>
              <a:gd name="connsiteX258" fmla="*/ 5603873 w 9120436"/>
              <a:gd name="connsiteY258" fmla="*/ 2229868 h 2663544"/>
              <a:gd name="connsiteX259" fmla="*/ 5573591 w 9120436"/>
              <a:gd name="connsiteY259" fmla="*/ 2264984 h 2663544"/>
              <a:gd name="connsiteX260" fmla="*/ 5630957 w 9120436"/>
              <a:gd name="connsiteY260" fmla="*/ 2339584 h 2663544"/>
              <a:gd name="connsiteX261" fmla="*/ 5632303 w 9120436"/>
              <a:gd name="connsiteY261" fmla="*/ 2368315 h 2663544"/>
              <a:gd name="connsiteX262" fmla="*/ 5597816 w 9120436"/>
              <a:gd name="connsiteY262" fmla="*/ 2436699 h 2663544"/>
              <a:gd name="connsiteX263" fmla="*/ 5574937 w 9120436"/>
              <a:gd name="connsiteY263" fmla="*/ 2452660 h 2663544"/>
              <a:gd name="connsiteX264" fmla="*/ 5478373 w 9120436"/>
              <a:gd name="connsiteY264" fmla="*/ 2454844 h 2663544"/>
              <a:gd name="connsiteX265" fmla="*/ 5468785 w 9120436"/>
              <a:gd name="connsiteY265" fmla="*/ 2497857 h 2663544"/>
              <a:gd name="connsiteX266" fmla="*/ 5554413 w 9120436"/>
              <a:gd name="connsiteY266" fmla="*/ 2537511 h 2663544"/>
              <a:gd name="connsiteX267" fmla="*/ 5568881 w 9120436"/>
              <a:gd name="connsiteY267" fmla="*/ 2562209 h 2663544"/>
              <a:gd name="connsiteX268" fmla="*/ 5570731 w 9120436"/>
              <a:gd name="connsiteY268" fmla="*/ 2642690 h 2663544"/>
              <a:gd name="connsiteX269" fmla="*/ 5560009 w 9120436"/>
              <a:gd name="connsiteY269" fmla="*/ 2663544 h 2663544"/>
              <a:gd name="connsiteX270" fmla="*/ 5462357 w 9120436"/>
              <a:gd name="connsiteY270" fmla="*/ 2663544 h 2663544"/>
              <a:gd name="connsiteX271" fmla="*/ 5519085 w 9120436"/>
              <a:gd name="connsiteY271" fmla="*/ 2632105 h 2663544"/>
              <a:gd name="connsiteX272" fmla="*/ 5517907 w 9120436"/>
              <a:gd name="connsiteY272" fmla="*/ 2576491 h 2663544"/>
              <a:gd name="connsiteX273" fmla="*/ 5430429 w 9120436"/>
              <a:gd name="connsiteY273" fmla="*/ 2535998 h 2663544"/>
              <a:gd name="connsiteX274" fmla="*/ 5415961 w 9120436"/>
              <a:gd name="connsiteY274" fmla="*/ 2509619 h 2663544"/>
              <a:gd name="connsiteX275" fmla="*/ 5435307 w 9120436"/>
              <a:gd name="connsiteY275" fmla="*/ 2423257 h 2663544"/>
              <a:gd name="connsiteX276" fmla="*/ 5458859 w 9120436"/>
              <a:gd name="connsiteY276" fmla="*/ 2405447 h 2663544"/>
              <a:gd name="connsiteX277" fmla="*/ 5557610 w 9120436"/>
              <a:gd name="connsiteY277" fmla="*/ 2403095 h 2663544"/>
              <a:gd name="connsiteX278" fmla="*/ 5580657 w 9120436"/>
              <a:gd name="connsiteY278" fmla="*/ 2357226 h 2663544"/>
              <a:gd name="connsiteX279" fmla="*/ 5522113 w 9120436"/>
              <a:gd name="connsiteY279" fmla="*/ 2280945 h 2663544"/>
              <a:gd name="connsiteX280" fmla="*/ 5522113 w 9120436"/>
              <a:gd name="connsiteY280" fmla="*/ 2250702 h 2663544"/>
              <a:gd name="connsiteX281" fmla="*/ 5581329 w 9120436"/>
              <a:gd name="connsiteY281" fmla="*/ 2181814 h 2663544"/>
              <a:gd name="connsiteX282" fmla="*/ 5610265 w 9120436"/>
              <a:gd name="connsiteY282" fmla="*/ 2177110 h 2663544"/>
              <a:gd name="connsiteX283" fmla="*/ 5699090 w 9120436"/>
              <a:gd name="connsiteY283" fmla="*/ 2220963 h 2663544"/>
              <a:gd name="connsiteX284" fmla="*/ 5736606 w 9120436"/>
              <a:gd name="connsiteY284" fmla="*/ 2194080 h 2663544"/>
              <a:gd name="connsiteX285" fmla="*/ 5719782 w 9120436"/>
              <a:gd name="connsiteY285" fmla="*/ 2098813 h 2663544"/>
              <a:gd name="connsiteX286" fmla="*/ 5733409 w 9120436"/>
              <a:gd name="connsiteY286" fmla="*/ 2071930 h 2663544"/>
              <a:gd name="connsiteX287" fmla="*/ 5820215 w 9120436"/>
              <a:gd name="connsiteY287" fmla="*/ 2038327 h 2663544"/>
              <a:gd name="connsiteX288" fmla="*/ 5848141 w 9120436"/>
              <a:gd name="connsiteY288" fmla="*/ 2047568 h 2663544"/>
              <a:gd name="connsiteX289" fmla="*/ 5906348 w 9120436"/>
              <a:gd name="connsiteY289" fmla="*/ 2127713 h 2663544"/>
              <a:gd name="connsiteX290" fmla="*/ 5947396 w 9120436"/>
              <a:gd name="connsiteY290" fmla="*/ 2122000 h 2663544"/>
              <a:gd name="connsiteX291" fmla="*/ 5977341 w 9120436"/>
              <a:gd name="connsiteY291" fmla="*/ 2029758 h 2663544"/>
              <a:gd name="connsiteX292" fmla="*/ 6001734 w 9120436"/>
              <a:gd name="connsiteY292" fmla="*/ 2012956 h 2663544"/>
              <a:gd name="connsiteX293" fmla="*/ 4880414 w 9120436"/>
              <a:gd name="connsiteY293" fmla="*/ 2000347 h 2663544"/>
              <a:gd name="connsiteX294" fmla="*/ 4880488 w 9120436"/>
              <a:gd name="connsiteY294" fmla="*/ 2000355 h 2663544"/>
              <a:gd name="connsiteX295" fmla="*/ 4880321 w 9120436"/>
              <a:gd name="connsiteY295" fmla="*/ 2000355 h 2663544"/>
              <a:gd name="connsiteX296" fmla="*/ 9090250 w 9120436"/>
              <a:gd name="connsiteY296" fmla="*/ 1977336 h 2663544"/>
              <a:gd name="connsiteX297" fmla="*/ 9120027 w 9120436"/>
              <a:gd name="connsiteY297" fmla="*/ 1998002 h 2663544"/>
              <a:gd name="connsiteX298" fmla="*/ 9099335 w 9120436"/>
              <a:gd name="connsiteY298" fmla="*/ 2027741 h 2663544"/>
              <a:gd name="connsiteX299" fmla="*/ 9079988 w 9120436"/>
              <a:gd name="connsiteY299" fmla="*/ 2031270 h 2663544"/>
              <a:gd name="connsiteX300" fmla="*/ 9075446 w 9120436"/>
              <a:gd name="connsiteY300" fmla="*/ 2030934 h 2663544"/>
              <a:gd name="connsiteX301" fmla="*/ 9050548 w 9120436"/>
              <a:gd name="connsiteY301" fmla="*/ 2010267 h 2663544"/>
              <a:gd name="connsiteX302" fmla="*/ 9070758 w 9120436"/>
              <a:gd name="connsiteY302" fmla="*/ 1980891 h 2663544"/>
              <a:gd name="connsiteX303" fmla="*/ 9070904 w 9120436"/>
              <a:gd name="connsiteY303" fmla="*/ 1980864 h 2663544"/>
              <a:gd name="connsiteX304" fmla="*/ 7477270 w 9120436"/>
              <a:gd name="connsiteY304" fmla="*/ 1934491 h 2663544"/>
              <a:gd name="connsiteX305" fmla="*/ 7455737 w 9120436"/>
              <a:gd name="connsiteY305" fmla="*/ 1953981 h 2663544"/>
              <a:gd name="connsiteX306" fmla="*/ 7477606 w 9120436"/>
              <a:gd name="connsiteY306" fmla="*/ 2021188 h 2663544"/>
              <a:gd name="connsiteX307" fmla="*/ 7498803 w 9120436"/>
              <a:gd name="connsiteY307" fmla="*/ 1948268 h 2663544"/>
              <a:gd name="connsiteX308" fmla="*/ 7477270 w 9120436"/>
              <a:gd name="connsiteY308" fmla="*/ 1934491 h 2663544"/>
              <a:gd name="connsiteX309" fmla="*/ 7856627 w 9120436"/>
              <a:gd name="connsiteY309" fmla="*/ 1933483 h 2663544"/>
              <a:gd name="connsiteX310" fmla="*/ 7821467 w 9120436"/>
              <a:gd name="connsiteY310" fmla="*/ 1942724 h 2663544"/>
              <a:gd name="connsiteX311" fmla="*/ 7814065 w 9120436"/>
              <a:gd name="connsiteY311" fmla="*/ 1964398 h 2663544"/>
              <a:gd name="connsiteX312" fmla="*/ 7840477 w 9120436"/>
              <a:gd name="connsiteY312" fmla="*/ 2039838 h 2663544"/>
              <a:gd name="connsiteX313" fmla="*/ 7889600 w 9120436"/>
              <a:gd name="connsiteY313" fmla="*/ 1949108 h 2663544"/>
              <a:gd name="connsiteX314" fmla="*/ 7856627 w 9120436"/>
              <a:gd name="connsiteY314" fmla="*/ 1933483 h 2663544"/>
              <a:gd name="connsiteX315" fmla="*/ 7664509 w 9120436"/>
              <a:gd name="connsiteY315" fmla="*/ 1933483 h 2663544"/>
              <a:gd name="connsiteX316" fmla="*/ 7627162 w 9120436"/>
              <a:gd name="connsiteY316" fmla="*/ 1941548 h 2663544"/>
              <a:gd name="connsiteX317" fmla="*/ 7621443 w 9120436"/>
              <a:gd name="connsiteY317" fmla="*/ 1955661 h 2663544"/>
              <a:gd name="connsiteX318" fmla="*/ 7666696 w 9120436"/>
              <a:gd name="connsiteY318" fmla="*/ 2044207 h 2663544"/>
              <a:gd name="connsiteX319" fmla="*/ 7709594 w 9120436"/>
              <a:gd name="connsiteY319" fmla="*/ 1958013 h 2663544"/>
              <a:gd name="connsiteX320" fmla="*/ 7664509 w 9120436"/>
              <a:gd name="connsiteY320" fmla="*/ 1933483 h 2663544"/>
              <a:gd name="connsiteX321" fmla="*/ 1030237 w 9120436"/>
              <a:gd name="connsiteY321" fmla="*/ 1908113 h 2663544"/>
              <a:gd name="connsiteX322" fmla="*/ 1039153 w 9120436"/>
              <a:gd name="connsiteY322" fmla="*/ 1908953 h 2663544"/>
              <a:gd name="connsiteX323" fmla="*/ 1156915 w 9120436"/>
              <a:gd name="connsiteY323" fmla="*/ 1931131 h 2663544"/>
              <a:gd name="connsiteX324" fmla="*/ 1164989 w 9120436"/>
              <a:gd name="connsiteY324" fmla="*/ 1933484 h 2663544"/>
              <a:gd name="connsiteX325" fmla="*/ 1183494 w 9120436"/>
              <a:gd name="connsiteY325" fmla="*/ 1959694 h 2663544"/>
              <a:gd name="connsiteX326" fmla="*/ 1174409 w 9120436"/>
              <a:gd name="connsiteY326" fmla="*/ 2094109 h 2663544"/>
              <a:gd name="connsiteX327" fmla="*/ 1228074 w 9120436"/>
              <a:gd name="connsiteY327" fmla="*/ 2121160 h 2663544"/>
              <a:gd name="connsiteX328" fmla="*/ 1324301 w 9120436"/>
              <a:gd name="connsiteY328" fmla="*/ 2030430 h 2663544"/>
              <a:gd name="connsiteX329" fmla="*/ 1356769 w 9120436"/>
              <a:gd name="connsiteY329" fmla="*/ 2028582 h 2663544"/>
              <a:gd name="connsiteX330" fmla="*/ 1363835 w 9120436"/>
              <a:gd name="connsiteY330" fmla="*/ 2033790 h 2663544"/>
              <a:gd name="connsiteX331" fmla="*/ 1454511 w 9120436"/>
              <a:gd name="connsiteY331" fmla="*/ 2116288 h 2663544"/>
              <a:gd name="connsiteX332" fmla="*/ 1460230 w 9120436"/>
              <a:gd name="connsiteY332" fmla="*/ 2122504 h 2663544"/>
              <a:gd name="connsiteX333" fmla="*/ 1461913 w 9120436"/>
              <a:gd name="connsiteY333" fmla="*/ 2154596 h 2663544"/>
              <a:gd name="connsiteX334" fmla="*/ 1382172 w 9120436"/>
              <a:gd name="connsiteY334" fmla="*/ 2261959 h 2663544"/>
              <a:gd name="connsiteX335" fmla="*/ 1397987 w 9120436"/>
              <a:gd name="connsiteY335" fmla="*/ 2285650 h 2663544"/>
              <a:gd name="connsiteX336" fmla="*/ 1412453 w 9120436"/>
              <a:gd name="connsiteY336" fmla="*/ 2310349 h 2663544"/>
              <a:gd name="connsiteX337" fmla="*/ 1544008 w 9120436"/>
              <a:gd name="connsiteY337" fmla="*/ 2285650 h 2663544"/>
              <a:gd name="connsiteX338" fmla="*/ 1572103 w 9120436"/>
              <a:gd name="connsiteY338" fmla="*/ 2301108 h 2663544"/>
              <a:gd name="connsiteX339" fmla="*/ 1575299 w 9120436"/>
              <a:gd name="connsiteY339" fmla="*/ 2309005 h 2663544"/>
              <a:gd name="connsiteX340" fmla="*/ 1608945 w 9120436"/>
              <a:gd name="connsiteY340" fmla="*/ 2425610 h 2663544"/>
              <a:gd name="connsiteX341" fmla="*/ 1610627 w 9120436"/>
              <a:gd name="connsiteY341" fmla="*/ 2434346 h 2663544"/>
              <a:gd name="connsiteX342" fmla="*/ 1594813 w 9120436"/>
              <a:gd name="connsiteY342" fmla="*/ 2462741 h 2663544"/>
              <a:gd name="connsiteX343" fmla="*/ 1470997 w 9120436"/>
              <a:gd name="connsiteY343" fmla="*/ 2509452 h 2663544"/>
              <a:gd name="connsiteX344" fmla="*/ 1470997 w 9120436"/>
              <a:gd name="connsiteY344" fmla="*/ 2569434 h 2663544"/>
              <a:gd name="connsiteX345" fmla="*/ 1596159 w 9120436"/>
              <a:gd name="connsiteY345" fmla="*/ 2619840 h 2663544"/>
              <a:gd name="connsiteX346" fmla="*/ 1611636 w 9120436"/>
              <a:gd name="connsiteY346" fmla="*/ 2647563 h 2663544"/>
              <a:gd name="connsiteX347" fmla="*/ 1610122 w 9120436"/>
              <a:gd name="connsiteY347" fmla="*/ 2655964 h 2663544"/>
              <a:gd name="connsiteX348" fmla="*/ 1608040 w 9120436"/>
              <a:gd name="connsiteY348" fmla="*/ 2663544 h 2663544"/>
              <a:gd name="connsiteX349" fmla="*/ 1557542 w 9120436"/>
              <a:gd name="connsiteY349" fmla="*/ 2663544 h 2663544"/>
              <a:gd name="connsiteX350" fmla="*/ 1559149 w 9120436"/>
              <a:gd name="connsiteY350" fmla="*/ 2657644 h 2663544"/>
              <a:gd name="connsiteX351" fmla="*/ 1436005 w 9120436"/>
              <a:gd name="connsiteY351" fmla="*/ 2607238 h 2663544"/>
              <a:gd name="connsiteX352" fmla="*/ 1420360 w 9120436"/>
              <a:gd name="connsiteY352" fmla="*/ 2581700 h 2663544"/>
              <a:gd name="connsiteX353" fmla="*/ 1419014 w 9120436"/>
              <a:gd name="connsiteY353" fmla="*/ 2493489 h 2663544"/>
              <a:gd name="connsiteX354" fmla="*/ 1435837 w 9120436"/>
              <a:gd name="connsiteY354" fmla="*/ 2469126 h 2663544"/>
              <a:gd name="connsiteX355" fmla="*/ 1557635 w 9120436"/>
              <a:gd name="connsiteY355" fmla="*/ 2423089 h 2663544"/>
              <a:gd name="connsiteX356" fmla="*/ 1532905 w 9120436"/>
              <a:gd name="connsiteY356" fmla="*/ 2339080 h 2663544"/>
              <a:gd name="connsiteX357" fmla="*/ 1403537 w 9120436"/>
              <a:gd name="connsiteY357" fmla="*/ 2363275 h 2663544"/>
              <a:gd name="connsiteX358" fmla="*/ 1376285 w 9120436"/>
              <a:gd name="connsiteY358" fmla="*/ 2349665 h 2663544"/>
              <a:gd name="connsiteX359" fmla="*/ 1355424 w 9120436"/>
              <a:gd name="connsiteY359" fmla="*/ 2312365 h 2663544"/>
              <a:gd name="connsiteX360" fmla="*/ 1330862 w 9120436"/>
              <a:gd name="connsiteY360" fmla="*/ 2277081 h 2663544"/>
              <a:gd name="connsiteX361" fmla="*/ 1330862 w 9120436"/>
              <a:gd name="connsiteY361" fmla="*/ 2246838 h 2663544"/>
              <a:gd name="connsiteX362" fmla="*/ 1409257 w 9120436"/>
              <a:gd name="connsiteY362" fmla="*/ 2141154 h 2663544"/>
              <a:gd name="connsiteX363" fmla="*/ 1344152 w 9120436"/>
              <a:gd name="connsiteY363" fmla="*/ 2082684 h 2663544"/>
              <a:gd name="connsiteX364" fmla="*/ 1249439 w 9120436"/>
              <a:gd name="connsiteY364" fmla="*/ 2172070 h 2663544"/>
              <a:gd name="connsiteX365" fmla="*/ 1218486 w 9120436"/>
              <a:gd name="connsiteY365" fmla="*/ 2174926 h 2663544"/>
              <a:gd name="connsiteX366" fmla="*/ 1139587 w 9120436"/>
              <a:gd name="connsiteY366" fmla="*/ 2135106 h 2663544"/>
              <a:gd name="connsiteX367" fmla="*/ 1122764 w 9120436"/>
              <a:gd name="connsiteY367" fmla="*/ 2109903 h 2663544"/>
              <a:gd name="connsiteX368" fmla="*/ 1133027 w 9120436"/>
              <a:gd name="connsiteY368" fmla="*/ 1976832 h 2663544"/>
              <a:gd name="connsiteX369" fmla="*/ 1048911 w 9120436"/>
              <a:gd name="connsiteY369" fmla="*/ 1960030 h 2663544"/>
              <a:gd name="connsiteX370" fmla="*/ 1017789 w 9120436"/>
              <a:gd name="connsiteY370" fmla="*/ 2085036 h 2663544"/>
              <a:gd name="connsiteX371" fmla="*/ 992722 w 9120436"/>
              <a:gd name="connsiteY371" fmla="*/ 2104190 h 2663544"/>
              <a:gd name="connsiteX372" fmla="*/ 897169 w 9120436"/>
              <a:gd name="connsiteY372" fmla="*/ 2112087 h 2663544"/>
              <a:gd name="connsiteX373" fmla="*/ 870250 w 9120436"/>
              <a:gd name="connsiteY373" fmla="*/ 2099486 h 2663544"/>
              <a:gd name="connsiteX374" fmla="*/ 805987 w 9120436"/>
              <a:gd name="connsiteY374" fmla="*/ 1982881 h 2663544"/>
              <a:gd name="connsiteX375" fmla="*/ 727592 w 9120436"/>
              <a:gd name="connsiteY375" fmla="*/ 2013628 h 2663544"/>
              <a:gd name="connsiteX376" fmla="*/ 768808 w 9120436"/>
              <a:gd name="connsiteY376" fmla="*/ 2135106 h 2663544"/>
              <a:gd name="connsiteX377" fmla="*/ 757705 w 9120436"/>
              <a:gd name="connsiteY377" fmla="*/ 2164845 h 2663544"/>
              <a:gd name="connsiteX378" fmla="*/ 747275 w 9120436"/>
              <a:gd name="connsiteY378" fmla="*/ 2171230 h 2663544"/>
              <a:gd name="connsiteX379" fmla="*/ 673759 w 9120436"/>
              <a:gd name="connsiteY379" fmla="*/ 2228860 h 2663544"/>
              <a:gd name="connsiteX380" fmla="*/ 644150 w 9120436"/>
              <a:gd name="connsiteY380" fmla="*/ 2232892 h 2663544"/>
              <a:gd name="connsiteX381" fmla="*/ 526390 w 9120436"/>
              <a:gd name="connsiteY381" fmla="*/ 2169549 h 2663544"/>
              <a:gd name="connsiteX382" fmla="*/ 478781 w 9120436"/>
              <a:gd name="connsiteY382" fmla="*/ 2235917 h 2663544"/>
              <a:gd name="connsiteX383" fmla="*/ 579719 w 9120436"/>
              <a:gd name="connsiteY383" fmla="*/ 2315894 h 2663544"/>
              <a:gd name="connsiteX384" fmla="*/ 586616 w 9120436"/>
              <a:gd name="connsiteY384" fmla="*/ 2346977 h 2663544"/>
              <a:gd name="connsiteX385" fmla="*/ 548765 w 9120436"/>
              <a:gd name="connsiteY385" fmla="*/ 2455013 h 2663544"/>
              <a:gd name="connsiteX386" fmla="*/ 526054 w 9120436"/>
              <a:gd name="connsiteY386" fmla="*/ 2475007 h 2663544"/>
              <a:gd name="connsiteX387" fmla="*/ 392816 w 9120436"/>
              <a:gd name="connsiteY387" fmla="*/ 2485928 h 2663544"/>
              <a:gd name="connsiteX388" fmla="*/ 389956 w 9120436"/>
              <a:gd name="connsiteY388" fmla="*/ 2565570 h 2663544"/>
              <a:gd name="connsiteX389" fmla="*/ 518483 w 9120436"/>
              <a:gd name="connsiteY389" fmla="*/ 2578507 h 2663544"/>
              <a:gd name="connsiteX390" fmla="*/ 541026 w 9120436"/>
              <a:gd name="connsiteY390" fmla="*/ 2600518 h 2663544"/>
              <a:gd name="connsiteX391" fmla="*/ 557763 w 9120436"/>
              <a:gd name="connsiteY391" fmla="*/ 2663544 h 2663544"/>
              <a:gd name="connsiteX392" fmla="*/ 504136 w 9120436"/>
              <a:gd name="connsiteY392" fmla="*/ 2663544 h 2663544"/>
              <a:gd name="connsiteX393" fmla="*/ 493754 w 9120436"/>
              <a:gd name="connsiteY393" fmla="*/ 2626392 h 2663544"/>
              <a:gd name="connsiteX394" fmla="*/ 363208 w 9120436"/>
              <a:gd name="connsiteY394" fmla="*/ 2613119 h 2663544"/>
              <a:gd name="connsiteX395" fmla="*/ 340666 w 9120436"/>
              <a:gd name="connsiteY395" fmla="*/ 2589428 h 2663544"/>
              <a:gd name="connsiteX396" fmla="*/ 340666 w 9120436"/>
              <a:gd name="connsiteY396" fmla="*/ 2580524 h 2663544"/>
              <a:gd name="connsiteX397" fmla="*/ 344704 w 9120436"/>
              <a:gd name="connsiteY397" fmla="*/ 2467446 h 2663544"/>
              <a:gd name="connsiteX398" fmla="*/ 345712 w 9120436"/>
              <a:gd name="connsiteY398" fmla="*/ 2459045 h 2663544"/>
              <a:gd name="connsiteX399" fmla="*/ 368760 w 9120436"/>
              <a:gd name="connsiteY399" fmla="*/ 2436866 h 2663544"/>
              <a:gd name="connsiteX400" fmla="*/ 503343 w 9120436"/>
              <a:gd name="connsiteY400" fmla="*/ 2426786 h 2663544"/>
              <a:gd name="connsiteX401" fmla="*/ 532278 w 9120436"/>
              <a:gd name="connsiteY401" fmla="*/ 2342776 h 2663544"/>
              <a:gd name="connsiteX402" fmla="*/ 430164 w 9120436"/>
              <a:gd name="connsiteY402" fmla="*/ 2261623 h 2663544"/>
              <a:gd name="connsiteX403" fmla="*/ 424107 w 9120436"/>
              <a:gd name="connsiteY403" fmla="*/ 2229196 h 2663544"/>
              <a:gd name="connsiteX404" fmla="*/ 428650 w 9120436"/>
              <a:gd name="connsiteY404" fmla="*/ 2221467 h 2663544"/>
              <a:gd name="connsiteX405" fmla="*/ 495942 w 9120436"/>
              <a:gd name="connsiteY405" fmla="*/ 2127713 h 2663544"/>
              <a:gd name="connsiteX406" fmla="*/ 501324 w 9120436"/>
              <a:gd name="connsiteY406" fmla="*/ 2121328 h 2663544"/>
              <a:gd name="connsiteX407" fmla="*/ 532615 w 9120436"/>
              <a:gd name="connsiteY407" fmla="*/ 2115616 h 2663544"/>
              <a:gd name="connsiteX408" fmla="*/ 651721 w 9120436"/>
              <a:gd name="connsiteY408" fmla="*/ 2179966 h 2663544"/>
              <a:gd name="connsiteX409" fmla="*/ 713293 w 9120436"/>
              <a:gd name="connsiteY409" fmla="*/ 2133089 h 2663544"/>
              <a:gd name="connsiteX410" fmla="*/ 671235 w 9120436"/>
              <a:gd name="connsiteY410" fmla="*/ 2009932 h 2663544"/>
              <a:gd name="connsiteX411" fmla="*/ 683852 w 9120436"/>
              <a:gd name="connsiteY411" fmla="*/ 1979352 h 2663544"/>
              <a:gd name="connsiteX412" fmla="*/ 691927 w 9120436"/>
              <a:gd name="connsiteY412" fmla="*/ 1975152 h 2663544"/>
              <a:gd name="connsiteX413" fmla="*/ 801781 w 9120436"/>
              <a:gd name="connsiteY413" fmla="*/ 1931467 h 2663544"/>
              <a:gd name="connsiteX414" fmla="*/ 809856 w 9120436"/>
              <a:gd name="connsiteY414" fmla="*/ 1929115 h 2663544"/>
              <a:gd name="connsiteX415" fmla="*/ 838960 w 9120436"/>
              <a:gd name="connsiteY415" fmla="*/ 1941212 h 2663544"/>
              <a:gd name="connsiteX416" fmla="*/ 904403 w 9120436"/>
              <a:gd name="connsiteY416" fmla="*/ 2059665 h 2663544"/>
              <a:gd name="connsiteX417" fmla="*/ 971693 w 9120436"/>
              <a:gd name="connsiteY417" fmla="*/ 2053953 h 2663544"/>
              <a:gd name="connsiteX418" fmla="*/ 1003321 w 9120436"/>
              <a:gd name="connsiteY418" fmla="*/ 1927099 h 2663544"/>
              <a:gd name="connsiteX419" fmla="*/ 1030237 w 9120436"/>
              <a:gd name="connsiteY419" fmla="*/ 1908113 h 2663544"/>
              <a:gd name="connsiteX420" fmla="*/ 7664173 w 9120436"/>
              <a:gd name="connsiteY420" fmla="*/ 1882741 h 2663544"/>
              <a:gd name="connsiteX421" fmla="*/ 7733988 w 9120436"/>
              <a:gd name="connsiteY421" fmla="*/ 1902231 h 2663544"/>
              <a:gd name="connsiteX422" fmla="*/ 7759727 w 9120436"/>
              <a:gd name="connsiteY422" fmla="*/ 1957677 h 2663544"/>
              <a:gd name="connsiteX423" fmla="*/ 7701688 w 9120436"/>
              <a:gd name="connsiteY423" fmla="*/ 2080499 h 2663544"/>
              <a:gd name="connsiteX424" fmla="*/ 7749128 w 9120436"/>
              <a:gd name="connsiteY424" fmla="*/ 2110574 h 2663544"/>
              <a:gd name="connsiteX425" fmla="*/ 7804476 w 9120436"/>
              <a:gd name="connsiteY425" fmla="*/ 2076130 h 2663544"/>
              <a:gd name="connsiteX426" fmla="*/ 7763259 w 9120436"/>
              <a:gd name="connsiteY426" fmla="*/ 1964062 h 2663544"/>
              <a:gd name="connsiteX427" fmla="*/ 7786811 w 9120436"/>
              <a:gd name="connsiteY427" fmla="*/ 1905424 h 2663544"/>
              <a:gd name="connsiteX428" fmla="*/ 7856290 w 9120436"/>
              <a:gd name="connsiteY428" fmla="*/ 1882741 h 2663544"/>
              <a:gd name="connsiteX429" fmla="*/ 7940405 w 9120436"/>
              <a:gd name="connsiteY429" fmla="*/ 1948772 h 2663544"/>
              <a:gd name="connsiteX430" fmla="*/ 7871263 w 9120436"/>
              <a:gd name="connsiteY430" fmla="*/ 2080667 h 2663544"/>
              <a:gd name="connsiteX431" fmla="*/ 7889265 w 9120436"/>
              <a:gd name="connsiteY431" fmla="*/ 2097416 h 2663544"/>
              <a:gd name="connsiteX432" fmla="*/ 7903793 w 9120436"/>
              <a:gd name="connsiteY432" fmla="*/ 2067461 h 2663544"/>
              <a:gd name="connsiteX433" fmla="*/ 7911975 w 9120436"/>
              <a:gd name="connsiteY433" fmla="*/ 2052944 h 2663544"/>
              <a:gd name="connsiteX434" fmla="*/ 7946799 w 9120436"/>
              <a:gd name="connsiteY434" fmla="*/ 2044711 h 2663544"/>
              <a:gd name="connsiteX435" fmla="*/ 7955042 w 9120436"/>
              <a:gd name="connsiteY435" fmla="*/ 2079491 h 2663544"/>
              <a:gd name="connsiteX436" fmla="*/ 7948524 w 9120436"/>
              <a:gd name="connsiteY436" fmla="*/ 2091297 h 2663544"/>
              <a:gd name="connsiteX437" fmla="*/ 7933429 w 9120436"/>
              <a:gd name="connsiteY437" fmla="*/ 2122989 h 2663544"/>
              <a:gd name="connsiteX438" fmla="*/ 7945631 w 9120436"/>
              <a:gd name="connsiteY438" fmla="*/ 2128037 h 2663544"/>
              <a:gd name="connsiteX439" fmla="*/ 7953022 w 9120436"/>
              <a:gd name="connsiteY439" fmla="*/ 2145858 h 2663544"/>
              <a:gd name="connsiteX440" fmla="*/ 7927787 w 9120436"/>
              <a:gd name="connsiteY440" fmla="*/ 2171061 h 2663544"/>
              <a:gd name="connsiteX441" fmla="*/ 7927451 w 9120436"/>
              <a:gd name="connsiteY441" fmla="*/ 2171397 h 2663544"/>
              <a:gd name="connsiteX442" fmla="*/ 7914769 w 9120436"/>
              <a:gd name="connsiteY442" fmla="*/ 2169131 h 2663544"/>
              <a:gd name="connsiteX443" fmla="*/ 7909021 w 9120436"/>
              <a:gd name="connsiteY443" fmla="*/ 2183499 h 2663544"/>
              <a:gd name="connsiteX444" fmla="*/ 7813371 w 9120436"/>
              <a:gd name="connsiteY444" fmla="*/ 2627664 h 2663544"/>
              <a:gd name="connsiteX445" fmla="*/ 7810191 w 9120436"/>
              <a:gd name="connsiteY445" fmla="*/ 2663544 h 2663544"/>
              <a:gd name="connsiteX446" fmla="*/ 7759293 w 9120436"/>
              <a:gd name="connsiteY446" fmla="*/ 2663544 h 2663544"/>
              <a:gd name="connsiteX447" fmla="*/ 7763213 w 9120436"/>
              <a:gd name="connsiteY447" fmla="*/ 2619082 h 2663544"/>
              <a:gd name="connsiteX448" fmla="*/ 7861614 w 9120436"/>
              <a:gd name="connsiteY448" fmla="*/ 2164255 h 2663544"/>
              <a:gd name="connsiteX449" fmla="*/ 7869186 w 9120436"/>
              <a:gd name="connsiteY449" fmla="*/ 2145591 h 2663544"/>
              <a:gd name="connsiteX450" fmla="*/ 7835261 w 9120436"/>
              <a:gd name="connsiteY450" fmla="*/ 2116287 h 2663544"/>
              <a:gd name="connsiteX451" fmla="*/ 7749465 w 9120436"/>
              <a:gd name="connsiteY451" fmla="*/ 2161316 h 2663544"/>
              <a:gd name="connsiteX452" fmla="*/ 7665350 w 9120436"/>
              <a:gd name="connsiteY452" fmla="*/ 2116791 h 2663544"/>
              <a:gd name="connsiteX453" fmla="*/ 7572656 w 9120436"/>
              <a:gd name="connsiteY453" fmla="*/ 2161316 h 2663544"/>
              <a:gd name="connsiteX454" fmla="*/ 7478448 w 9120436"/>
              <a:gd name="connsiteY454" fmla="*/ 2107718 h 2663544"/>
              <a:gd name="connsiteX455" fmla="*/ 7474111 w 9120436"/>
              <a:gd name="connsiteY455" fmla="*/ 2111712 h 2663544"/>
              <a:gd name="connsiteX456" fmla="*/ 7495453 w 9120436"/>
              <a:gd name="connsiteY456" fmla="*/ 2164255 h 2663544"/>
              <a:gd name="connsiteX457" fmla="*/ 7593899 w 9120436"/>
              <a:gd name="connsiteY457" fmla="*/ 2619082 h 2663544"/>
              <a:gd name="connsiteX458" fmla="*/ 7597819 w 9120436"/>
              <a:gd name="connsiteY458" fmla="*/ 2663544 h 2663544"/>
              <a:gd name="connsiteX459" fmla="*/ 7546924 w 9120436"/>
              <a:gd name="connsiteY459" fmla="*/ 2663544 h 2663544"/>
              <a:gd name="connsiteX460" fmla="*/ 7543744 w 9120436"/>
              <a:gd name="connsiteY460" fmla="*/ 2627664 h 2663544"/>
              <a:gd name="connsiteX461" fmla="*/ 7448093 w 9120436"/>
              <a:gd name="connsiteY461" fmla="*/ 2183499 h 2663544"/>
              <a:gd name="connsiteX462" fmla="*/ 7431973 w 9120436"/>
              <a:gd name="connsiteY462" fmla="*/ 2143205 h 2663544"/>
              <a:gd name="connsiteX463" fmla="*/ 7413343 w 9120436"/>
              <a:gd name="connsiteY463" fmla="*/ 2150058 h 2663544"/>
              <a:gd name="connsiteX464" fmla="*/ 7387604 w 9120436"/>
              <a:gd name="connsiteY464" fmla="*/ 2125360 h 2663544"/>
              <a:gd name="connsiteX465" fmla="*/ 7412334 w 9120436"/>
              <a:gd name="connsiteY465" fmla="*/ 2099653 h 2663544"/>
              <a:gd name="connsiteX466" fmla="*/ 7412496 w 9120436"/>
              <a:gd name="connsiteY466" fmla="*/ 2099497 h 2663544"/>
              <a:gd name="connsiteX467" fmla="*/ 7408590 w 9120436"/>
              <a:gd name="connsiteY467" fmla="*/ 2091297 h 2663544"/>
              <a:gd name="connsiteX468" fmla="*/ 7402072 w 9120436"/>
              <a:gd name="connsiteY468" fmla="*/ 2079491 h 2663544"/>
              <a:gd name="connsiteX469" fmla="*/ 7410315 w 9120436"/>
              <a:gd name="connsiteY469" fmla="*/ 2044711 h 2663544"/>
              <a:gd name="connsiteX470" fmla="*/ 7429242 w 9120436"/>
              <a:gd name="connsiteY470" fmla="*/ 2041581 h 2663544"/>
              <a:gd name="connsiteX471" fmla="*/ 7434017 w 9120436"/>
              <a:gd name="connsiteY471" fmla="*/ 2044995 h 2663544"/>
              <a:gd name="connsiteX472" fmla="*/ 7417229 w 9120436"/>
              <a:gd name="connsiteY472" fmla="*/ 2013563 h 2663544"/>
              <a:gd name="connsiteX473" fmla="*/ 7404091 w 9120436"/>
              <a:gd name="connsiteY473" fmla="*/ 1953981 h 2663544"/>
              <a:gd name="connsiteX474" fmla="*/ 7421755 w 9120436"/>
              <a:gd name="connsiteY474" fmla="*/ 1903575 h 2663544"/>
              <a:gd name="connsiteX475" fmla="*/ 7476093 w 9120436"/>
              <a:gd name="connsiteY475" fmla="*/ 1883245 h 2663544"/>
              <a:gd name="connsiteX476" fmla="*/ 7530599 w 9120436"/>
              <a:gd name="connsiteY476" fmla="*/ 1903239 h 2663544"/>
              <a:gd name="connsiteX477" fmla="*/ 7548431 w 9120436"/>
              <a:gd name="connsiteY477" fmla="*/ 1952469 h 2663544"/>
              <a:gd name="connsiteX478" fmla="*/ 7508897 w 9120436"/>
              <a:gd name="connsiteY478" fmla="*/ 2065881 h 2663544"/>
              <a:gd name="connsiteX479" fmla="*/ 7572992 w 9120436"/>
              <a:gd name="connsiteY479" fmla="*/ 2110574 h 2663544"/>
              <a:gd name="connsiteX480" fmla="*/ 7630359 w 9120436"/>
              <a:gd name="connsiteY480" fmla="*/ 2080163 h 2663544"/>
              <a:gd name="connsiteX481" fmla="*/ 7570638 w 9120436"/>
              <a:gd name="connsiteY481" fmla="*/ 1955325 h 2663544"/>
              <a:gd name="connsiteX482" fmla="*/ 7596040 w 9120436"/>
              <a:gd name="connsiteY482" fmla="*/ 1901223 h 2663544"/>
              <a:gd name="connsiteX483" fmla="*/ 7664173 w 9120436"/>
              <a:gd name="connsiteY483" fmla="*/ 1882741 h 2663544"/>
              <a:gd name="connsiteX484" fmla="*/ 491230 w 9120436"/>
              <a:gd name="connsiteY484" fmla="*/ 1804445 h 2663544"/>
              <a:gd name="connsiteX485" fmla="*/ 516464 w 9120436"/>
              <a:gd name="connsiteY485" fmla="*/ 1829648 h 2663544"/>
              <a:gd name="connsiteX486" fmla="*/ 516464 w 9120436"/>
              <a:gd name="connsiteY486" fmla="*/ 1975657 h 2663544"/>
              <a:gd name="connsiteX487" fmla="*/ 491230 w 9120436"/>
              <a:gd name="connsiteY487" fmla="*/ 2000860 h 2663544"/>
              <a:gd name="connsiteX488" fmla="*/ 465994 w 9120436"/>
              <a:gd name="connsiteY488" fmla="*/ 1975657 h 2663544"/>
              <a:gd name="connsiteX489" fmla="*/ 465994 w 9120436"/>
              <a:gd name="connsiteY489" fmla="*/ 1829648 h 2663544"/>
              <a:gd name="connsiteX490" fmla="*/ 491230 w 9120436"/>
              <a:gd name="connsiteY490" fmla="*/ 1804445 h 2663544"/>
              <a:gd name="connsiteX491" fmla="*/ 2882580 w 9120436"/>
              <a:gd name="connsiteY491" fmla="*/ 1801207 h 2663544"/>
              <a:gd name="connsiteX492" fmla="*/ 3534067 w 9120436"/>
              <a:gd name="connsiteY492" fmla="*/ 2098645 h 2663544"/>
              <a:gd name="connsiteX493" fmla="*/ 3684516 w 9120436"/>
              <a:gd name="connsiteY493" fmla="*/ 2662005 h 2663544"/>
              <a:gd name="connsiteX494" fmla="*/ 3684159 w 9120436"/>
              <a:gd name="connsiteY494" fmla="*/ 2663544 h 2663544"/>
              <a:gd name="connsiteX495" fmla="*/ 3629214 w 9120436"/>
              <a:gd name="connsiteY495" fmla="*/ 2663544 h 2663544"/>
              <a:gd name="connsiteX496" fmla="*/ 3630522 w 9120436"/>
              <a:gd name="connsiteY496" fmla="*/ 2657939 h 2663544"/>
              <a:gd name="connsiteX497" fmla="*/ 3491209 w 9120436"/>
              <a:gd name="connsiteY497" fmla="*/ 2133271 h 2663544"/>
              <a:gd name="connsiteX498" fmla="*/ 2885093 w 9120436"/>
              <a:gd name="connsiteY498" fmla="*/ 1855503 h 2663544"/>
              <a:gd name="connsiteX499" fmla="*/ 2495914 w 9120436"/>
              <a:gd name="connsiteY499" fmla="*/ 1999800 h 2663544"/>
              <a:gd name="connsiteX500" fmla="*/ 2433941 w 9120436"/>
              <a:gd name="connsiteY500" fmla="*/ 2052944 h 2663544"/>
              <a:gd name="connsiteX501" fmla="*/ 2220418 w 9120436"/>
              <a:gd name="connsiteY501" fmla="*/ 2636503 h 2663544"/>
              <a:gd name="connsiteX502" fmla="*/ 2225694 w 9120436"/>
              <a:gd name="connsiteY502" fmla="*/ 2663544 h 2663544"/>
              <a:gd name="connsiteX503" fmla="*/ 2175789 w 9120436"/>
              <a:gd name="connsiteY503" fmla="*/ 2663544 h 2663544"/>
              <a:gd name="connsiteX504" fmla="*/ 2166955 w 9120436"/>
              <a:gd name="connsiteY504" fmla="*/ 2607473 h 2663544"/>
              <a:gd name="connsiteX505" fmla="*/ 2464764 w 9120436"/>
              <a:gd name="connsiteY505" fmla="*/ 1956800 h 2663544"/>
              <a:gd name="connsiteX506" fmla="*/ 2882580 w 9120436"/>
              <a:gd name="connsiteY506" fmla="*/ 1801207 h 2663544"/>
              <a:gd name="connsiteX507" fmla="*/ 558352 w 9120436"/>
              <a:gd name="connsiteY507" fmla="*/ 1737405 h 2663544"/>
              <a:gd name="connsiteX508" fmla="*/ 704712 w 9120436"/>
              <a:gd name="connsiteY508" fmla="*/ 1737405 h 2663544"/>
              <a:gd name="connsiteX509" fmla="*/ 729946 w 9120436"/>
              <a:gd name="connsiteY509" fmla="*/ 1762608 h 2663544"/>
              <a:gd name="connsiteX510" fmla="*/ 704712 w 9120436"/>
              <a:gd name="connsiteY510" fmla="*/ 1787811 h 2663544"/>
              <a:gd name="connsiteX511" fmla="*/ 558352 w 9120436"/>
              <a:gd name="connsiteY511" fmla="*/ 1787811 h 2663544"/>
              <a:gd name="connsiteX512" fmla="*/ 533117 w 9120436"/>
              <a:gd name="connsiteY512" fmla="*/ 1762608 h 2663544"/>
              <a:gd name="connsiteX513" fmla="*/ 558352 w 9120436"/>
              <a:gd name="connsiteY513" fmla="*/ 1737405 h 2663544"/>
              <a:gd name="connsiteX514" fmla="*/ 277747 w 9120436"/>
              <a:gd name="connsiteY514" fmla="*/ 1737405 h 2663544"/>
              <a:gd name="connsiteX515" fmla="*/ 424107 w 9120436"/>
              <a:gd name="connsiteY515" fmla="*/ 1737405 h 2663544"/>
              <a:gd name="connsiteX516" fmla="*/ 449341 w 9120436"/>
              <a:gd name="connsiteY516" fmla="*/ 1762608 h 2663544"/>
              <a:gd name="connsiteX517" fmla="*/ 424107 w 9120436"/>
              <a:gd name="connsiteY517" fmla="*/ 1787811 h 2663544"/>
              <a:gd name="connsiteX518" fmla="*/ 277747 w 9120436"/>
              <a:gd name="connsiteY518" fmla="*/ 1787811 h 2663544"/>
              <a:gd name="connsiteX519" fmla="*/ 252512 w 9120436"/>
              <a:gd name="connsiteY519" fmla="*/ 1762608 h 2663544"/>
              <a:gd name="connsiteX520" fmla="*/ 277747 w 9120436"/>
              <a:gd name="connsiteY520" fmla="*/ 1737405 h 2663544"/>
              <a:gd name="connsiteX521" fmla="*/ 2923572 w 9120436"/>
              <a:gd name="connsiteY521" fmla="*/ 1693216 h 2663544"/>
              <a:gd name="connsiteX522" fmla="*/ 3799497 w 9120436"/>
              <a:gd name="connsiteY522" fmla="*/ 2567459 h 2663544"/>
              <a:gd name="connsiteX523" fmla="*/ 3788350 w 9120436"/>
              <a:gd name="connsiteY523" fmla="*/ 2663544 h 2663544"/>
              <a:gd name="connsiteX524" fmla="*/ 3742070 w 9120436"/>
              <a:gd name="connsiteY524" fmla="*/ 2663544 h 2663544"/>
              <a:gd name="connsiteX525" fmla="*/ 3747603 w 9120436"/>
              <a:gd name="connsiteY525" fmla="*/ 2519598 h 2663544"/>
              <a:gd name="connsiteX526" fmla="*/ 3579849 w 9120436"/>
              <a:gd name="connsiteY526" fmla="*/ 2067662 h 2663544"/>
              <a:gd name="connsiteX527" fmla="*/ 2922139 w 9120436"/>
              <a:gd name="connsiteY527" fmla="*/ 1743118 h 2663544"/>
              <a:gd name="connsiteX528" fmla="*/ 2422332 w 9120436"/>
              <a:gd name="connsiteY528" fmla="*/ 1911136 h 2663544"/>
              <a:gd name="connsiteX529" fmla="*/ 2098697 w 9120436"/>
              <a:gd name="connsiteY529" fmla="*/ 2614731 h 2663544"/>
              <a:gd name="connsiteX530" fmla="*/ 2106293 w 9120436"/>
              <a:gd name="connsiteY530" fmla="*/ 2663544 h 2663544"/>
              <a:gd name="connsiteX531" fmla="*/ 2057905 w 9120436"/>
              <a:gd name="connsiteY531" fmla="*/ 2663544 h 2663544"/>
              <a:gd name="connsiteX532" fmla="*/ 2048233 w 9120436"/>
              <a:gd name="connsiteY532" fmla="*/ 2568046 h 2663544"/>
              <a:gd name="connsiteX533" fmla="*/ 2923572 w 9120436"/>
              <a:gd name="connsiteY533" fmla="*/ 1693216 h 2663544"/>
              <a:gd name="connsiteX534" fmla="*/ 1411290 w 9120436"/>
              <a:gd name="connsiteY534" fmla="*/ 1622210 h 2663544"/>
              <a:gd name="connsiteX535" fmla="*/ 1435837 w 9120436"/>
              <a:gd name="connsiteY535" fmla="*/ 1623321 h 2663544"/>
              <a:gd name="connsiteX536" fmla="*/ 1458800 w 9120436"/>
              <a:gd name="connsiteY536" fmla="*/ 1650792 h 2663544"/>
              <a:gd name="connsiteX537" fmla="*/ 1431294 w 9120436"/>
              <a:gd name="connsiteY537" fmla="*/ 1673726 h 2663544"/>
              <a:gd name="connsiteX538" fmla="*/ 1329645 w 9120436"/>
              <a:gd name="connsiteY538" fmla="*/ 1757523 h 2663544"/>
              <a:gd name="connsiteX539" fmla="*/ 1413547 w 9120436"/>
              <a:gd name="connsiteY539" fmla="*/ 1859045 h 2663544"/>
              <a:gd name="connsiteX540" fmla="*/ 1435500 w 9120436"/>
              <a:gd name="connsiteY540" fmla="*/ 1858547 h 2663544"/>
              <a:gd name="connsiteX541" fmla="*/ 1497241 w 9120436"/>
              <a:gd name="connsiteY541" fmla="*/ 1822759 h 2663544"/>
              <a:gd name="connsiteX542" fmla="*/ 1511203 w 9120436"/>
              <a:gd name="connsiteY542" fmla="*/ 1735893 h 2663544"/>
              <a:gd name="connsiteX543" fmla="*/ 1526597 w 9120436"/>
              <a:gd name="connsiteY543" fmla="*/ 1703718 h 2663544"/>
              <a:gd name="connsiteX544" fmla="*/ 1558812 w 9120436"/>
              <a:gd name="connsiteY544" fmla="*/ 1719091 h 2663544"/>
              <a:gd name="connsiteX545" fmla="*/ 1470142 w 9120436"/>
              <a:gd name="connsiteY545" fmla="*/ 1901405 h 2663544"/>
              <a:gd name="connsiteX546" fmla="*/ 1422884 w 9120436"/>
              <a:gd name="connsiteY546" fmla="*/ 1909288 h 2663544"/>
              <a:gd name="connsiteX547" fmla="*/ 1422884 w 9120436"/>
              <a:gd name="connsiteY547" fmla="*/ 1908952 h 2663544"/>
              <a:gd name="connsiteX548" fmla="*/ 1273536 w 9120436"/>
              <a:gd name="connsiteY548" fmla="*/ 1771371 h 2663544"/>
              <a:gd name="connsiteX549" fmla="*/ 1411290 w 9120436"/>
              <a:gd name="connsiteY549" fmla="*/ 1622210 h 2663544"/>
              <a:gd name="connsiteX550" fmla="*/ 8779723 w 9120436"/>
              <a:gd name="connsiteY550" fmla="*/ 1620720 h 2663544"/>
              <a:gd name="connsiteX551" fmla="*/ 8795498 w 9120436"/>
              <a:gd name="connsiteY551" fmla="*/ 1631848 h 2663544"/>
              <a:gd name="connsiteX552" fmla="*/ 8787634 w 9120436"/>
              <a:gd name="connsiteY552" fmla="*/ 1666614 h 2663544"/>
              <a:gd name="connsiteX553" fmla="*/ 8784746 w 9120436"/>
              <a:gd name="connsiteY553" fmla="*/ 1668182 h 2663544"/>
              <a:gd name="connsiteX554" fmla="*/ 8607097 w 9120436"/>
              <a:gd name="connsiteY554" fmla="*/ 1763449 h 2663544"/>
              <a:gd name="connsiteX555" fmla="*/ 8595152 w 9120436"/>
              <a:gd name="connsiteY555" fmla="*/ 1767145 h 2663544"/>
              <a:gd name="connsiteX556" fmla="*/ 8569959 w 9120436"/>
              <a:gd name="connsiteY556" fmla="*/ 1741901 h 2663544"/>
              <a:gd name="connsiteX557" fmla="*/ 8583208 w 9120436"/>
              <a:gd name="connsiteY557" fmla="*/ 1719764 h 2663544"/>
              <a:gd name="connsiteX558" fmla="*/ 8760689 w 9120436"/>
              <a:gd name="connsiteY558" fmla="*/ 1623993 h 2663544"/>
              <a:gd name="connsiteX559" fmla="*/ 8779723 w 9120436"/>
              <a:gd name="connsiteY559" fmla="*/ 1620720 h 2663544"/>
              <a:gd name="connsiteX560" fmla="*/ 7676118 w 9120436"/>
              <a:gd name="connsiteY560" fmla="*/ 1529230 h 2663544"/>
              <a:gd name="connsiteX561" fmla="*/ 8260378 w 9120436"/>
              <a:gd name="connsiteY561" fmla="*/ 2112758 h 2663544"/>
              <a:gd name="connsiteX562" fmla="*/ 8128486 w 9120436"/>
              <a:gd name="connsiteY562" fmla="*/ 2435522 h 2663544"/>
              <a:gd name="connsiteX563" fmla="*/ 8022292 w 9120436"/>
              <a:gd name="connsiteY563" fmla="*/ 2629122 h 2663544"/>
              <a:gd name="connsiteX564" fmla="*/ 8010209 w 9120436"/>
              <a:gd name="connsiteY564" fmla="*/ 2663544 h 2663544"/>
              <a:gd name="connsiteX565" fmla="*/ 7957189 w 9120436"/>
              <a:gd name="connsiteY565" fmla="*/ 2663544 h 2663544"/>
              <a:gd name="connsiteX566" fmla="*/ 7975566 w 9120436"/>
              <a:gd name="connsiteY566" fmla="*/ 2610682 h 2663544"/>
              <a:gd name="connsiteX567" fmla="*/ 8085252 w 9120436"/>
              <a:gd name="connsiteY567" fmla="*/ 2409479 h 2663544"/>
              <a:gd name="connsiteX568" fmla="*/ 8209909 w 9120436"/>
              <a:gd name="connsiteY568" fmla="*/ 2112758 h 2663544"/>
              <a:gd name="connsiteX569" fmla="*/ 7676118 w 9120436"/>
              <a:gd name="connsiteY569" fmla="*/ 1579636 h 2663544"/>
              <a:gd name="connsiteX570" fmla="*/ 7142327 w 9120436"/>
              <a:gd name="connsiteY570" fmla="*/ 2112758 h 2663544"/>
              <a:gd name="connsiteX571" fmla="*/ 7266985 w 9120436"/>
              <a:gd name="connsiteY571" fmla="*/ 2409479 h 2663544"/>
              <a:gd name="connsiteX572" fmla="*/ 7376670 w 9120436"/>
              <a:gd name="connsiteY572" fmla="*/ 2610682 h 2663544"/>
              <a:gd name="connsiteX573" fmla="*/ 7395046 w 9120436"/>
              <a:gd name="connsiteY573" fmla="*/ 2663544 h 2663544"/>
              <a:gd name="connsiteX574" fmla="*/ 7341978 w 9120436"/>
              <a:gd name="connsiteY574" fmla="*/ 2663544 h 2663544"/>
              <a:gd name="connsiteX575" fmla="*/ 7329881 w 9120436"/>
              <a:gd name="connsiteY575" fmla="*/ 2629122 h 2663544"/>
              <a:gd name="connsiteX576" fmla="*/ 7223750 w 9120436"/>
              <a:gd name="connsiteY576" fmla="*/ 2435522 h 2663544"/>
              <a:gd name="connsiteX577" fmla="*/ 7091858 w 9120436"/>
              <a:gd name="connsiteY577" fmla="*/ 2112758 h 2663544"/>
              <a:gd name="connsiteX578" fmla="*/ 7676118 w 9120436"/>
              <a:gd name="connsiteY578" fmla="*/ 1529230 h 2663544"/>
              <a:gd name="connsiteX579" fmla="*/ 491230 w 9120436"/>
              <a:gd name="connsiteY579" fmla="*/ 1524190 h 2663544"/>
              <a:gd name="connsiteX580" fmla="*/ 516464 w 9120436"/>
              <a:gd name="connsiteY580" fmla="*/ 1549393 h 2663544"/>
              <a:gd name="connsiteX581" fmla="*/ 516464 w 9120436"/>
              <a:gd name="connsiteY581" fmla="*/ 1696242 h 2663544"/>
              <a:gd name="connsiteX582" fmla="*/ 491230 w 9120436"/>
              <a:gd name="connsiteY582" fmla="*/ 1720773 h 2663544"/>
              <a:gd name="connsiteX583" fmla="*/ 465994 w 9120436"/>
              <a:gd name="connsiteY583" fmla="*/ 1695570 h 2663544"/>
              <a:gd name="connsiteX584" fmla="*/ 465994 w 9120436"/>
              <a:gd name="connsiteY584" fmla="*/ 1549393 h 2663544"/>
              <a:gd name="connsiteX585" fmla="*/ 491230 w 9120436"/>
              <a:gd name="connsiteY585" fmla="*/ 1524190 h 2663544"/>
              <a:gd name="connsiteX586" fmla="*/ 8973546 w 9120436"/>
              <a:gd name="connsiteY586" fmla="*/ 1517823 h 2663544"/>
              <a:gd name="connsiteX587" fmla="*/ 8988555 w 9120436"/>
              <a:gd name="connsiteY587" fmla="*/ 1529987 h 2663544"/>
              <a:gd name="connsiteX588" fmla="*/ 8978378 w 9120436"/>
              <a:gd name="connsiteY588" fmla="*/ 1564179 h 2663544"/>
              <a:gd name="connsiteX589" fmla="*/ 8962732 w 9120436"/>
              <a:gd name="connsiteY589" fmla="*/ 1572580 h 2663544"/>
              <a:gd name="connsiteX590" fmla="*/ 8950284 w 9120436"/>
              <a:gd name="connsiteY590" fmla="*/ 1575436 h 2663544"/>
              <a:gd name="connsiteX591" fmla="*/ 8925891 w 9120436"/>
              <a:gd name="connsiteY591" fmla="*/ 1549420 h 2663544"/>
              <a:gd name="connsiteX592" fmla="*/ 8938844 w 9120436"/>
              <a:gd name="connsiteY592" fmla="*/ 1528223 h 2663544"/>
              <a:gd name="connsiteX593" fmla="*/ 8954321 w 9120436"/>
              <a:gd name="connsiteY593" fmla="*/ 1519822 h 2663544"/>
              <a:gd name="connsiteX594" fmla="*/ 8973546 w 9120436"/>
              <a:gd name="connsiteY594" fmla="*/ 1517823 h 2663544"/>
              <a:gd name="connsiteX595" fmla="*/ 1146048 w 9120436"/>
              <a:gd name="connsiteY595" fmla="*/ 1473165 h 2663544"/>
              <a:gd name="connsiteX596" fmla="*/ 1217221 w 9120436"/>
              <a:gd name="connsiteY596" fmla="*/ 1541266 h 2663544"/>
              <a:gd name="connsiteX597" fmla="*/ 1149823 w 9120436"/>
              <a:gd name="connsiteY597" fmla="*/ 1647702 h 2663544"/>
              <a:gd name="connsiteX598" fmla="*/ 1131513 w 9120436"/>
              <a:gd name="connsiteY598" fmla="*/ 1649868 h 2663544"/>
              <a:gd name="connsiteX599" fmla="*/ 1129829 w 9120436"/>
              <a:gd name="connsiteY599" fmla="*/ 1650036 h 2663544"/>
              <a:gd name="connsiteX600" fmla="*/ 1040685 w 9120436"/>
              <a:gd name="connsiteY600" fmla="*/ 1560632 h 2663544"/>
              <a:gd name="connsiteX601" fmla="*/ 1042518 w 9120436"/>
              <a:gd name="connsiteY601" fmla="*/ 1542840 h 2663544"/>
              <a:gd name="connsiteX602" fmla="*/ 1072379 w 9120436"/>
              <a:gd name="connsiteY602" fmla="*/ 1523266 h 2663544"/>
              <a:gd name="connsiteX603" fmla="*/ 1091977 w 9120436"/>
              <a:gd name="connsiteY603" fmla="*/ 1553089 h 2663544"/>
              <a:gd name="connsiteX604" fmla="*/ 1121941 w 9120436"/>
              <a:gd name="connsiteY604" fmla="*/ 1598819 h 2663544"/>
              <a:gd name="connsiteX605" fmla="*/ 1130501 w 9120436"/>
              <a:gd name="connsiteY605" fmla="*/ 1599631 h 2663544"/>
              <a:gd name="connsiteX606" fmla="*/ 1157755 w 9120436"/>
              <a:gd name="connsiteY606" fmla="*/ 1587701 h 2663544"/>
              <a:gd name="connsiteX607" fmla="*/ 1156738 w 9120436"/>
              <a:gd name="connsiteY607" fmla="*/ 1533060 h 2663544"/>
              <a:gd name="connsiteX608" fmla="*/ 1121418 w 9120436"/>
              <a:gd name="connsiteY608" fmla="*/ 1523182 h 2663544"/>
              <a:gd name="connsiteX609" fmla="*/ 1091865 w 9120436"/>
              <a:gd name="connsiteY609" fmla="*/ 1503202 h 2663544"/>
              <a:gd name="connsiteX610" fmla="*/ 1110651 w 9120436"/>
              <a:gd name="connsiteY610" fmla="*/ 1473953 h 2663544"/>
              <a:gd name="connsiteX611" fmla="*/ 1146048 w 9120436"/>
              <a:gd name="connsiteY611" fmla="*/ 1473165 h 2663544"/>
              <a:gd name="connsiteX612" fmla="*/ 6345595 w 9120436"/>
              <a:gd name="connsiteY612" fmla="*/ 1432956 h 2663544"/>
              <a:gd name="connsiteX613" fmla="*/ 6314472 w 9120436"/>
              <a:gd name="connsiteY613" fmla="*/ 1437493 h 2663544"/>
              <a:gd name="connsiteX614" fmla="*/ 6242302 w 9120436"/>
              <a:gd name="connsiteY614" fmla="*/ 1571908 h 2663544"/>
              <a:gd name="connsiteX615" fmla="*/ 6345763 w 9120436"/>
              <a:gd name="connsiteY615" fmla="*/ 1648693 h 2663544"/>
              <a:gd name="connsiteX616" fmla="*/ 6376885 w 9120436"/>
              <a:gd name="connsiteY616" fmla="*/ 1644157 h 2663544"/>
              <a:gd name="connsiteX617" fmla="*/ 6449357 w 9120436"/>
              <a:gd name="connsiteY617" fmla="*/ 1509872 h 2663544"/>
              <a:gd name="connsiteX618" fmla="*/ 6345595 w 9120436"/>
              <a:gd name="connsiteY618" fmla="*/ 1432956 h 2663544"/>
              <a:gd name="connsiteX619" fmla="*/ 6345931 w 9120436"/>
              <a:gd name="connsiteY619" fmla="*/ 1382551 h 2663544"/>
              <a:gd name="connsiteX620" fmla="*/ 6504473 w 9120436"/>
              <a:gd name="connsiteY620" fmla="*/ 1540755 h 2663544"/>
              <a:gd name="connsiteX621" fmla="*/ 6391689 w 9120436"/>
              <a:gd name="connsiteY621" fmla="*/ 1692378 h 2663544"/>
              <a:gd name="connsiteX622" fmla="*/ 6345595 w 9120436"/>
              <a:gd name="connsiteY622" fmla="*/ 1699099 h 2663544"/>
              <a:gd name="connsiteX623" fmla="*/ 6194189 w 9120436"/>
              <a:gd name="connsiteY623" fmla="*/ 1586525 h 2663544"/>
              <a:gd name="connsiteX624" fmla="*/ 6300341 w 9120436"/>
              <a:gd name="connsiteY624" fmla="*/ 1389272 h 2663544"/>
              <a:gd name="connsiteX625" fmla="*/ 6345931 w 9120436"/>
              <a:gd name="connsiteY625" fmla="*/ 1382551 h 2663544"/>
              <a:gd name="connsiteX626" fmla="*/ 1904019 w 9120436"/>
              <a:gd name="connsiteY626" fmla="*/ 1345251 h 2663544"/>
              <a:gd name="connsiteX627" fmla="*/ 1865158 w 9120436"/>
              <a:gd name="connsiteY627" fmla="*/ 1386079 h 2663544"/>
              <a:gd name="connsiteX628" fmla="*/ 1906038 w 9120436"/>
              <a:gd name="connsiteY628" fmla="*/ 1424892 h 2663544"/>
              <a:gd name="connsiteX629" fmla="*/ 1908225 w 9120436"/>
              <a:gd name="connsiteY629" fmla="*/ 1424892 h 2663544"/>
              <a:gd name="connsiteX630" fmla="*/ 1947087 w 9120436"/>
              <a:gd name="connsiteY630" fmla="*/ 1384063 h 2663544"/>
              <a:gd name="connsiteX631" fmla="*/ 1906206 w 9120436"/>
              <a:gd name="connsiteY631" fmla="*/ 1345251 h 2663544"/>
              <a:gd name="connsiteX632" fmla="*/ 6345594 w 9120436"/>
              <a:gd name="connsiteY632" fmla="*/ 1296861 h 2663544"/>
              <a:gd name="connsiteX633" fmla="*/ 6102132 w 9120436"/>
              <a:gd name="connsiteY633" fmla="*/ 1540621 h 2663544"/>
              <a:gd name="connsiteX634" fmla="*/ 6112597 w 9120436"/>
              <a:gd name="connsiteY634" fmla="*/ 1610887 h 2663544"/>
              <a:gd name="connsiteX635" fmla="*/ 6345930 w 9120436"/>
              <a:gd name="connsiteY635" fmla="*/ 1784114 h 2663544"/>
              <a:gd name="connsiteX636" fmla="*/ 6345930 w 9120436"/>
              <a:gd name="connsiteY636" fmla="*/ 1784115 h 2663544"/>
              <a:gd name="connsiteX637" fmla="*/ 6589350 w 9120436"/>
              <a:gd name="connsiteY637" fmla="*/ 1539977 h 2663544"/>
              <a:gd name="connsiteX638" fmla="*/ 6579096 w 9120436"/>
              <a:gd name="connsiteY638" fmla="*/ 1470592 h 2663544"/>
              <a:gd name="connsiteX639" fmla="*/ 6345426 w 9120436"/>
              <a:gd name="connsiteY639" fmla="*/ 1297533 h 2663544"/>
              <a:gd name="connsiteX640" fmla="*/ 1910917 w 9120436"/>
              <a:gd name="connsiteY640" fmla="*/ 1292890 h 2663544"/>
              <a:gd name="connsiteX641" fmla="*/ 1999880 w 9120436"/>
              <a:gd name="connsiteY641" fmla="*/ 1386446 h 2663544"/>
              <a:gd name="connsiteX642" fmla="*/ 1910917 w 9120436"/>
              <a:gd name="connsiteY642" fmla="*/ 1475297 h 2663544"/>
              <a:gd name="connsiteX643" fmla="*/ 1906206 w 9120436"/>
              <a:gd name="connsiteY643" fmla="*/ 1475297 h 2663544"/>
              <a:gd name="connsiteX644" fmla="*/ 1817243 w 9120436"/>
              <a:gd name="connsiteY644" fmla="*/ 1381741 h 2663544"/>
              <a:gd name="connsiteX645" fmla="*/ 1910917 w 9120436"/>
              <a:gd name="connsiteY645" fmla="*/ 1292890 h 2663544"/>
              <a:gd name="connsiteX646" fmla="*/ 4879479 w 9120436"/>
              <a:gd name="connsiteY646" fmla="*/ 1277371 h 2663544"/>
              <a:gd name="connsiteX647" fmla="*/ 4831596 w 9120436"/>
              <a:gd name="connsiteY647" fmla="*/ 1281195 h 2663544"/>
              <a:gd name="connsiteX648" fmla="*/ 4701156 w 9120436"/>
              <a:gd name="connsiteY648" fmla="*/ 1337689 h 2663544"/>
              <a:gd name="connsiteX649" fmla="*/ 4645178 w 9120436"/>
              <a:gd name="connsiteY649" fmla="*/ 1750218 h 2663544"/>
              <a:gd name="connsiteX650" fmla="*/ 4880320 w 9120436"/>
              <a:gd name="connsiteY650" fmla="*/ 1866275 h 2663544"/>
              <a:gd name="connsiteX651" fmla="*/ 5058812 w 9120436"/>
              <a:gd name="connsiteY651" fmla="*/ 1805957 h 2663544"/>
              <a:gd name="connsiteX652" fmla="*/ 5114123 w 9120436"/>
              <a:gd name="connsiteY652" fmla="*/ 1393099 h 2663544"/>
              <a:gd name="connsiteX653" fmla="*/ 4947102 w 9120436"/>
              <a:gd name="connsiteY653" fmla="*/ 1285145 h 2663544"/>
              <a:gd name="connsiteX654" fmla="*/ 2892699 w 9120436"/>
              <a:gd name="connsiteY654" fmla="*/ 1275019 h 2663544"/>
              <a:gd name="connsiteX655" fmla="*/ 2908178 w 9120436"/>
              <a:gd name="connsiteY655" fmla="*/ 1275019 h 2663544"/>
              <a:gd name="connsiteX656" fmla="*/ 2991450 w 9120436"/>
              <a:gd name="connsiteY656" fmla="*/ 1276364 h 2663544"/>
              <a:gd name="connsiteX657" fmla="*/ 3006927 w 9120436"/>
              <a:gd name="connsiteY657" fmla="*/ 1276364 h 2663544"/>
              <a:gd name="connsiteX658" fmla="*/ 3030648 w 9120436"/>
              <a:gd name="connsiteY658" fmla="*/ 1298038 h 2663544"/>
              <a:gd name="connsiteX659" fmla="*/ 3054705 w 9120436"/>
              <a:gd name="connsiteY659" fmla="*/ 1473785 h 2663544"/>
              <a:gd name="connsiteX660" fmla="*/ 3180708 w 9120436"/>
              <a:gd name="connsiteY660" fmla="*/ 1495796 h 2663544"/>
              <a:gd name="connsiteX661" fmla="*/ 3263645 w 9120436"/>
              <a:gd name="connsiteY661" fmla="*/ 1338866 h 2663544"/>
              <a:gd name="connsiteX662" fmla="*/ 3293422 w 9120436"/>
              <a:gd name="connsiteY662" fmla="*/ 1326433 h 2663544"/>
              <a:gd name="connsiteX663" fmla="*/ 3308058 w 9120436"/>
              <a:gd name="connsiteY663" fmla="*/ 1330970 h 2663544"/>
              <a:gd name="connsiteX664" fmla="*/ 3386790 w 9120436"/>
              <a:gd name="connsiteY664" fmla="*/ 1358021 h 2663544"/>
              <a:gd name="connsiteX665" fmla="*/ 3401257 w 9120436"/>
              <a:gd name="connsiteY665" fmla="*/ 1363565 h 2663544"/>
              <a:gd name="connsiteX666" fmla="*/ 3417070 w 9120436"/>
              <a:gd name="connsiteY666" fmla="*/ 1391624 h 2663544"/>
              <a:gd name="connsiteX667" fmla="*/ 3385611 w 9120436"/>
              <a:gd name="connsiteY667" fmla="*/ 1566027 h 2663544"/>
              <a:gd name="connsiteX668" fmla="*/ 3498661 w 9120436"/>
              <a:gd name="connsiteY668" fmla="*/ 1626178 h 2663544"/>
              <a:gd name="connsiteX669" fmla="*/ 3625843 w 9120436"/>
              <a:gd name="connsiteY669" fmla="*/ 1502516 h 2663544"/>
              <a:gd name="connsiteX670" fmla="*/ 3657974 w 9120436"/>
              <a:gd name="connsiteY670" fmla="*/ 1499996 h 2663544"/>
              <a:gd name="connsiteX671" fmla="*/ 3670760 w 9120436"/>
              <a:gd name="connsiteY671" fmla="*/ 1509069 h 2663544"/>
              <a:gd name="connsiteX672" fmla="*/ 3737042 w 9120436"/>
              <a:gd name="connsiteY672" fmla="*/ 1559475 h 2663544"/>
              <a:gd name="connsiteX673" fmla="*/ 3749154 w 9120436"/>
              <a:gd name="connsiteY673" fmla="*/ 1569220 h 2663544"/>
              <a:gd name="connsiteX674" fmla="*/ 3755547 w 9120436"/>
              <a:gd name="connsiteY674" fmla="*/ 1600807 h 2663544"/>
              <a:gd name="connsiteX675" fmla="*/ 3671433 w 9120436"/>
              <a:gd name="connsiteY675" fmla="*/ 1756896 h 2663544"/>
              <a:gd name="connsiteX676" fmla="*/ 3717358 w 9120436"/>
              <a:gd name="connsiteY676" fmla="*/ 1801421 h 2663544"/>
              <a:gd name="connsiteX677" fmla="*/ 3760257 w 9120436"/>
              <a:gd name="connsiteY677" fmla="*/ 1848802 h 2663544"/>
              <a:gd name="connsiteX678" fmla="*/ 3919402 w 9120436"/>
              <a:gd name="connsiteY678" fmla="*/ 1770506 h 2663544"/>
              <a:gd name="connsiteX679" fmla="*/ 3950861 w 9120436"/>
              <a:gd name="connsiteY679" fmla="*/ 1778066 h 2663544"/>
              <a:gd name="connsiteX680" fmla="*/ 3960114 w 9120436"/>
              <a:gd name="connsiteY680" fmla="*/ 1790332 h 2663544"/>
              <a:gd name="connsiteX681" fmla="*/ 4008059 w 9120436"/>
              <a:gd name="connsiteY681" fmla="*/ 1857539 h 2663544"/>
              <a:gd name="connsiteX682" fmla="*/ 4016470 w 9120436"/>
              <a:gd name="connsiteY682" fmla="*/ 1870477 h 2663544"/>
              <a:gd name="connsiteX683" fmla="*/ 4012937 w 9120436"/>
              <a:gd name="connsiteY683" fmla="*/ 1902400 h 2663544"/>
              <a:gd name="connsiteX684" fmla="*/ 3884747 w 9120436"/>
              <a:gd name="connsiteY684" fmla="*/ 2025222 h 2663544"/>
              <a:gd name="connsiteX685" fmla="*/ 3940935 w 9120436"/>
              <a:gd name="connsiteY685" fmla="*/ 2139978 h 2663544"/>
              <a:gd name="connsiteX686" fmla="*/ 4117402 w 9120436"/>
              <a:gd name="connsiteY686" fmla="*/ 2116288 h 2663544"/>
              <a:gd name="connsiteX687" fmla="*/ 4144991 w 9120436"/>
              <a:gd name="connsiteY687" fmla="*/ 2133090 h 2663544"/>
              <a:gd name="connsiteX688" fmla="*/ 4149870 w 9120436"/>
              <a:gd name="connsiteY688" fmla="*/ 2147707 h 2663544"/>
              <a:gd name="connsiteX689" fmla="*/ 4174263 w 9120436"/>
              <a:gd name="connsiteY689" fmla="*/ 2227180 h 2663544"/>
              <a:gd name="connsiteX690" fmla="*/ 4178300 w 9120436"/>
              <a:gd name="connsiteY690" fmla="*/ 2242134 h 2663544"/>
              <a:gd name="connsiteX691" fmla="*/ 4164842 w 9120436"/>
              <a:gd name="connsiteY691" fmla="*/ 2271369 h 2663544"/>
              <a:gd name="connsiteX692" fmla="*/ 4005031 w 9120436"/>
              <a:gd name="connsiteY692" fmla="*/ 2348489 h 2663544"/>
              <a:gd name="connsiteX693" fmla="*/ 4021854 w 9120436"/>
              <a:gd name="connsiteY693" fmla="*/ 2475175 h 2663544"/>
              <a:gd name="connsiteX694" fmla="*/ 4196806 w 9120436"/>
              <a:gd name="connsiteY694" fmla="*/ 2505251 h 2663544"/>
              <a:gd name="connsiteX695" fmla="*/ 4217666 w 9120436"/>
              <a:gd name="connsiteY695" fmla="*/ 2529614 h 2663544"/>
              <a:gd name="connsiteX696" fmla="*/ 4217666 w 9120436"/>
              <a:gd name="connsiteY696" fmla="*/ 2545240 h 2663544"/>
              <a:gd name="connsiteX697" fmla="*/ 4216152 w 9120436"/>
              <a:gd name="connsiteY697" fmla="*/ 2628241 h 2663544"/>
              <a:gd name="connsiteX698" fmla="*/ 4215311 w 9120436"/>
              <a:gd name="connsiteY698" fmla="*/ 2643699 h 2663544"/>
              <a:gd name="connsiteX699" fmla="*/ 4208779 w 9120436"/>
              <a:gd name="connsiteY699" fmla="*/ 2659546 h 2663544"/>
              <a:gd name="connsiteX700" fmla="*/ 4201209 w 9120436"/>
              <a:gd name="connsiteY700" fmla="*/ 2663544 h 2663544"/>
              <a:gd name="connsiteX701" fmla="*/ 3972046 w 9120436"/>
              <a:gd name="connsiteY701" fmla="*/ 2663544 h 2663544"/>
              <a:gd name="connsiteX702" fmla="*/ 3977842 w 9120436"/>
              <a:gd name="connsiteY702" fmla="*/ 2651216 h 2663544"/>
              <a:gd name="connsiteX703" fmla="*/ 3992918 w 9120436"/>
              <a:gd name="connsiteY703" fmla="*/ 2643867 h 2663544"/>
              <a:gd name="connsiteX704" fmla="*/ 4167029 w 9120436"/>
              <a:gd name="connsiteY704" fmla="*/ 2620344 h 2663544"/>
              <a:gd name="connsiteX705" fmla="*/ 4168207 w 9120436"/>
              <a:gd name="connsiteY705" fmla="*/ 2551288 h 2663544"/>
              <a:gd name="connsiteX706" fmla="*/ 3994432 w 9120436"/>
              <a:gd name="connsiteY706" fmla="*/ 2521381 h 2663544"/>
              <a:gd name="connsiteX707" fmla="*/ 3973573 w 9120436"/>
              <a:gd name="connsiteY707" fmla="*/ 2498193 h 2663544"/>
              <a:gd name="connsiteX708" fmla="*/ 3951534 w 9120436"/>
              <a:gd name="connsiteY708" fmla="*/ 2339752 h 2663544"/>
              <a:gd name="connsiteX709" fmla="*/ 3965329 w 9120436"/>
              <a:gd name="connsiteY709" fmla="*/ 2311693 h 2663544"/>
              <a:gd name="connsiteX710" fmla="*/ 4124131 w 9120436"/>
              <a:gd name="connsiteY710" fmla="*/ 2235077 h 2663544"/>
              <a:gd name="connsiteX711" fmla="*/ 4103943 w 9120436"/>
              <a:gd name="connsiteY711" fmla="*/ 2169045 h 2663544"/>
              <a:gd name="connsiteX712" fmla="*/ 3929496 w 9120436"/>
              <a:gd name="connsiteY712" fmla="*/ 2194248 h 2663544"/>
              <a:gd name="connsiteX713" fmla="*/ 3902411 w 9120436"/>
              <a:gd name="connsiteY713" fmla="*/ 2178623 h 2663544"/>
              <a:gd name="connsiteX714" fmla="*/ 3832091 w 9120436"/>
              <a:gd name="connsiteY714" fmla="*/ 2034967 h 2663544"/>
              <a:gd name="connsiteX715" fmla="*/ 3836297 w 9120436"/>
              <a:gd name="connsiteY715" fmla="*/ 2003883 h 2663544"/>
              <a:gd name="connsiteX716" fmla="*/ 3963646 w 9120436"/>
              <a:gd name="connsiteY716" fmla="*/ 1882070 h 2663544"/>
              <a:gd name="connsiteX717" fmla="*/ 3923776 w 9120436"/>
              <a:gd name="connsiteY717" fmla="*/ 1825616 h 2663544"/>
              <a:gd name="connsiteX718" fmla="*/ 3765641 w 9120436"/>
              <a:gd name="connsiteY718" fmla="*/ 1903408 h 2663544"/>
              <a:gd name="connsiteX719" fmla="*/ 3735191 w 9120436"/>
              <a:gd name="connsiteY719" fmla="*/ 1896856 h 2663544"/>
              <a:gd name="connsiteX720" fmla="*/ 3681863 w 9120436"/>
              <a:gd name="connsiteY720" fmla="*/ 1837041 h 2663544"/>
              <a:gd name="connsiteX721" fmla="*/ 3623993 w 9120436"/>
              <a:gd name="connsiteY721" fmla="*/ 1781931 h 2663544"/>
              <a:gd name="connsiteX722" fmla="*/ 3618440 w 9120436"/>
              <a:gd name="connsiteY722" fmla="*/ 1751016 h 2663544"/>
              <a:gd name="connsiteX723" fmla="*/ 3702554 w 9120436"/>
              <a:gd name="connsiteY723" fmla="*/ 1595935 h 2663544"/>
              <a:gd name="connsiteX724" fmla="*/ 3647376 w 9120436"/>
              <a:gd name="connsiteY724" fmla="*/ 1554266 h 2663544"/>
              <a:gd name="connsiteX725" fmla="*/ 3521036 w 9120436"/>
              <a:gd name="connsiteY725" fmla="*/ 1677087 h 2663544"/>
              <a:gd name="connsiteX726" fmla="*/ 3489913 w 9120436"/>
              <a:gd name="connsiteY726" fmla="*/ 1680280 h 2663544"/>
              <a:gd name="connsiteX727" fmla="*/ 3348601 w 9120436"/>
              <a:gd name="connsiteY727" fmla="*/ 1605008 h 2663544"/>
              <a:gd name="connsiteX728" fmla="*/ 3333797 w 9120436"/>
              <a:gd name="connsiteY728" fmla="*/ 1577453 h 2663544"/>
              <a:gd name="connsiteX729" fmla="*/ 3365086 w 9120436"/>
              <a:gd name="connsiteY729" fmla="*/ 1404226 h 2663544"/>
              <a:gd name="connsiteX730" fmla="*/ 3299815 w 9120436"/>
              <a:gd name="connsiteY730" fmla="*/ 1381711 h 2663544"/>
              <a:gd name="connsiteX731" fmla="*/ 3217550 w 9120436"/>
              <a:gd name="connsiteY731" fmla="*/ 1537632 h 2663544"/>
              <a:gd name="connsiteX732" fmla="*/ 3188952 w 9120436"/>
              <a:gd name="connsiteY732" fmla="*/ 1550234 h 2663544"/>
              <a:gd name="connsiteX733" fmla="*/ 3031321 w 9120436"/>
              <a:gd name="connsiteY733" fmla="*/ 1522847 h 2663544"/>
              <a:gd name="connsiteX734" fmla="*/ 3008779 w 9120436"/>
              <a:gd name="connsiteY734" fmla="*/ 1501172 h 2663544"/>
              <a:gd name="connsiteX735" fmla="*/ 2983543 w 9120436"/>
              <a:gd name="connsiteY735" fmla="*/ 1326601 h 2663544"/>
              <a:gd name="connsiteX736" fmla="*/ 2914401 w 9120436"/>
              <a:gd name="connsiteY736" fmla="*/ 1325425 h 2663544"/>
              <a:gd name="connsiteX737" fmla="*/ 2884457 w 9120436"/>
              <a:gd name="connsiteY737" fmla="*/ 1498988 h 2663544"/>
              <a:gd name="connsiteX738" fmla="*/ 2861073 w 9120436"/>
              <a:gd name="connsiteY738" fmla="*/ 1519822 h 2663544"/>
              <a:gd name="connsiteX739" fmla="*/ 2702602 w 9120436"/>
              <a:gd name="connsiteY739" fmla="*/ 1541833 h 2663544"/>
              <a:gd name="connsiteX740" fmla="*/ 2674508 w 9120436"/>
              <a:gd name="connsiteY740" fmla="*/ 1528223 h 2663544"/>
              <a:gd name="connsiteX741" fmla="*/ 2597795 w 9120436"/>
              <a:gd name="connsiteY741" fmla="*/ 1369614 h 2663544"/>
              <a:gd name="connsiteX742" fmla="*/ 2531682 w 9120436"/>
              <a:gd name="connsiteY742" fmla="*/ 1389608 h 2663544"/>
              <a:gd name="connsiteX743" fmla="*/ 2556916 w 9120436"/>
              <a:gd name="connsiteY743" fmla="*/ 1563843 h 2663544"/>
              <a:gd name="connsiteX744" fmla="*/ 2541270 w 9120436"/>
              <a:gd name="connsiteY744" fmla="*/ 1590894 h 2663544"/>
              <a:gd name="connsiteX745" fmla="*/ 2397266 w 9120436"/>
              <a:gd name="connsiteY745" fmla="*/ 1661294 h 2663544"/>
              <a:gd name="connsiteX746" fmla="*/ 2366312 w 9120436"/>
              <a:gd name="connsiteY746" fmla="*/ 1656925 h 2663544"/>
              <a:gd name="connsiteX747" fmla="*/ 2244346 w 9120436"/>
              <a:gd name="connsiteY747" fmla="*/ 1529735 h 2663544"/>
              <a:gd name="connsiteX748" fmla="*/ 2187822 w 9120436"/>
              <a:gd name="connsiteY748" fmla="*/ 1569556 h 2663544"/>
              <a:gd name="connsiteX749" fmla="*/ 2265711 w 9120436"/>
              <a:gd name="connsiteY749" fmla="*/ 1727493 h 2663544"/>
              <a:gd name="connsiteX750" fmla="*/ 2259150 w 9120436"/>
              <a:gd name="connsiteY750" fmla="*/ 1758072 h 2663544"/>
              <a:gd name="connsiteX751" fmla="*/ 2199261 w 9120436"/>
              <a:gd name="connsiteY751" fmla="*/ 1811166 h 2663544"/>
              <a:gd name="connsiteX752" fmla="*/ 2143914 w 9120436"/>
              <a:gd name="connsiteY752" fmla="*/ 1869133 h 2663544"/>
              <a:gd name="connsiteX753" fmla="*/ 2113128 w 9120436"/>
              <a:gd name="connsiteY753" fmla="*/ 1874509 h 2663544"/>
              <a:gd name="connsiteX754" fmla="*/ 1957853 w 9120436"/>
              <a:gd name="connsiteY754" fmla="*/ 1790500 h 2663544"/>
              <a:gd name="connsiteX755" fmla="*/ 1916130 w 9120436"/>
              <a:gd name="connsiteY755" fmla="*/ 1845442 h 2663544"/>
              <a:gd name="connsiteX756" fmla="*/ 2039108 w 9120436"/>
              <a:gd name="connsiteY756" fmla="*/ 1971624 h 2663544"/>
              <a:gd name="connsiteX757" fmla="*/ 2042303 w 9120436"/>
              <a:gd name="connsiteY757" fmla="*/ 2002707 h 2663544"/>
              <a:gd name="connsiteX758" fmla="*/ 1966937 w 9120436"/>
              <a:gd name="connsiteY758" fmla="*/ 2144011 h 2663544"/>
              <a:gd name="connsiteX759" fmla="*/ 1939348 w 9120436"/>
              <a:gd name="connsiteY759" fmla="*/ 2158628 h 2663544"/>
              <a:gd name="connsiteX760" fmla="*/ 1765903 w 9120436"/>
              <a:gd name="connsiteY760" fmla="*/ 2127377 h 2663544"/>
              <a:gd name="connsiteX761" fmla="*/ 1743360 w 9120436"/>
              <a:gd name="connsiteY761" fmla="*/ 2192568 h 2663544"/>
              <a:gd name="connsiteX762" fmla="*/ 1899477 w 9120436"/>
              <a:gd name="connsiteY762" fmla="*/ 2274729 h 2663544"/>
              <a:gd name="connsiteX763" fmla="*/ 1912094 w 9120436"/>
              <a:gd name="connsiteY763" fmla="*/ 2303292 h 2663544"/>
              <a:gd name="connsiteX764" fmla="*/ 1884503 w 9120436"/>
              <a:gd name="connsiteY764" fmla="*/ 2460893 h 2663544"/>
              <a:gd name="connsiteX765" fmla="*/ 1862803 w 9120436"/>
              <a:gd name="connsiteY765" fmla="*/ 2483408 h 2663544"/>
              <a:gd name="connsiteX766" fmla="*/ 1688181 w 9120436"/>
              <a:gd name="connsiteY766" fmla="*/ 2507603 h 2663544"/>
              <a:gd name="connsiteX767" fmla="*/ 1687003 w 9120436"/>
              <a:gd name="connsiteY767" fmla="*/ 2576659 h 2663544"/>
              <a:gd name="connsiteX768" fmla="*/ 1860784 w 9120436"/>
              <a:gd name="connsiteY768" fmla="*/ 2606566 h 2663544"/>
              <a:gd name="connsiteX769" fmla="*/ 1881643 w 9120436"/>
              <a:gd name="connsiteY769" fmla="*/ 2629921 h 2663544"/>
              <a:gd name="connsiteX770" fmla="*/ 1886320 w 9120436"/>
              <a:gd name="connsiteY770" fmla="*/ 2663544 h 2663544"/>
              <a:gd name="connsiteX771" fmla="*/ 1835612 w 9120436"/>
              <a:gd name="connsiteY771" fmla="*/ 2663544 h 2663544"/>
              <a:gd name="connsiteX772" fmla="*/ 1834204 w 9120436"/>
              <a:gd name="connsiteY772" fmla="*/ 2652940 h 2663544"/>
              <a:gd name="connsiteX773" fmla="*/ 1659246 w 9120436"/>
              <a:gd name="connsiteY773" fmla="*/ 2622864 h 2663544"/>
              <a:gd name="connsiteX774" fmla="*/ 1638385 w 9120436"/>
              <a:gd name="connsiteY774" fmla="*/ 2598333 h 2663544"/>
              <a:gd name="connsiteX775" fmla="*/ 1638385 w 9120436"/>
              <a:gd name="connsiteY775" fmla="*/ 2582876 h 2663544"/>
              <a:gd name="connsiteX776" fmla="*/ 1639899 w 9120436"/>
              <a:gd name="connsiteY776" fmla="*/ 2498867 h 2663544"/>
              <a:gd name="connsiteX777" fmla="*/ 1639899 w 9120436"/>
              <a:gd name="connsiteY777" fmla="*/ 2483408 h 2663544"/>
              <a:gd name="connsiteX778" fmla="*/ 1661601 w 9120436"/>
              <a:gd name="connsiteY778" fmla="*/ 2459717 h 2663544"/>
              <a:gd name="connsiteX779" fmla="*/ 1837400 w 9120436"/>
              <a:gd name="connsiteY779" fmla="*/ 2435691 h 2663544"/>
              <a:gd name="connsiteX780" fmla="*/ 1859438 w 9120436"/>
              <a:gd name="connsiteY780" fmla="*/ 2309845 h 2663544"/>
              <a:gd name="connsiteX781" fmla="*/ 1702312 w 9120436"/>
              <a:gd name="connsiteY781" fmla="*/ 2227180 h 2663544"/>
              <a:gd name="connsiteX782" fmla="*/ 1690031 w 9120436"/>
              <a:gd name="connsiteY782" fmla="*/ 2197441 h 2663544"/>
              <a:gd name="connsiteX783" fmla="*/ 1694574 w 9120436"/>
              <a:gd name="connsiteY783" fmla="*/ 2182655 h 2663544"/>
              <a:gd name="connsiteX784" fmla="*/ 1721657 w 9120436"/>
              <a:gd name="connsiteY784" fmla="*/ 2104022 h 2663544"/>
              <a:gd name="connsiteX785" fmla="*/ 1727209 w 9120436"/>
              <a:gd name="connsiteY785" fmla="*/ 2089573 h 2663544"/>
              <a:gd name="connsiteX786" fmla="*/ 1755135 w 9120436"/>
              <a:gd name="connsiteY786" fmla="*/ 2073779 h 2663544"/>
              <a:gd name="connsiteX787" fmla="*/ 1929758 w 9120436"/>
              <a:gd name="connsiteY787" fmla="*/ 2105198 h 2663544"/>
              <a:gd name="connsiteX788" fmla="*/ 1990153 w 9120436"/>
              <a:gd name="connsiteY788" fmla="*/ 1992290 h 2663544"/>
              <a:gd name="connsiteX789" fmla="*/ 1866334 w 9120436"/>
              <a:gd name="connsiteY789" fmla="*/ 1865268 h 2663544"/>
              <a:gd name="connsiteX790" fmla="*/ 1863812 w 9120436"/>
              <a:gd name="connsiteY790" fmla="*/ 1833177 h 2663544"/>
              <a:gd name="connsiteX791" fmla="*/ 1872728 w 9120436"/>
              <a:gd name="connsiteY791" fmla="*/ 1820575 h 2663544"/>
              <a:gd name="connsiteX792" fmla="*/ 1923197 w 9120436"/>
              <a:gd name="connsiteY792" fmla="*/ 1753368 h 2663544"/>
              <a:gd name="connsiteX793" fmla="*/ 1932954 w 9120436"/>
              <a:gd name="connsiteY793" fmla="*/ 1741439 h 2663544"/>
              <a:gd name="connsiteX794" fmla="*/ 1964414 w 9120436"/>
              <a:gd name="connsiteY794" fmla="*/ 1735054 h 2663544"/>
              <a:gd name="connsiteX795" fmla="*/ 2120699 w 9120436"/>
              <a:gd name="connsiteY795" fmla="*/ 1819063 h 2663544"/>
              <a:gd name="connsiteX796" fmla="*/ 2165447 w 9120436"/>
              <a:gd name="connsiteY796" fmla="*/ 1773362 h 2663544"/>
              <a:gd name="connsiteX797" fmla="*/ 2212887 w 9120436"/>
              <a:gd name="connsiteY797" fmla="*/ 1730349 h 2663544"/>
              <a:gd name="connsiteX798" fmla="*/ 2134492 w 9120436"/>
              <a:gd name="connsiteY798" fmla="*/ 1571404 h 2663544"/>
              <a:gd name="connsiteX799" fmla="*/ 2141895 w 9120436"/>
              <a:gd name="connsiteY799" fmla="*/ 1540152 h 2663544"/>
              <a:gd name="connsiteX800" fmla="*/ 2154345 w 9120436"/>
              <a:gd name="connsiteY800" fmla="*/ 1530743 h 2663544"/>
              <a:gd name="connsiteX801" fmla="*/ 2221636 w 9120436"/>
              <a:gd name="connsiteY801" fmla="*/ 1483026 h 2663544"/>
              <a:gd name="connsiteX802" fmla="*/ 2234589 w 9120436"/>
              <a:gd name="connsiteY802" fmla="*/ 1474457 h 2663544"/>
              <a:gd name="connsiteX803" fmla="*/ 2266552 w 9120436"/>
              <a:gd name="connsiteY803" fmla="*/ 1478154 h 2663544"/>
              <a:gd name="connsiteX804" fmla="*/ 2389359 w 9120436"/>
              <a:gd name="connsiteY804" fmla="*/ 1606184 h 2663544"/>
              <a:gd name="connsiteX805" fmla="*/ 2504428 w 9120436"/>
              <a:gd name="connsiteY805" fmla="*/ 1549898 h 2663544"/>
              <a:gd name="connsiteX806" fmla="*/ 2478857 w 9120436"/>
              <a:gd name="connsiteY806" fmla="*/ 1375830 h 2663544"/>
              <a:gd name="connsiteX807" fmla="*/ 2495680 w 9120436"/>
              <a:gd name="connsiteY807" fmla="*/ 1348443 h 2663544"/>
              <a:gd name="connsiteX808" fmla="*/ 2510316 w 9120436"/>
              <a:gd name="connsiteY808" fmla="*/ 1343403 h 2663544"/>
              <a:gd name="connsiteX809" fmla="*/ 2589889 w 9120436"/>
              <a:gd name="connsiteY809" fmla="*/ 1319040 h 2663544"/>
              <a:gd name="connsiteX810" fmla="*/ 2604692 w 9120436"/>
              <a:gd name="connsiteY810" fmla="*/ 1315008 h 2663544"/>
              <a:gd name="connsiteX811" fmla="*/ 2634132 w 9120436"/>
              <a:gd name="connsiteY811" fmla="*/ 1328449 h 2663544"/>
              <a:gd name="connsiteX812" fmla="*/ 2711349 w 9120436"/>
              <a:gd name="connsiteY812" fmla="*/ 1488235 h 2663544"/>
              <a:gd name="connsiteX813" fmla="*/ 2838026 w 9120436"/>
              <a:gd name="connsiteY813" fmla="*/ 1470593 h 2663544"/>
              <a:gd name="connsiteX814" fmla="*/ 2868308 w 9120436"/>
              <a:gd name="connsiteY814" fmla="*/ 1295854 h 2663544"/>
              <a:gd name="connsiteX815" fmla="*/ 2892699 w 9120436"/>
              <a:gd name="connsiteY815" fmla="*/ 1275019 h 2663544"/>
              <a:gd name="connsiteX816" fmla="*/ 8514025 w 9120436"/>
              <a:gd name="connsiteY816" fmla="*/ 1248781 h 2663544"/>
              <a:gd name="connsiteX817" fmla="*/ 8532215 w 9120436"/>
              <a:gd name="connsiteY817" fmla="*/ 1255266 h 2663544"/>
              <a:gd name="connsiteX818" fmla="*/ 8533992 w 9120436"/>
              <a:gd name="connsiteY818" fmla="*/ 1290863 h 2663544"/>
              <a:gd name="connsiteX819" fmla="*/ 8533078 w 9120436"/>
              <a:gd name="connsiteY819" fmla="*/ 1291821 h 2663544"/>
              <a:gd name="connsiteX820" fmla="*/ 8394119 w 9120436"/>
              <a:gd name="connsiteY820" fmla="*/ 1437998 h 2663544"/>
              <a:gd name="connsiteX821" fmla="*/ 8375277 w 9120436"/>
              <a:gd name="connsiteY821" fmla="*/ 1445894 h 2663544"/>
              <a:gd name="connsiteX822" fmla="*/ 8358455 w 9120436"/>
              <a:gd name="connsiteY822" fmla="*/ 1439006 h 2663544"/>
              <a:gd name="connsiteX823" fmla="*/ 8357221 w 9120436"/>
              <a:gd name="connsiteY823" fmla="*/ 1403623 h 2663544"/>
              <a:gd name="connsiteX824" fmla="*/ 8357445 w 9120436"/>
              <a:gd name="connsiteY824" fmla="*/ 1403386 h 2663544"/>
              <a:gd name="connsiteX825" fmla="*/ 8496571 w 9120436"/>
              <a:gd name="connsiteY825" fmla="*/ 1257041 h 2663544"/>
              <a:gd name="connsiteX826" fmla="*/ 8514025 w 9120436"/>
              <a:gd name="connsiteY826" fmla="*/ 1248781 h 2663544"/>
              <a:gd name="connsiteX827" fmla="*/ 6369772 w 9120436"/>
              <a:gd name="connsiteY827" fmla="*/ 1247900 h 2663544"/>
              <a:gd name="connsiteX828" fmla="*/ 6626910 w 9120436"/>
              <a:gd name="connsiteY828" fmla="*/ 1456107 h 2663544"/>
              <a:gd name="connsiteX829" fmla="*/ 6429949 w 9120436"/>
              <a:gd name="connsiteY829" fmla="*/ 1821919 h 2663544"/>
              <a:gd name="connsiteX830" fmla="*/ 6345595 w 9120436"/>
              <a:gd name="connsiteY830" fmla="*/ 1834352 h 2663544"/>
              <a:gd name="connsiteX831" fmla="*/ 6345594 w 9120436"/>
              <a:gd name="connsiteY831" fmla="*/ 1834520 h 2663544"/>
              <a:gd name="connsiteX832" fmla="*/ 6063979 w 9120436"/>
              <a:gd name="connsiteY832" fmla="*/ 1625505 h 2663544"/>
              <a:gd name="connsiteX833" fmla="*/ 6260639 w 9120436"/>
              <a:gd name="connsiteY833" fmla="*/ 1259393 h 2663544"/>
              <a:gd name="connsiteX834" fmla="*/ 6319114 w 9120436"/>
              <a:gd name="connsiteY834" fmla="*/ 1248067 h 2663544"/>
              <a:gd name="connsiteX835" fmla="*/ 6369772 w 9120436"/>
              <a:gd name="connsiteY835" fmla="*/ 1247900 h 2663544"/>
              <a:gd name="connsiteX836" fmla="*/ 4880018 w 9120436"/>
              <a:gd name="connsiteY836" fmla="*/ 1227133 h 2663544"/>
              <a:gd name="connsiteX837" fmla="*/ 5225376 w 9120436"/>
              <a:gd name="connsiteY837" fmla="*/ 1571756 h 2663544"/>
              <a:gd name="connsiteX838" fmla="*/ 5089429 w 9120436"/>
              <a:gd name="connsiteY838" fmla="*/ 1846113 h 2663544"/>
              <a:gd name="connsiteX839" fmla="*/ 4880320 w 9120436"/>
              <a:gd name="connsiteY839" fmla="*/ 1916681 h 2663544"/>
              <a:gd name="connsiteX840" fmla="*/ 4534963 w 9120436"/>
              <a:gd name="connsiteY840" fmla="*/ 1572058 h 2663544"/>
              <a:gd name="connsiteX841" fmla="*/ 4880018 w 9120436"/>
              <a:gd name="connsiteY841" fmla="*/ 1227133 h 2663544"/>
              <a:gd name="connsiteX842" fmla="*/ 4879310 w 9120436"/>
              <a:gd name="connsiteY842" fmla="*/ 1193866 h 2663544"/>
              <a:gd name="connsiteX843" fmla="*/ 4879380 w 9120436"/>
              <a:gd name="connsiteY843" fmla="*/ 1193874 h 2663544"/>
              <a:gd name="connsiteX844" fmla="*/ 4817937 w 9120436"/>
              <a:gd name="connsiteY844" fmla="*/ 1198759 h 2663544"/>
              <a:gd name="connsiteX845" fmla="*/ 4650183 w 9120436"/>
              <a:gd name="connsiteY845" fmla="*/ 1271154 h 2663544"/>
              <a:gd name="connsiteX846" fmla="*/ 4578665 w 9120436"/>
              <a:gd name="connsiteY846" fmla="*/ 1801233 h 2663544"/>
              <a:gd name="connsiteX847" fmla="*/ 4880320 w 9120436"/>
              <a:gd name="connsiteY847" fmla="*/ 1950118 h 2663544"/>
              <a:gd name="connsiteX848" fmla="*/ 5109449 w 9120436"/>
              <a:gd name="connsiteY848" fmla="*/ 1872661 h 2663544"/>
              <a:gd name="connsiteX849" fmla="*/ 5181245 w 9120436"/>
              <a:gd name="connsiteY849" fmla="*/ 1342860 h 2663544"/>
              <a:gd name="connsiteX850" fmla="*/ 4966364 w 9120436"/>
              <a:gd name="connsiteY850" fmla="*/ 1203806 h 2663544"/>
              <a:gd name="connsiteX851" fmla="*/ 4879380 w 9120436"/>
              <a:gd name="connsiteY851" fmla="*/ 1193874 h 2663544"/>
              <a:gd name="connsiteX852" fmla="*/ 4879479 w 9120436"/>
              <a:gd name="connsiteY852" fmla="*/ 1193866 h 2663544"/>
              <a:gd name="connsiteX853" fmla="*/ 4880196 w 9120436"/>
              <a:gd name="connsiteY853" fmla="*/ 1143460 h 2663544"/>
              <a:gd name="connsiteX854" fmla="*/ 5309327 w 9120436"/>
              <a:gd name="connsiteY854" fmla="*/ 1571761 h 2663544"/>
              <a:gd name="connsiteX855" fmla="*/ 5140403 w 9120436"/>
              <a:gd name="connsiteY855" fmla="*/ 1912650 h 2663544"/>
              <a:gd name="connsiteX856" fmla="*/ 4950118 w 9120436"/>
              <a:gd name="connsiteY856" fmla="*/ 1994750 h 2663544"/>
              <a:gd name="connsiteX857" fmla="*/ 4880414 w 9120436"/>
              <a:gd name="connsiteY857" fmla="*/ 2000347 h 2663544"/>
              <a:gd name="connsiteX858" fmla="*/ 4794030 w 9120436"/>
              <a:gd name="connsiteY858" fmla="*/ 1991680 h 2663544"/>
              <a:gd name="connsiteX859" fmla="*/ 4451358 w 9120436"/>
              <a:gd name="connsiteY859" fmla="*/ 1572054 h 2663544"/>
              <a:gd name="connsiteX860" fmla="*/ 4880196 w 9120436"/>
              <a:gd name="connsiteY860" fmla="*/ 1143460 h 2663544"/>
              <a:gd name="connsiteX861" fmla="*/ 7153415 w 9120436"/>
              <a:gd name="connsiteY861" fmla="*/ 1130789 h 2663544"/>
              <a:gd name="connsiteX862" fmla="*/ 7167729 w 9120436"/>
              <a:gd name="connsiteY862" fmla="*/ 1143797 h 2663544"/>
              <a:gd name="connsiteX863" fmla="*/ 7252517 w 9120436"/>
              <a:gd name="connsiteY863" fmla="*/ 1326602 h 2663544"/>
              <a:gd name="connsiteX864" fmla="*/ 7240803 w 9120436"/>
              <a:gd name="connsiteY864" fmla="*/ 1360018 h 2663544"/>
              <a:gd name="connsiteX865" fmla="*/ 7240404 w 9120436"/>
              <a:gd name="connsiteY865" fmla="*/ 1360206 h 2663544"/>
              <a:gd name="connsiteX866" fmla="*/ 7229637 w 9120436"/>
              <a:gd name="connsiteY866" fmla="*/ 1362222 h 2663544"/>
              <a:gd name="connsiteX867" fmla="*/ 7206758 w 9120436"/>
              <a:gd name="connsiteY867" fmla="*/ 1347772 h 2663544"/>
              <a:gd name="connsiteX868" fmla="*/ 7121971 w 9120436"/>
              <a:gd name="connsiteY868" fmla="*/ 1165303 h 2663544"/>
              <a:gd name="connsiteX869" fmla="*/ 7134083 w 9120436"/>
              <a:gd name="connsiteY869" fmla="*/ 1131700 h 2663544"/>
              <a:gd name="connsiteX870" fmla="*/ 7153415 w 9120436"/>
              <a:gd name="connsiteY870" fmla="*/ 1130789 h 2663544"/>
              <a:gd name="connsiteX871" fmla="*/ 1961555 w 9120436"/>
              <a:gd name="connsiteY871" fmla="*/ 1118762 h 2663544"/>
              <a:gd name="connsiteX872" fmla="*/ 1911084 w 9120436"/>
              <a:gd name="connsiteY872" fmla="*/ 1250824 h 2663544"/>
              <a:gd name="connsiteX873" fmla="*/ 1890729 w 9120436"/>
              <a:gd name="connsiteY873" fmla="*/ 1266618 h 2663544"/>
              <a:gd name="connsiteX874" fmla="*/ 1835718 w 9120436"/>
              <a:gd name="connsiteY874" fmla="*/ 1288797 h 2663544"/>
              <a:gd name="connsiteX875" fmla="*/ 1809306 w 9120436"/>
              <a:gd name="connsiteY875" fmla="*/ 1290981 h 2663544"/>
              <a:gd name="connsiteX876" fmla="*/ 1684312 w 9120436"/>
              <a:gd name="connsiteY876" fmla="*/ 1227974 h 2663544"/>
              <a:gd name="connsiteX877" fmla="*/ 1670686 w 9120436"/>
              <a:gd name="connsiteY877" fmla="*/ 1249144 h 2663544"/>
              <a:gd name="connsiteX878" fmla="*/ 1780371 w 9120436"/>
              <a:gd name="connsiteY878" fmla="*/ 1338530 h 2663544"/>
              <a:gd name="connsiteX879" fmla="*/ 1789119 w 9120436"/>
              <a:gd name="connsiteY879" fmla="*/ 1362725 h 2663544"/>
              <a:gd name="connsiteX880" fmla="*/ 1787100 w 9120436"/>
              <a:gd name="connsiteY880" fmla="*/ 1391120 h 2663544"/>
              <a:gd name="connsiteX881" fmla="*/ 1792147 w 9120436"/>
              <a:gd name="connsiteY881" fmla="*/ 1419347 h 2663544"/>
              <a:gd name="connsiteX882" fmla="*/ 1785754 w 9120436"/>
              <a:gd name="connsiteY882" fmla="*/ 1444214 h 2663544"/>
              <a:gd name="connsiteX883" fmla="*/ 1685994 w 9120436"/>
              <a:gd name="connsiteY883" fmla="*/ 1545026 h 2663544"/>
              <a:gd name="connsiteX884" fmla="*/ 1701640 w 9120436"/>
              <a:gd name="connsiteY884" fmla="*/ 1564684 h 2663544"/>
              <a:gd name="connsiteX885" fmla="*/ 1819400 w 9120436"/>
              <a:gd name="connsiteY885" fmla="*/ 1489075 h 2663544"/>
              <a:gd name="connsiteX886" fmla="*/ 1832690 w 9120436"/>
              <a:gd name="connsiteY886" fmla="*/ 1484538 h 2663544"/>
              <a:gd name="connsiteX887" fmla="*/ 1845644 w 9120436"/>
              <a:gd name="connsiteY887" fmla="*/ 1488067 h 2663544"/>
              <a:gd name="connsiteX888" fmla="*/ 1902673 w 9120436"/>
              <a:gd name="connsiteY888" fmla="*/ 1504868 h 2663544"/>
              <a:gd name="connsiteX889" fmla="*/ 1924543 w 9120436"/>
              <a:gd name="connsiteY889" fmla="*/ 1518478 h 2663544"/>
              <a:gd name="connsiteX890" fmla="*/ 1989144 w 9120436"/>
              <a:gd name="connsiteY890" fmla="*/ 1644493 h 2663544"/>
              <a:gd name="connsiteX891" fmla="*/ 2012024 w 9120436"/>
              <a:gd name="connsiteY891" fmla="*/ 1636092 h 2663544"/>
              <a:gd name="connsiteX892" fmla="*/ 1976527 w 9120436"/>
              <a:gd name="connsiteY892" fmla="*/ 1501676 h 2663544"/>
              <a:gd name="connsiteX893" fmla="*/ 1984434 w 9120436"/>
              <a:gd name="connsiteY893" fmla="*/ 1476137 h 2663544"/>
              <a:gd name="connsiteX894" fmla="*/ 2019930 w 9120436"/>
              <a:gd name="connsiteY894" fmla="*/ 1423043 h 2663544"/>
              <a:gd name="connsiteX895" fmla="*/ 2039949 w 9120436"/>
              <a:gd name="connsiteY895" fmla="*/ 1406242 h 2663544"/>
              <a:gd name="connsiteX896" fmla="*/ 2178570 w 9120436"/>
              <a:gd name="connsiteY896" fmla="*/ 1384063 h 2663544"/>
              <a:gd name="connsiteX897" fmla="*/ 2178570 w 9120436"/>
              <a:gd name="connsiteY897" fmla="*/ 1372134 h 2663544"/>
              <a:gd name="connsiteX898" fmla="*/ 2178570 w 9120436"/>
              <a:gd name="connsiteY898" fmla="*/ 1360205 h 2663544"/>
              <a:gd name="connsiteX899" fmla="*/ 2038267 w 9120436"/>
              <a:gd name="connsiteY899" fmla="*/ 1352140 h 2663544"/>
              <a:gd name="connsiteX900" fmla="*/ 2016734 w 9120436"/>
              <a:gd name="connsiteY900" fmla="*/ 1337354 h 2663544"/>
              <a:gd name="connsiteX901" fmla="*/ 1974172 w 9120436"/>
              <a:gd name="connsiteY901" fmla="*/ 1287117 h 2663544"/>
              <a:gd name="connsiteX902" fmla="*/ 1963741 w 9120436"/>
              <a:gd name="connsiteY902" fmla="*/ 1262586 h 2663544"/>
              <a:gd name="connsiteX903" fmla="*/ 1985275 w 9120436"/>
              <a:gd name="connsiteY903" fmla="*/ 1124811 h 2663544"/>
              <a:gd name="connsiteX904" fmla="*/ 1961555 w 9120436"/>
              <a:gd name="connsiteY904" fmla="*/ 1118762 h 2663544"/>
              <a:gd name="connsiteX905" fmla="*/ 8663642 w 9120436"/>
              <a:gd name="connsiteY905" fmla="*/ 1090911 h 2663544"/>
              <a:gd name="connsiteX906" fmla="*/ 8681708 w 9120436"/>
              <a:gd name="connsiteY906" fmla="*/ 1097843 h 2663544"/>
              <a:gd name="connsiteX907" fmla="*/ 8682633 w 9120436"/>
              <a:gd name="connsiteY907" fmla="*/ 1133547 h 2663544"/>
              <a:gd name="connsiteX908" fmla="*/ 8671194 w 9120436"/>
              <a:gd name="connsiteY908" fmla="*/ 1145645 h 2663544"/>
              <a:gd name="connsiteX909" fmla="*/ 8652856 w 9120436"/>
              <a:gd name="connsiteY909" fmla="*/ 1153542 h 2663544"/>
              <a:gd name="connsiteX910" fmla="*/ 8652856 w 9120436"/>
              <a:gd name="connsiteY910" fmla="*/ 1153541 h 2663544"/>
              <a:gd name="connsiteX911" fmla="*/ 8627692 w 9120436"/>
              <a:gd name="connsiteY911" fmla="*/ 1127935 h 2663544"/>
              <a:gd name="connsiteX912" fmla="*/ 8634519 w 9120436"/>
              <a:gd name="connsiteY912" fmla="*/ 1110865 h 2663544"/>
              <a:gd name="connsiteX913" fmla="*/ 8645959 w 9120436"/>
              <a:gd name="connsiteY913" fmla="*/ 1098767 h 2663544"/>
              <a:gd name="connsiteX914" fmla="*/ 8663642 w 9120436"/>
              <a:gd name="connsiteY914" fmla="*/ 1090911 h 2663544"/>
              <a:gd name="connsiteX915" fmla="*/ 1949442 w 9120436"/>
              <a:gd name="connsiteY915" fmla="*/ 1065500 h 2663544"/>
              <a:gd name="connsiteX916" fmla="*/ 2022958 w 9120436"/>
              <a:gd name="connsiteY916" fmla="*/ 1084486 h 2663544"/>
              <a:gd name="connsiteX917" fmla="*/ 2038772 w 9120436"/>
              <a:gd name="connsiteY917" fmla="*/ 1111873 h 2663544"/>
              <a:gd name="connsiteX918" fmla="*/ 2016397 w 9120436"/>
              <a:gd name="connsiteY918" fmla="*/ 1255697 h 2663544"/>
              <a:gd name="connsiteX919" fmla="*/ 2054416 w 9120436"/>
              <a:gd name="connsiteY919" fmla="*/ 1301734 h 2663544"/>
              <a:gd name="connsiteX920" fmla="*/ 2201113 w 9120436"/>
              <a:gd name="connsiteY920" fmla="*/ 1309967 h 2663544"/>
              <a:gd name="connsiteX921" fmla="*/ 2224496 w 9120436"/>
              <a:gd name="connsiteY921" fmla="*/ 1330969 h 2663544"/>
              <a:gd name="connsiteX922" fmla="*/ 2228702 w 9120436"/>
              <a:gd name="connsiteY922" fmla="*/ 1368438 h 2663544"/>
              <a:gd name="connsiteX923" fmla="*/ 2228702 w 9120436"/>
              <a:gd name="connsiteY923" fmla="*/ 1406242 h 2663544"/>
              <a:gd name="connsiteX924" fmla="*/ 2207505 w 9120436"/>
              <a:gd name="connsiteY924" fmla="*/ 1429428 h 2663544"/>
              <a:gd name="connsiteX925" fmla="*/ 2062659 w 9120436"/>
              <a:gd name="connsiteY925" fmla="*/ 1452783 h 2663544"/>
              <a:gd name="connsiteX926" fmla="*/ 2029014 w 9120436"/>
              <a:gd name="connsiteY926" fmla="*/ 1503188 h 2663544"/>
              <a:gd name="connsiteX927" fmla="*/ 2066025 w 9120436"/>
              <a:gd name="connsiteY927" fmla="*/ 1643821 h 2663544"/>
              <a:gd name="connsiteX928" fmla="*/ 2053241 w 9120436"/>
              <a:gd name="connsiteY928" fmla="*/ 1672720 h 2663544"/>
              <a:gd name="connsiteX929" fmla="*/ 1981743 w 9120436"/>
              <a:gd name="connsiteY929" fmla="*/ 1699099 h 2663544"/>
              <a:gd name="connsiteX930" fmla="*/ 1976022 w 9120436"/>
              <a:gd name="connsiteY930" fmla="*/ 1699099 h 2663544"/>
              <a:gd name="connsiteX931" fmla="*/ 1953648 w 9120436"/>
              <a:gd name="connsiteY931" fmla="*/ 1685489 h 2663544"/>
              <a:gd name="connsiteX932" fmla="*/ 1886355 w 9120436"/>
              <a:gd name="connsiteY932" fmla="*/ 1553763 h 2663544"/>
              <a:gd name="connsiteX933" fmla="*/ 1834372 w 9120436"/>
              <a:gd name="connsiteY933" fmla="*/ 1538809 h 2663544"/>
              <a:gd name="connsiteX934" fmla="*/ 1711397 w 9120436"/>
              <a:gd name="connsiteY934" fmla="*/ 1617946 h 2663544"/>
              <a:gd name="connsiteX935" fmla="*/ 1679938 w 9120436"/>
              <a:gd name="connsiteY935" fmla="*/ 1614585 h 2663544"/>
              <a:gd name="connsiteX936" fmla="*/ 1631993 w 9120436"/>
              <a:gd name="connsiteY936" fmla="*/ 1554603 h 2663544"/>
              <a:gd name="connsiteX937" fmla="*/ 1635526 w 9120436"/>
              <a:gd name="connsiteY937" fmla="*/ 1523518 h 2663544"/>
              <a:gd name="connsiteX938" fmla="*/ 1739996 w 9120436"/>
              <a:gd name="connsiteY938" fmla="*/ 1418843 h 2663544"/>
              <a:gd name="connsiteX939" fmla="*/ 1736631 w 9120436"/>
              <a:gd name="connsiteY939" fmla="*/ 1393808 h 2663544"/>
              <a:gd name="connsiteX940" fmla="*/ 1736631 w 9120436"/>
              <a:gd name="connsiteY940" fmla="*/ 1368605 h 2663544"/>
              <a:gd name="connsiteX941" fmla="*/ 1622067 w 9120436"/>
              <a:gd name="connsiteY941" fmla="*/ 1275019 h 2663544"/>
              <a:gd name="connsiteX942" fmla="*/ 1615338 w 9120436"/>
              <a:gd name="connsiteY942" fmla="*/ 1244608 h 2663544"/>
              <a:gd name="connsiteX943" fmla="*/ 1656891 w 9120436"/>
              <a:gd name="connsiteY943" fmla="*/ 1179921 h 2663544"/>
              <a:gd name="connsiteX944" fmla="*/ 1687845 w 9120436"/>
              <a:gd name="connsiteY944" fmla="*/ 1173536 h 2663544"/>
              <a:gd name="connsiteX945" fmla="*/ 1818222 w 9120436"/>
              <a:gd name="connsiteY945" fmla="*/ 1239399 h 2663544"/>
              <a:gd name="connsiteX946" fmla="*/ 1868691 w 9120436"/>
              <a:gd name="connsiteY946" fmla="*/ 1219405 h 2663544"/>
              <a:gd name="connsiteX947" fmla="*/ 1922524 w 9120436"/>
              <a:gd name="connsiteY947" fmla="*/ 1081462 h 2663544"/>
              <a:gd name="connsiteX948" fmla="*/ 1949442 w 9120436"/>
              <a:gd name="connsiteY948" fmla="*/ 1065500 h 2663544"/>
              <a:gd name="connsiteX949" fmla="*/ 6204450 w 9120436"/>
              <a:gd name="connsiteY949" fmla="*/ 1061299 h 2663544"/>
              <a:gd name="connsiteX950" fmla="*/ 6201254 w 9120436"/>
              <a:gd name="connsiteY950" fmla="*/ 1062308 h 2663544"/>
              <a:gd name="connsiteX951" fmla="*/ 6198226 w 9120436"/>
              <a:gd name="connsiteY951" fmla="*/ 1063148 h 2663544"/>
              <a:gd name="connsiteX952" fmla="*/ 6224974 w 9120436"/>
              <a:gd name="connsiteY952" fmla="*/ 1225117 h 2663544"/>
              <a:gd name="connsiteX953" fmla="*/ 6211516 w 9120436"/>
              <a:gd name="connsiteY953" fmla="*/ 1251664 h 2663544"/>
              <a:gd name="connsiteX954" fmla="*/ 6200245 w 9120436"/>
              <a:gd name="connsiteY954" fmla="*/ 1257377 h 2663544"/>
              <a:gd name="connsiteX955" fmla="*/ 6129420 w 9120436"/>
              <a:gd name="connsiteY955" fmla="*/ 1305262 h 2663544"/>
              <a:gd name="connsiteX956" fmla="*/ 6120000 w 9120436"/>
              <a:gd name="connsiteY956" fmla="*/ 1313831 h 2663544"/>
              <a:gd name="connsiteX957" fmla="*/ 6090391 w 9120436"/>
              <a:gd name="connsiteY957" fmla="*/ 1317024 h 2663544"/>
              <a:gd name="connsiteX958" fmla="*/ 5947901 w 9120436"/>
              <a:gd name="connsiteY958" fmla="*/ 1235367 h 2663544"/>
              <a:gd name="connsiteX959" fmla="*/ 5944032 w 9120436"/>
              <a:gd name="connsiteY959" fmla="*/ 1240575 h 2663544"/>
              <a:gd name="connsiteX960" fmla="*/ 6062129 w 9120436"/>
              <a:gd name="connsiteY960" fmla="*/ 1355836 h 2663544"/>
              <a:gd name="connsiteX961" fmla="*/ 6067008 w 9120436"/>
              <a:gd name="connsiteY961" fmla="*/ 1385239 h 2663544"/>
              <a:gd name="connsiteX962" fmla="*/ 6061288 w 9120436"/>
              <a:gd name="connsiteY962" fmla="*/ 1396496 h 2663544"/>
              <a:gd name="connsiteX963" fmla="*/ 6032857 w 9120436"/>
              <a:gd name="connsiteY963" fmla="*/ 1476809 h 2663544"/>
              <a:gd name="connsiteX964" fmla="*/ 6030333 w 9120436"/>
              <a:gd name="connsiteY964" fmla="*/ 1489242 h 2663544"/>
              <a:gd name="connsiteX965" fmla="*/ 6008295 w 9120436"/>
              <a:gd name="connsiteY965" fmla="*/ 1509237 h 2663544"/>
              <a:gd name="connsiteX966" fmla="*/ 5845281 w 9120436"/>
              <a:gd name="connsiteY966" fmla="*/ 1526039 h 2663544"/>
              <a:gd name="connsiteX967" fmla="*/ 5845281 w 9120436"/>
              <a:gd name="connsiteY967" fmla="*/ 1532591 h 2663544"/>
              <a:gd name="connsiteX968" fmla="*/ 6007791 w 9120436"/>
              <a:gd name="connsiteY968" fmla="*/ 1557122 h 2663544"/>
              <a:gd name="connsiteX969" fmla="*/ 6028483 w 9120436"/>
              <a:gd name="connsiteY969" fmla="*/ 1578628 h 2663544"/>
              <a:gd name="connsiteX970" fmla="*/ 6030502 w 9120436"/>
              <a:gd name="connsiteY970" fmla="*/ 1591062 h 2663544"/>
              <a:gd name="connsiteX971" fmla="*/ 6055063 w 9120436"/>
              <a:gd name="connsiteY971" fmla="*/ 1672550 h 2663544"/>
              <a:gd name="connsiteX972" fmla="*/ 6060279 w 9120436"/>
              <a:gd name="connsiteY972" fmla="*/ 1684144 h 2663544"/>
              <a:gd name="connsiteX973" fmla="*/ 6054223 w 9120436"/>
              <a:gd name="connsiteY973" fmla="*/ 1713211 h 2663544"/>
              <a:gd name="connsiteX974" fmla="*/ 5932424 w 9120436"/>
              <a:gd name="connsiteY974" fmla="*/ 1823432 h 2663544"/>
              <a:gd name="connsiteX975" fmla="*/ 5936125 w 9120436"/>
              <a:gd name="connsiteY975" fmla="*/ 1828641 h 2663544"/>
              <a:gd name="connsiteX976" fmla="*/ 6081812 w 9120436"/>
              <a:gd name="connsiteY976" fmla="*/ 1753367 h 2663544"/>
              <a:gd name="connsiteX977" fmla="*/ 6111252 w 9120436"/>
              <a:gd name="connsiteY977" fmla="*/ 1757904 h 2663544"/>
              <a:gd name="connsiteX978" fmla="*/ 6120168 w 9120436"/>
              <a:gd name="connsiteY978" fmla="*/ 1766809 h 2663544"/>
              <a:gd name="connsiteX979" fmla="*/ 6188301 w 9120436"/>
              <a:gd name="connsiteY979" fmla="*/ 1818223 h 2663544"/>
              <a:gd name="connsiteX980" fmla="*/ 6199235 w 9120436"/>
              <a:gd name="connsiteY980" fmla="*/ 1824440 h 2663544"/>
              <a:gd name="connsiteX981" fmla="*/ 6211516 w 9120436"/>
              <a:gd name="connsiteY981" fmla="*/ 1851491 h 2663544"/>
              <a:gd name="connsiteX982" fmla="*/ 6177870 w 9120436"/>
              <a:gd name="connsiteY982" fmla="*/ 2012117 h 2663544"/>
              <a:gd name="connsiteX983" fmla="*/ 6183926 w 9120436"/>
              <a:gd name="connsiteY983" fmla="*/ 2014133 h 2663544"/>
              <a:gd name="connsiteX984" fmla="*/ 6257611 w 9120436"/>
              <a:gd name="connsiteY984" fmla="*/ 1867453 h 2663544"/>
              <a:gd name="connsiteX985" fmla="*/ 6284023 w 9120436"/>
              <a:gd name="connsiteY985" fmla="*/ 1853844 h 2663544"/>
              <a:gd name="connsiteX986" fmla="*/ 6296640 w 9120436"/>
              <a:gd name="connsiteY986" fmla="*/ 1855860 h 2663544"/>
              <a:gd name="connsiteX987" fmla="*/ 6381764 w 9120436"/>
              <a:gd name="connsiteY987" fmla="*/ 1857876 h 2663544"/>
              <a:gd name="connsiteX988" fmla="*/ 6394381 w 9120436"/>
              <a:gd name="connsiteY988" fmla="*/ 1856364 h 2663544"/>
              <a:gd name="connsiteX989" fmla="*/ 6396737 w 9120436"/>
              <a:gd name="connsiteY989" fmla="*/ 1856364 h 2663544"/>
              <a:gd name="connsiteX990" fmla="*/ 6419615 w 9120436"/>
              <a:gd name="connsiteY990" fmla="*/ 1871317 h 2663544"/>
              <a:gd name="connsiteX991" fmla="*/ 6486907 w 9120436"/>
              <a:gd name="connsiteY991" fmla="*/ 2021022 h 2663544"/>
              <a:gd name="connsiteX992" fmla="*/ 6490103 w 9120436"/>
              <a:gd name="connsiteY992" fmla="*/ 2020014 h 2663544"/>
              <a:gd name="connsiteX993" fmla="*/ 6493131 w 9120436"/>
              <a:gd name="connsiteY993" fmla="*/ 2020014 h 2663544"/>
              <a:gd name="connsiteX994" fmla="*/ 6465878 w 9120436"/>
              <a:gd name="connsiteY994" fmla="*/ 1857204 h 2663544"/>
              <a:gd name="connsiteX995" fmla="*/ 6479337 w 9120436"/>
              <a:gd name="connsiteY995" fmla="*/ 1830657 h 2663544"/>
              <a:gd name="connsiteX996" fmla="*/ 6490608 w 9120436"/>
              <a:gd name="connsiteY996" fmla="*/ 1824944 h 2663544"/>
              <a:gd name="connsiteX997" fmla="*/ 6560423 w 9120436"/>
              <a:gd name="connsiteY997" fmla="*/ 1776386 h 2663544"/>
              <a:gd name="connsiteX998" fmla="*/ 6569844 w 9120436"/>
              <a:gd name="connsiteY998" fmla="*/ 1767817 h 2663544"/>
              <a:gd name="connsiteX999" fmla="*/ 6599452 w 9120436"/>
              <a:gd name="connsiteY999" fmla="*/ 1764625 h 2663544"/>
              <a:gd name="connsiteX1000" fmla="*/ 6741942 w 9120436"/>
              <a:gd name="connsiteY1000" fmla="*/ 1846283 h 2663544"/>
              <a:gd name="connsiteX1001" fmla="*/ 6745812 w 9120436"/>
              <a:gd name="connsiteY1001" fmla="*/ 1841074 h 2663544"/>
              <a:gd name="connsiteX1002" fmla="*/ 6629061 w 9120436"/>
              <a:gd name="connsiteY1002" fmla="*/ 1725812 h 2663544"/>
              <a:gd name="connsiteX1003" fmla="*/ 6624182 w 9120436"/>
              <a:gd name="connsiteY1003" fmla="*/ 1696577 h 2663544"/>
              <a:gd name="connsiteX1004" fmla="*/ 6629902 w 9120436"/>
              <a:gd name="connsiteY1004" fmla="*/ 1685152 h 2663544"/>
              <a:gd name="connsiteX1005" fmla="*/ 6658332 w 9120436"/>
              <a:gd name="connsiteY1005" fmla="*/ 1604839 h 2663544"/>
              <a:gd name="connsiteX1006" fmla="*/ 6660856 w 9120436"/>
              <a:gd name="connsiteY1006" fmla="*/ 1592406 h 2663544"/>
              <a:gd name="connsiteX1007" fmla="*/ 6682894 w 9120436"/>
              <a:gd name="connsiteY1007" fmla="*/ 1572412 h 2663544"/>
              <a:gd name="connsiteX1008" fmla="*/ 6845908 w 9120436"/>
              <a:gd name="connsiteY1008" fmla="*/ 1555610 h 2663544"/>
              <a:gd name="connsiteX1009" fmla="*/ 6845908 w 9120436"/>
              <a:gd name="connsiteY1009" fmla="*/ 1549057 h 2663544"/>
              <a:gd name="connsiteX1010" fmla="*/ 6684576 w 9120436"/>
              <a:gd name="connsiteY1010" fmla="*/ 1523686 h 2663544"/>
              <a:gd name="connsiteX1011" fmla="*/ 6663547 w 9120436"/>
              <a:gd name="connsiteY1011" fmla="*/ 1502852 h 2663544"/>
              <a:gd name="connsiteX1012" fmla="*/ 6661529 w 9120436"/>
              <a:gd name="connsiteY1012" fmla="*/ 1490419 h 2663544"/>
              <a:gd name="connsiteX1013" fmla="*/ 6636968 w 9120436"/>
              <a:gd name="connsiteY1013" fmla="*/ 1408930 h 2663544"/>
              <a:gd name="connsiteX1014" fmla="*/ 6631584 w 9120436"/>
              <a:gd name="connsiteY1014" fmla="*/ 1397336 h 2663544"/>
              <a:gd name="connsiteX1015" fmla="*/ 6637640 w 9120436"/>
              <a:gd name="connsiteY1015" fmla="*/ 1368269 h 2663544"/>
              <a:gd name="connsiteX1016" fmla="*/ 6759606 w 9120436"/>
              <a:gd name="connsiteY1016" fmla="*/ 1258049 h 2663544"/>
              <a:gd name="connsiteX1017" fmla="*/ 6755905 w 9120436"/>
              <a:gd name="connsiteY1017" fmla="*/ 1252841 h 2663544"/>
              <a:gd name="connsiteX1018" fmla="*/ 6610219 w 9120436"/>
              <a:gd name="connsiteY1018" fmla="*/ 1328113 h 2663544"/>
              <a:gd name="connsiteX1019" fmla="*/ 6580779 w 9120436"/>
              <a:gd name="connsiteY1019" fmla="*/ 1323576 h 2663544"/>
              <a:gd name="connsiteX1020" fmla="*/ 6571862 w 9120436"/>
              <a:gd name="connsiteY1020" fmla="*/ 1314671 h 2663544"/>
              <a:gd name="connsiteX1021" fmla="*/ 6504571 w 9120436"/>
              <a:gd name="connsiteY1021" fmla="*/ 1263258 h 2663544"/>
              <a:gd name="connsiteX1022" fmla="*/ 6493468 w 9120436"/>
              <a:gd name="connsiteY1022" fmla="*/ 1257041 h 2663544"/>
              <a:gd name="connsiteX1023" fmla="*/ 6481356 w 9120436"/>
              <a:gd name="connsiteY1023" fmla="*/ 1229990 h 2663544"/>
              <a:gd name="connsiteX1024" fmla="*/ 6515002 w 9120436"/>
              <a:gd name="connsiteY1024" fmla="*/ 1069364 h 2663544"/>
              <a:gd name="connsiteX1025" fmla="*/ 6508945 w 9120436"/>
              <a:gd name="connsiteY1025" fmla="*/ 1067180 h 2663544"/>
              <a:gd name="connsiteX1026" fmla="*/ 6435261 w 9120436"/>
              <a:gd name="connsiteY1026" fmla="*/ 1213860 h 2663544"/>
              <a:gd name="connsiteX1027" fmla="*/ 6408849 w 9120436"/>
              <a:gd name="connsiteY1027" fmla="*/ 1227470 h 2663544"/>
              <a:gd name="connsiteX1028" fmla="*/ 6396231 w 9120436"/>
              <a:gd name="connsiteY1028" fmla="*/ 1225621 h 2663544"/>
              <a:gd name="connsiteX1029" fmla="*/ 6311108 w 9120436"/>
              <a:gd name="connsiteY1029" fmla="*/ 1223605 h 2663544"/>
              <a:gd name="connsiteX1030" fmla="*/ 6297649 w 9120436"/>
              <a:gd name="connsiteY1030" fmla="*/ 1225790 h 2663544"/>
              <a:gd name="connsiteX1031" fmla="*/ 6271742 w 9120436"/>
              <a:gd name="connsiteY1031" fmla="*/ 1211004 h 2663544"/>
              <a:gd name="connsiteX1032" fmla="*/ 6212862 w 9120436"/>
              <a:gd name="connsiteY1032" fmla="*/ 1006189 h 2663544"/>
              <a:gd name="connsiteX1033" fmla="*/ 6241797 w 9120436"/>
              <a:gd name="connsiteY1033" fmla="*/ 1020303 h 2663544"/>
              <a:gd name="connsiteX1034" fmla="*/ 6310267 w 9120436"/>
              <a:gd name="connsiteY1034" fmla="*/ 1172864 h 2663544"/>
              <a:gd name="connsiteX1035" fmla="*/ 6397577 w 9120436"/>
              <a:gd name="connsiteY1035" fmla="*/ 1174712 h 2663544"/>
              <a:gd name="connsiteX1036" fmla="*/ 6472607 w 9120436"/>
              <a:gd name="connsiteY1036" fmla="*/ 1025176 h 2663544"/>
              <a:gd name="connsiteX1037" fmla="*/ 6502384 w 9120436"/>
              <a:gd name="connsiteY1037" fmla="*/ 1012406 h 2663544"/>
              <a:gd name="connsiteX1038" fmla="*/ 6552853 w 9120436"/>
              <a:gd name="connsiteY1038" fmla="*/ 1029208 h 2663544"/>
              <a:gd name="connsiteX1039" fmla="*/ 6567994 w 9120436"/>
              <a:gd name="connsiteY1039" fmla="*/ 1057771 h 2663544"/>
              <a:gd name="connsiteX1040" fmla="*/ 6534348 w 9120436"/>
              <a:gd name="connsiteY1040" fmla="*/ 1221253 h 2663544"/>
              <a:gd name="connsiteX1041" fmla="*/ 6603995 w 9120436"/>
              <a:gd name="connsiteY1041" fmla="*/ 1273843 h 2663544"/>
              <a:gd name="connsiteX1042" fmla="*/ 6751868 w 9120436"/>
              <a:gd name="connsiteY1042" fmla="*/ 1198066 h 2663544"/>
              <a:gd name="connsiteX1043" fmla="*/ 6783495 w 9120436"/>
              <a:gd name="connsiteY1043" fmla="*/ 1205123 h 2663544"/>
              <a:gd name="connsiteX1044" fmla="*/ 6813944 w 9120436"/>
              <a:gd name="connsiteY1044" fmla="*/ 1248976 h 2663544"/>
              <a:gd name="connsiteX1045" fmla="*/ 6809402 w 9120436"/>
              <a:gd name="connsiteY1045" fmla="*/ 1281068 h 2663544"/>
              <a:gd name="connsiteX1046" fmla="*/ 6684576 w 9120436"/>
              <a:gd name="connsiteY1046" fmla="*/ 1393808 h 2663544"/>
              <a:gd name="connsiteX1047" fmla="*/ 6709642 w 9120436"/>
              <a:gd name="connsiteY1047" fmla="*/ 1477817 h 2663544"/>
              <a:gd name="connsiteX1048" fmla="*/ 6875348 w 9120436"/>
              <a:gd name="connsiteY1048" fmla="*/ 1503020 h 2663544"/>
              <a:gd name="connsiteX1049" fmla="*/ 6896713 w 9120436"/>
              <a:gd name="connsiteY1049" fmla="*/ 1527215 h 2663544"/>
              <a:gd name="connsiteX1050" fmla="*/ 6895703 w 9120436"/>
              <a:gd name="connsiteY1050" fmla="*/ 1580476 h 2663544"/>
              <a:gd name="connsiteX1051" fmla="*/ 6873161 w 9120436"/>
              <a:gd name="connsiteY1051" fmla="*/ 1603831 h 2663544"/>
              <a:gd name="connsiteX1052" fmla="*/ 6706950 w 9120436"/>
              <a:gd name="connsiteY1052" fmla="*/ 1621809 h 2663544"/>
              <a:gd name="connsiteX1053" fmla="*/ 6677847 w 9120436"/>
              <a:gd name="connsiteY1053" fmla="*/ 1703970 h 2663544"/>
              <a:gd name="connsiteX1054" fmla="*/ 6796953 w 9120436"/>
              <a:gd name="connsiteY1054" fmla="*/ 1821584 h 2663544"/>
              <a:gd name="connsiteX1055" fmla="*/ 6799981 w 9120436"/>
              <a:gd name="connsiteY1055" fmla="*/ 1853843 h 2663544"/>
              <a:gd name="connsiteX1056" fmla="*/ 6767849 w 9120436"/>
              <a:gd name="connsiteY1056" fmla="*/ 1896352 h 2663544"/>
              <a:gd name="connsiteX1057" fmla="*/ 6735886 w 9120436"/>
              <a:gd name="connsiteY1057" fmla="*/ 1902065 h 2663544"/>
              <a:gd name="connsiteX1058" fmla="*/ 6590536 w 9120436"/>
              <a:gd name="connsiteY1058" fmla="*/ 1818056 h 2663544"/>
              <a:gd name="connsiteX1059" fmla="*/ 6519039 w 9120436"/>
              <a:gd name="connsiteY1059" fmla="*/ 1868461 h 2663544"/>
              <a:gd name="connsiteX1060" fmla="*/ 6546292 w 9120436"/>
              <a:gd name="connsiteY1060" fmla="*/ 2033455 h 2663544"/>
              <a:gd name="connsiteX1061" fmla="*/ 6529469 w 9120436"/>
              <a:gd name="connsiteY1061" fmla="*/ 2061178 h 2663544"/>
              <a:gd name="connsiteX1062" fmla="*/ 6503898 w 9120436"/>
              <a:gd name="connsiteY1062" fmla="*/ 2069747 h 2663544"/>
              <a:gd name="connsiteX1063" fmla="*/ 6477991 w 9120436"/>
              <a:gd name="connsiteY1063" fmla="*/ 2076636 h 2663544"/>
              <a:gd name="connsiteX1064" fmla="*/ 6472607 w 9120436"/>
              <a:gd name="connsiteY1064" fmla="*/ 2076132 h 2663544"/>
              <a:gd name="connsiteX1065" fmla="*/ 6449729 w 9120436"/>
              <a:gd name="connsiteY1065" fmla="*/ 2061178 h 2663544"/>
              <a:gd name="connsiteX1066" fmla="*/ 6381764 w 9120436"/>
              <a:gd name="connsiteY1066" fmla="*/ 1908617 h 2663544"/>
              <a:gd name="connsiteX1067" fmla="*/ 6294621 w 9120436"/>
              <a:gd name="connsiteY1067" fmla="*/ 1906769 h 2663544"/>
              <a:gd name="connsiteX1068" fmla="*/ 6219591 w 9120436"/>
              <a:gd name="connsiteY1068" fmla="*/ 2056306 h 2663544"/>
              <a:gd name="connsiteX1069" fmla="*/ 6189815 w 9120436"/>
              <a:gd name="connsiteY1069" fmla="*/ 2069075 h 2663544"/>
              <a:gd name="connsiteX1070" fmla="*/ 6139346 w 9120436"/>
              <a:gd name="connsiteY1070" fmla="*/ 2052273 h 2663544"/>
              <a:gd name="connsiteX1071" fmla="*/ 6124205 w 9120436"/>
              <a:gd name="connsiteY1071" fmla="*/ 2023710 h 2663544"/>
              <a:gd name="connsiteX1072" fmla="*/ 6157851 w 9120436"/>
              <a:gd name="connsiteY1072" fmla="*/ 1860060 h 2663544"/>
              <a:gd name="connsiteX1073" fmla="*/ 6088204 w 9120436"/>
              <a:gd name="connsiteY1073" fmla="*/ 1807638 h 2663544"/>
              <a:gd name="connsiteX1074" fmla="*/ 5939658 w 9120436"/>
              <a:gd name="connsiteY1074" fmla="*/ 1884423 h 2663544"/>
              <a:gd name="connsiteX1075" fmla="*/ 5908031 w 9120436"/>
              <a:gd name="connsiteY1075" fmla="*/ 1877366 h 2663544"/>
              <a:gd name="connsiteX1076" fmla="*/ 5877582 w 9120436"/>
              <a:gd name="connsiteY1076" fmla="*/ 1833513 h 2663544"/>
              <a:gd name="connsiteX1077" fmla="*/ 5882124 w 9120436"/>
              <a:gd name="connsiteY1077" fmla="*/ 1801422 h 2663544"/>
              <a:gd name="connsiteX1078" fmla="*/ 6006277 w 9120436"/>
              <a:gd name="connsiteY1078" fmla="*/ 1689184 h 2663544"/>
              <a:gd name="connsiteX1079" fmla="*/ 5981211 w 9120436"/>
              <a:gd name="connsiteY1079" fmla="*/ 1605175 h 2663544"/>
              <a:gd name="connsiteX1080" fmla="*/ 5815505 w 9120436"/>
              <a:gd name="connsiteY1080" fmla="*/ 1579972 h 2663544"/>
              <a:gd name="connsiteX1081" fmla="*/ 5794140 w 9120436"/>
              <a:gd name="connsiteY1081" fmla="*/ 1555778 h 2663544"/>
              <a:gd name="connsiteX1082" fmla="*/ 5795150 w 9120436"/>
              <a:gd name="connsiteY1082" fmla="*/ 1502348 h 2663544"/>
              <a:gd name="connsiteX1083" fmla="*/ 5817692 w 9120436"/>
              <a:gd name="connsiteY1083" fmla="*/ 1479161 h 2663544"/>
              <a:gd name="connsiteX1084" fmla="*/ 5983902 w 9120436"/>
              <a:gd name="connsiteY1084" fmla="*/ 1461015 h 2663544"/>
              <a:gd name="connsiteX1085" fmla="*/ 6013006 w 9120436"/>
              <a:gd name="connsiteY1085" fmla="*/ 1378854 h 2663544"/>
              <a:gd name="connsiteX1086" fmla="*/ 5893900 w 9120436"/>
              <a:gd name="connsiteY1086" fmla="*/ 1261241 h 2663544"/>
              <a:gd name="connsiteX1087" fmla="*/ 5890703 w 9120436"/>
              <a:gd name="connsiteY1087" fmla="*/ 1228982 h 2663544"/>
              <a:gd name="connsiteX1088" fmla="*/ 5923004 w 9120436"/>
              <a:gd name="connsiteY1088" fmla="*/ 1186473 h 2663544"/>
              <a:gd name="connsiteX1089" fmla="*/ 5954967 w 9120436"/>
              <a:gd name="connsiteY1089" fmla="*/ 1180761 h 2663544"/>
              <a:gd name="connsiteX1090" fmla="*/ 6100149 w 9120436"/>
              <a:gd name="connsiteY1090" fmla="*/ 1264770 h 2663544"/>
              <a:gd name="connsiteX1091" fmla="*/ 6171814 w 9120436"/>
              <a:gd name="connsiteY1091" fmla="*/ 1214364 h 2663544"/>
              <a:gd name="connsiteX1092" fmla="*/ 6144561 w 9120436"/>
              <a:gd name="connsiteY1092" fmla="*/ 1049370 h 2663544"/>
              <a:gd name="connsiteX1093" fmla="*/ 6161384 w 9120436"/>
              <a:gd name="connsiteY1093" fmla="*/ 1021647 h 2663544"/>
              <a:gd name="connsiteX1094" fmla="*/ 6186955 w 9120436"/>
              <a:gd name="connsiteY1094" fmla="*/ 1013078 h 2663544"/>
              <a:gd name="connsiteX1095" fmla="*/ 6212862 w 9120436"/>
              <a:gd name="connsiteY1095" fmla="*/ 1006189 h 2663544"/>
              <a:gd name="connsiteX1096" fmla="*/ 8117840 w 9120436"/>
              <a:gd name="connsiteY1096" fmla="*/ 997102 h 2663544"/>
              <a:gd name="connsiteX1097" fmla="*/ 8136528 w 9120436"/>
              <a:gd name="connsiteY1097" fmla="*/ 1027466 h 2663544"/>
              <a:gd name="connsiteX1098" fmla="*/ 8134710 w 9120436"/>
              <a:gd name="connsiteY1098" fmla="*/ 1032568 h 2663544"/>
              <a:gd name="connsiteX1099" fmla="*/ 8064894 w 9120436"/>
              <a:gd name="connsiteY1099" fmla="*/ 1222430 h 2663544"/>
              <a:gd name="connsiteX1100" fmla="*/ 8055606 w 9120436"/>
              <a:gd name="connsiteY1100" fmla="*/ 1234358 h 2663544"/>
              <a:gd name="connsiteX1101" fmla="*/ 8041174 w 9120436"/>
              <a:gd name="connsiteY1101" fmla="*/ 1238896 h 2663544"/>
              <a:gd name="connsiteX1102" fmla="*/ 8032595 w 9120436"/>
              <a:gd name="connsiteY1102" fmla="*/ 1237384 h 2663544"/>
              <a:gd name="connsiteX1103" fmla="*/ 8017589 w 9120436"/>
              <a:gd name="connsiteY1103" fmla="*/ 1205046 h 2663544"/>
              <a:gd name="connsiteX1104" fmla="*/ 8017622 w 9120436"/>
              <a:gd name="connsiteY1104" fmla="*/ 1204956 h 2663544"/>
              <a:gd name="connsiteX1105" fmla="*/ 8087437 w 9120436"/>
              <a:gd name="connsiteY1105" fmla="*/ 1015767 h 2663544"/>
              <a:gd name="connsiteX1106" fmla="*/ 8117840 w 9120436"/>
              <a:gd name="connsiteY1106" fmla="*/ 997102 h 2663544"/>
              <a:gd name="connsiteX1107" fmla="*/ 3034012 w 9120436"/>
              <a:gd name="connsiteY1107" fmla="*/ 980482 h 2663544"/>
              <a:gd name="connsiteX1108" fmla="*/ 3059247 w 9120436"/>
              <a:gd name="connsiteY1108" fmla="*/ 1005685 h 2663544"/>
              <a:gd name="connsiteX1109" fmla="*/ 3059247 w 9120436"/>
              <a:gd name="connsiteY1109" fmla="*/ 1132203 h 2663544"/>
              <a:gd name="connsiteX1110" fmla="*/ 3034012 w 9120436"/>
              <a:gd name="connsiteY1110" fmla="*/ 1157406 h 2663544"/>
              <a:gd name="connsiteX1111" fmla="*/ 3008776 w 9120436"/>
              <a:gd name="connsiteY1111" fmla="*/ 1132203 h 2663544"/>
              <a:gd name="connsiteX1112" fmla="*/ 3008776 w 9120436"/>
              <a:gd name="connsiteY1112" fmla="*/ 1005685 h 2663544"/>
              <a:gd name="connsiteX1113" fmla="*/ 3034012 w 9120436"/>
              <a:gd name="connsiteY1113" fmla="*/ 980482 h 2663544"/>
              <a:gd name="connsiteX1114" fmla="*/ 7589312 w 9120436"/>
              <a:gd name="connsiteY1114" fmla="*/ 961496 h 2663544"/>
              <a:gd name="connsiteX1115" fmla="*/ 7616396 w 9120436"/>
              <a:gd name="connsiteY1115" fmla="*/ 984851 h 2663544"/>
              <a:gd name="connsiteX1116" fmla="*/ 7630695 w 9120436"/>
              <a:gd name="connsiteY1116" fmla="*/ 1186473 h 2663544"/>
              <a:gd name="connsiteX1117" fmla="*/ 7607447 w 9120436"/>
              <a:gd name="connsiteY1117" fmla="*/ 1213514 h 2663544"/>
              <a:gd name="connsiteX1118" fmla="*/ 7607311 w 9120436"/>
              <a:gd name="connsiteY1118" fmla="*/ 1213524 h 2663544"/>
              <a:gd name="connsiteX1119" fmla="*/ 7605461 w 9120436"/>
              <a:gd name="connsiteY1119" fmla="*/ 1213524 h 2663544"/>
              <a:gd name="connsiteX1120" fmla="*/ 7580395 w 9120436"/>
              <a:gd name="connsiteY1120" fmla="*/ 1190169 h 2663544"/>
              <a:gd name="connsiteX1121" fmla="*/ 7565927 w 9120436"/>
              <a:gd name="connsiteY1121" fmla="*/ 988547 h 2663544"/>
              <a:gd name="connsiteX1122" fmla="*/ 7589312 w 9120436"/>
              <a:gd name="connsiteY1122" fmla="*/ 961496 h 2663544"/>
              <a:gd name="connsiteX1123" fmla="*/ 7056069 w 9120436"/>
              <a:gd name="connsiteY1123" fmla="*/ 928375 h 2663544"/>
              <a:gd name="connsiteX1124" fmla="*/ 7071199 w 9120436"/>
              <a:gd name="connsiteY1124" fmla="*/ 940364 h 2663544"/>
              <a:gd name="connsiteX1125" fmla="*/ 7072679 w 9120436"/>
              <a:gd name="connsiteY1125" fmla="*/ 943519 h 2663544"/>
              <a:gd name="connsiteX1126" fmla="*/ 7081091 w 9120436"/>
              <a:gd name="connsiteY1126" fmla="*/ 961329 h 2663544"/>
              <a:gd name="connsiteX1127" fmla="*/ 7069378 w 9120436"/>
              <a:gd name="connsiteY1127" fmla="*/ 994745 h 2663544"/>
              <a:gd name="connsiteX1128" fmla="*/ 7068979 w 9120436"/>
              <a:gd name="connsiteY1128" fmla="*/ 994933 h 2663544"/>
              <a:gd name="connsiteX1129" fmla="*/ 7058212 w 9120436"/>
              <a:gd name="connsiteY1129" fmla="*/ 997117 h 2663544"/>
              <a:gd name="connsiteX1130" fmla="*/ 7035501 w 9120436"/>
              <a:gd name="connsiteY1130" fmla="*/ 982667 h 2663544"/>
              <a:gd name="connsiteX1131" fmla="*/ 7027089 w 9120436"/>
              <a:gd name="connsiteY1131" fmla="*/ 964857 h 2663544"/>
              <a:gd name="connsiteX1132" fmla="*/ 7036882 w 9120436"/>
              <a:gd name="connsiteY1132" fmla="*/ 930583 h 2663544"/>
              <a:gd name="connsiteX1133" fmla="*/ 7056069 w 9120436"/>
              <a:gd name="connsiteY1133" fmla="*/ 928375 h 2663544"/>
              <a:gd name="connsiteX1134" fmla="*/ 3092219 w 9120436"/>
              <a:gd name="connsiteY1134" fmla="*/ 922348 h 2663544"/>
              <a:gd name="connsiteX1135" fmla="*/ 3219064 w 9120436"/>
              <a:gd name="connsiteY1135" fmla="*/ 922348 h 2663544"/>
              <a:gd name="connsiteX1136" fmla="*/ 3244298 w 9120436"/>
              <a:gd name="connsiteY1136" fmla="*/ 947551 h 2663544"/>
              <a:gd name="connsiteX1137" fmla="*/ 3219064 w 9120436"/>
              <a:gd name="connsiteY1137" fmla="*/ 972754 h 2663544"/>
              <a:gd name="connsiteX1138" fmla="*/ 3092219 w 9120436"/>
              <a:gd name="connsiteY1138" fmla="*/ 972754 h 2663544"/>
              <a:gd name="connsiteX1139" fmla="*/ 3066984 w 9120436"/>
              <a:gd name="connsiteY1139" fmla="*/ 947551 h 2663544"/>
              <a:gd name="connsiteX1140" fmla="*/ 3092219 w 9120436"/>
              <a:gd name="connsiteY1140" fmla="*/ 922348 h 2663544"/>
              <a:gd name="connsiteX1141" fmla="*/ 2848960 w 9120436"/>
              <a:gd name="connsiteY1141" fmla="*/ 922348 h 2663544"/>
              <a:gd name="connsiteX1142" fmla="*/ 2975636 w 9120436"/>
              <a:gd name="connsiteY1142" fmla="*/ 922348 h 2663544"/>
              <a:gd name="connsiteX1143" fmla="*/ 3000870 w 9120436"/>
              <a:gd name="connsiteY1143" fmla="*/ 947551 h 2663544"/>
              <a:gd name="connsiteX1144" fmla="*/ 2975636 w 9120436"/>
              <a:gd name="connsiteY1144" fmla="*/ 972754 h 2663544"/>
              <a:gd name="connsiteX1145" fmla="*/ 2848960 w 9120436"/>
              <a:gd name="connsiteY1145" fmla="*/ 972754 h 2663544"/>
              <a:gd name="connsiteX1146" fmla="*/ 2823724 w 9120436"/>
              <a:gd name="connsiteY1146" fmla="*/ 947551 h 2663544"/>
              <a:gd name="connsiteX1147" fmla="*/ 2848960 w 9120436"/>
              <a:gd name="connsiteY1147" fmla="*/ 922348 h 2663544"/>
              <a:gd name="connsiteX1148" fmla="*/ 2460421 w 9120436"/>
              <a:gd name="connsiteY1148" fmla="*/ 908621 h 2663544"/>
              <a:gd name="connsiteX1149" fmla="*/ 2451604 w 9120436"/>
              <a:gd name="connsiteY1149" fmla="*/ 912268 h 2663544"/>
              <a:gd name="connsiteX1150" fmla="*/ 2442986 w 9120436"/>
              <a:gd name="connsiteY1150" fmla="*/ 908703 h 2663544"/>
              <a:gd name="connsiteX1151" fmla="*/ 2446555 w 9120436"/>
              <a:gd name="connsiteY1151" fmla="*/ 917308 h 2663544"/>
              <a:gd name="connsiteX1152" fmla="*/ 2442986 w 9120436"/>
              <a:gd name="connsiteY1152" fmla="*/ 925913 h 2663544"/>
              <a:gd name="connsiteX1153" fmla="*/ 2451604 w 9120436"/>
              <a:gd name="connsiteY1153" fmla="*/ 922348 h 2663544"/>
              <a:gd name="connsiteX1154" fmla="*/ 2460421 w 9120436"/>
              <a:gd name="connsiteY1154" fmla="*/ 925995 h 2663544"/>
              <a:gd name="connsiteX1155" fmla="*/ 2456817 w 9120436"/>
              <a:gd name="connsiteY1155" fmla="*/ 917308 h 2663544"/>
              <a:gd name="connsiteX1156" fmla="*/ 4879142 w 9120436"/>
              <a:gd name="connsiteY1156" fmla="*/ 895969 h 2663544"/>
              <a:gd name="connsiteX1157" fmla="*/ 4192632 w 9120436"/>
              <a:gd name="connsiteY1157" fmla="*/ 1562053 h 2663544"/>
              <a:gd name="connsiteX1158" fmla="*/ 4859551 w 9120436"/>
              <a:gd name="connsiteY1158" fmla="*/ 2247704 h 2663544"/>
              <a:gd name="connsiteX1159" fmla="*/ 4880824 w 9120436"/>
              <a:gd name="connsiteY1159" fmla="*/ 2247677 h 2663544"/>
              <a:gd name="connsiteX1160" fmla="*/ 4880825 w 9120436"/>
              <a:gd name="connsiteY1160" fmla="*/ 2247678 h 2663544"/>
              <a:gd name="connsiteX1161" fmla="*/ 5290463 w 9120436"/>
              <a:gd name="connsiteY1161" fmla="*/ 2109398 h 2663544"/>
              <a:gd name="connsiteX1162" fmla="*/ 5418242 w 9120436"/>
              <a:gd name="connsiteY1162" fmla="*/ 1162035 h 2663544"/>
              <a:gd name="connsiteX1163" fmla="*/ 4879142 w 9120436"/>
              <a:gd name="connsiteY1163" fmla="*/ 895969 h 2663544"/>
              <a:gd name="connsiteX1164" fmla="*/ 3500599 w 9120436"/>
              <a:gd name="connsiteY1164" fmla="*/ 847691 h 2663544"/>
              <a:gd name="connsiteX1165" fmla="*/ 3519855 w 9120436"/>
              <a:gd name="connsiteY1165" fmla="*/ 849260 h 2663544"/>
              <a:gd name="connsiteX1166" fmla="*/ 3699354 w 9120436"/>
              <a:gd name="connsiteY1166" fmla="*/ 941670 h 2663544"/>
              <a:gd name="connsiteX1167" fmla="*/ 3710290 w 9120436"/>
              <a:gd name="connsiteY1167" fmla="*/ 975275 h 2663544"/>
              <a:gd name="connsiteX1168" fmla="*/ 3687747 w 9120436"/>
              <a:gd name="connsiteY1168" fmla="*/ 989221 h 2663544"/>
              <a:gd name="connsiteX1169" fmla="*/ 3676308 w 9120436"/>
              <a:gd name="connsiteY1169" fmla="*/ 986364 h 2663544"/>
              <a:gd name="connsiteX1170" fmla="*/ 3496806 w 9120436"/>
              <a:gd name="connsiteY1170" fmla="*/ 894121 h 2663544"/>
              <a:gd name="connsiteX1171" fmla="*/ 3485873 w 9120436"/>
              <a:gd name="connsiteY1171" fmla="*/ 860181 h 2663544"/>
              <a:gd name="connsiteX1172" fmla="*/ 3500599 w 9120436"/>
              <a:gd name="connsiteY1172" fmla="*/ 847691 h 2663544"/>
              <a:gd name="connsiteX1173" fmla="*/ 4882673 w 9120436"/>
              <a:gd name="connsiteY1173" fmla="*/ 845733 h 2663544"/>
              <a:gd name="connsiteX1174" fmla="*/ 5608834 w 9120436"/>
              <a:gd name="connsiteY1174" fmla="*/ 1572831 h 2663544"/>
              <a:gd name="connsiteX1175" fmla="*/ 5321921 w 9120436"/>
              <a:gd name="connsiteY1175" fmla="*/ 2149891 h 2663544"/>
              <a:gd name="connsiteX1176" fmla="*/ 4880825 w 9120436"/>
              <a:gd name="connsiteY1176" fmla="*/ 2298083 h 2663544"/>
              <a:gd name="connsiteX1177" fmla="*/ 4154664 w 9120436"/>
              <a:gd name="connsiteY1177" fmla="*/ 1570985 h 2663544"/>
              <a:gd name="connsiteX1178" fmla="*/ 4882673 w 9120436"/>
              <a:gd name="connsiteY1178" fmla="*/ 845733 h 2663544"/>
              <a:gd name="connsiteX1179" fmla="*/ 2451604 w 9120436"/>
              <a:gd name="connsiteY1179" fmla="*/ 795662 h 2663544"/>
              <a:gd name="connsiteX1180" fmla="*/ 2476839 w 9120436"/>
              <a:gd name="connsiteY1180" fmla="*/ 820865 h 2663544"/>
              <a:gd name="connsiteX1181" fmla="*/ 2476839 w 9120436"/>
              <a:gd name="connsiteY1181" fmla="*/ 887065 h 2663544"/>
              <a:gd name="connsiteX1182" fmla="*/ 2473236 w 9120436"/>
              <a:gd name="connsiteY1182" fmla="*/ 895752 h 2663544"/>
              <a:gd name="connsiteX1183" fmla="*/ 2482053 w 9120436"/>
              <a:gd name="connsiteY1183" fmla="*/ 892105 h 2663544"/>
              <a:gd name="connsiteX1184" fmla="*/ 2548166 w 9120436"/>
              <a:gd name="connsiteY1184" fmla="*/ 892105 h 2663544"/>
              <a:gd name="connsiteX1185" fmla="*/ 2573401 w 9120436"/>
              <a:gd name="connsiteY1185" fmla="*/ 917308 h 2663544"/>
              <a:gd name="connsiteX1186" fmla="*/ 2548166 w 9120436"/>
              <a:gd name="connsiteY1186" fmla="*/ 942511 h 2663544"/>
              <a:gd name="connsiteX1187" fmla="*/ 2482053 w 9120436"/>
              <a:gd name="connsiteY1187" fmla="*/ 942511 h 2663544"/>
              <a:gd name="connsiteX1188" fmla="*/ 2473236 w 9120436"/>
              <a:gd name="connsiteY1188" fmla="*/ 938863 h 2663544"/>
              <a:gd name="connsiteX1189" fmla="*/ 2476839 w 9120436"/>
              <a:gd name="connsiteY1189" fmla="*/ 947551 h 2663544"/>
              <a:gd name="connsiteX1190" fmla="*/ 2476839 w 9120436"/>
              <a:gd name="connsiteY1190" fmla="*/ 1013751 h 2663544"/>
              <a:gd name="connsiteX1191" fmla="*/ 2451604 w 9120436"/>
              <a:gd name="connsiteY1191" fmla="*/ 1038954 h 2663544"/>
              <a:gd name="connsiteX1192" fmla="*/ 2426369 w 9120436"/>
              <a:gd name="connsiteY1192" fmla="*/ 1013751 h 2663544"/>
              <a:gd name="connsiteX1193" fmla="*/ 2426369 w 9120436"/>
              <a:gd name="connsiteY1193" fmla="*/ 947551 h 2663544"/>
              <a:gd name="connsiteX1194" fmla="*/ 2429938 w 9120436"/>
              <a:gd name="connsiteY1194" fmla="*/ 938946 h 2663544"/>
              <a:gd name="connsiteX1195" fmla="*/ 2421321 w 9120436"/>
              <a:gd name="connsiteY1195" fmla="*/ 942511 h 2663544"/>
              <a:gd name="connsiteX1196" fmla="*/ 2355039 w 9120436"/>
              <a:gd name="connsiteY1196" fmla="*/ 942511 h 2663544"/>
              <a:gd name="connsiteX1197" fmla="*/ 2329805 w 9120436"/>
              <a:gd name="connsiteY1197" fmla="*/ 917308 h 2663544"/>
              <a:gd name="connsiteX1198" fmla="*/ 2355039 w 9120436"/>
              <a:gd name="connsiteY1198" fmla="*/ 892105 h 2663544"/>
              <a:gd name="connsiteX1199" fmla="*/ 2421321 w 9120436"/>
              <a:gd name="connsiteY1199" fmla="*/ 892105 h 2663544"/>
              <a:gd name="connsiteX1200" fmla="*/ 2429938 w 9120436"/>
              <a:gd name="connsiteY1200" fmla="*/ 895670 h 2663544"/>
              <a:gd name="connsiteX1201" fmla="*/ 2426369 w 9120436"/>
              <a:gd name="connsiteY1201" fmla="*/ 887065 h 2663544"/>
              <a:gd name="connsiteX1202" fmla="*/ 2426369 w 9120436"/>
              <a:gd name="connsiteY1202" fmla="*/ 820865 h 2663544"/>
              <a:gd name="connsiteX1203" fmla="*/ 2451604 w 9120436"/>
              <a:gd name="connsiteY1203" fmla="*/ 795662 h 2663544"/>
              <a:gd name="connsiteX1204" fmla="*/ 8193375 w 9120436"/>
              <a:gd name="connsiteY1204" fmla="*/ 792287 h 2663544"/>
              <a:gd name="connsiteX1205" fmla="*/ 8212063 w 9120436"/>
              <a:gd name="connsiteY1205" fmla="*/ 822652 h 2663544"/>
              <a:gd name="connsiteX1206" fmla="*/ 8210245 w 9120436"/>
              <a:gd name="connsiteY1206" fmla="*/ 827754 h 2663544"/>
              <a:gd name="connsiteX1207" fmla="*/ 8204526 w 9120436"/>
              <a:gd name="connsiteY1207" fmla="*/ 843380 h 2663544"/>
              <a:gd name="connsiteX1208" fmla="*/ 8180805 w 9120436"/>
              <a:gd name="connsiteY1208" fmla="*/ 860518 h 2663544"/>
              <a:gd name="connsiteX1209" fmla="*/ 8172058 w 9120436"/>
              <a:gd name="connsiteY1209" fmla="*/ 859005 h 2663544"/>
              <a:gd name="connsiteX1210" fmla="*/ 8157084 w 9120436"/>
              <a:gd name="connsiteY1210" fmla="*/ 826578 h 2663544"/>
              <a:gd name="connsiteX1211" fmla="*/ 8162972 w 9120436"/>
              <a:gd name="connsiteY1211" fmla="*/ 810952 h 2663544"/>
              <a:gd name="connsiteX1212" fmla="*/ 8193375 w 9120436"/>
              <a:gd name="connsiteY1212" fmla="*/ 792287 h 2663544"/>
              <a:gd name="connsiteX1213" fmla="*/ 7573161 w 9120436"/>
              <a:gd name="connsiteY1213" fmla="*/ 744080 h 2663544"/>
              <a:gd name="connsiteX1214" fmla="*/ 7600246 w 9120436"/>
              <a:gd name="connsiteY1214" fmla="*/ 767435 h 2663544"/>
              <a:gd name="connsiteX1215" fmla="*/ 7601424 w 9120436"/>
              <a:gd name="connsiteY1215" fmla="*/ 784237 h 2663544"/>
              <a:gd name="connsiteX1216" fmla="*/ 7578175 w 9120436"/>
              <a:gd name="connsiteY1216" fmla="*/ 811278 h 2663544"/>
              <a:gd name="connsiteX1217" fmla="*/ 7578039 w 9120436"/>
              <a:gd name="connsiteY1217" fmla="*/ 811288 h 2663544"/>
              <a:gd name="connsiteX1218" fmla="*/ 7576189 w 9120436"/>
              <a:gd name="connsiteY1218" fmla="*/ 811288 h 2663544"/>
              <a:gd name="connsiteX1219" fmla="*/ 7551123 w 9120436"/>
              <a:gd name="connsiteY1219" fmla="*/ 787933 h 2663544"/>
              <a:gd name="connsiteX1220" fmla="*/ 7549777 w 9120436"/>
              <a:gd name="connsiteY1220" fmla="*/ 771131 h 2663544"/>
              <a:gd name="connsiteX1221" fmla="*/ 7573161 w 9120436"/>
              <a:gd name="connsiteY1221" fmla="*/ 744080 h 2663544"/>
              <a:gd name="connsiteX1222" fmla="*/ 3034012 w 9120436"/>
              <a:gd name="connsiteY1222" fmla="*/ 737864 h 2663544"/>
              <a:gd name="connsiteX1223" fmla="*/ 3059247 w 9120436"/>
              <a:gd name="connsiteY1223" fmla="*/ 763067 h 2663544"/>
              <a:gd name="connsiteX1224" fmla="*/ 3059247 w 9120436"/>
              <a:gd name="connsiteY1224" fmla="*/ 889753 h 2663544"/>
              <a:gd name="connsiteX1225" fmla="*/ 3034012 w 9120436"/>
              <a:gd name="connsiteY1225" fmla="*/ 914788 h 2663544"/>
              <a:gd name="connsiteX1226" fmla="*/ 3008776 w 9120436"/>
              <a:gd name="connsiteY1226" fmla="*/ 889585 h 2663544"/>
              <a:gd name="connsiteX1227" fmla="*/ 3008776 w 9120436"/>
              <a:gd name="connsiteY1227" fmla="*/ 763067 h 2663544"/>
              <a:gd name="connsiteX1228" fmla="*/ 3034012 w 9120436"/>
              <a:gd name="connsiteY1228" fmla="*/ 737864 h 2663544"/>
              <a:gd name="connsiteX1229" fmla="*/ 6180093 w 9120436"/>
              <a:gd name="connsiteY1229" fmla="*/ 697457 h 2663544"/>
              <a:gd name="connsiteX1230" fmla="*/ 6196712 w 9120436"/>
              <a:gd name="connsiteY1230" fmla="*/ 707285 h 2663544"/>
              <a:gd name="connsiteX1231" fmla="*/ 6191666 w 9120436"/>
              <a:gd name="connsiteY1231" fmla="*/ 742569 h 2663544"/>
              <a:gd name="connsiteX1232" fmla="*/ 6030501 w 9120436"/>
              <a:gd name="connsiteY1232" fmla="*/ 863878 h 2663544"/>
              <a:gd name="connsiteX1233" fmla="*/ 6015360 w 9120436"/>
              <a:gd name="connsiteY1233" fmla="*/ 868919 h 2663544"/>
              <a:gd name="connsiteX1234" fmla="*/ 5989958 w 9120436"/>
              <a:gd name="connsiteY1234" fmla="*/ 843885 h 2663544"/>
              <a:gd name="connsiteX1235" fmla="*/ 6000052 w 9120436"/>
              <a:gd name="connsiteY1235" fmla="*/ 823554 h 2663544"/>
              <a:gd name="connsiteX1236" fmla="*/ 6161384 w 9120436"/>
              <a:gd name="connsiteY1236" fmla="*/ 702244 h 2663544"/>
              <a:gd name="connsiteX1237" fmla="*/ 6180093 w 9120436"/>
              <a:gd name="connsiteY1237" fmla="*/ 697457 h 2663544"/>
              <a:gd name="connsiteX1238" fmla="*/ 4865853 w 9120436"/>
              <a:gd name="connsiteY1238" fmla="*/ 696699 h 2663544"/>
              <a:gd name="connsiteX1239" fmla="*/ 4828337 w 9120436"/>
              <a:gd name="connsiteY1239" fmla="*/ 804399 h 2663544"/>
              <a:gd name="connsiteX1240" fmla="*/ 4806973 w 9120436"/>
              <a:gd name="connsiteY1240" fmla="*/ 821201 h 2663544"/>
              <a:gd name="connsiteX1241" fmla="*/ 4721849 w 9120436"/>
              <a:gd name="connsiteY1241" fmla="*/ 834306 h 2663544"/>
              <a:gd name="connsiteX1242" fmla="*/ 4696783 w 9120436"/>
              <a:gd name="connsiteY1242" fmla="*/ 825233 h 2663544"/>
              <a:gd name="connsiteX1243" fmla="*/ 4624612 w 9120436"/>
              <a:gd name="connsiteY1243" fmla="*/ 734167 h 2663544"/>
              <a:gd name="connsiteX1244" fmla="*/ 4513413 w 9120436"/>
              <a:gd name="connsiteY1244" fmla="*/ 776340 h 2663544"/>
              <a:gd name="connsiteX1245" fmla="*/ 4523002 w 9120436"/>
              <a:gd name="connsiteY1245" fmla="*/ 889920 h 2663544"/>
              <a:gd name="connsiteX1246" fmla="*/ 4510049 w 9120436"/>
              <a:gd name="connsiteY1246" fmla="*/ 913947 h 2663544"/>
              <a:gd name="connsiteX1247" fmla="*/ 4433000 w 9120436"/>
              <a:gd name="connsiteY1247" fmla="*/ 963176 h 2663544"/>
              <a:gd name="connsiteX1248" fmla="*/ 4406420 w 9120436"/>
              <a:gd name="connsiteY1248" fmla="*/ 965193 h 2663544"/>
              <a:gd name="connsiteX1249" fmla="*/ 4303463 w 9120436"/>
              <a:gd name="connsiteY1249" fmla="*/ 911427 h 2663544"/>
              <a:gd name="connsiteX1250" fmla="*/ 4221367 w 9120436"/>
              <a:gd name="connsiteY1250" fmla="*/ 992580 h 2663544"/>
              <a:gd name="connsiteX1251" fmla="*/ 4276378 w 9120436"/>
              <a:gd name="connsiteY1251" fmla="*/ 1092383 h 2663544"/>
              <a:gd name="connsiteX1252" fmla="*/ 4274360 w 9120436"/>
              <a:gd name="connsiteY1252" fmla="*/ 1119602 h 2663544"/>
              <a:gd name="connsiteX1253" fmla="*/ 4221199 w 9120436"/>
              <a:gd name="connsiteY1253" fmla="*/ 1200586 h 2663544"/>
              <a:gd name="connsiteX1254" fmla="*/ 4197647 w 9120436"/>
              <a:gd name="connsiteY1254" fmla="*/ 1213356 h 2663544"/>
              <a:gd name="connsiteX1255" fmla="*/ 4082242 w 9120436"/>
              <a:gd name="connsiteY1255" fmla="*/ 1206131 h 2663544"/>
              <a:gd name="connsiteX1256" fmla="*/ 4041699 w 9120436"/>
              <a:gd name="connsiteY1256" fmla="*/ 1311143 h 2663544"/>
              <a:gd name="connsiteX1257" fmla="*/ 4132710 w 9120436"/>
              <a:gd name="connsiteY1257" fmla="*/ 1380030 h 2663544"/>
              <a:gd name="connsiteX1258" fmla="*/ 4141963 w 9120436"/>
              <a:gd name="connsiteY1258" fmla="*/ 1405737 h 2663544"/>
              <a:gd name="connsiteX1259" fmla="*/ 4126150 w 9120436"/>
              <a:gd name="connsiteY1259" fmla="*/ 1505372 h 2663544"/>
              <a:gd name="connsiteX1260" fmla="*/ 4109327 w 9120436"/>
              <a:gd name="connsiteY1260" fmla="*/ 1526710 h 2663544"/>
              <a:gd name="connsiteX1261" fmla="*/ 4001330 w 9120436"/>
              <a:gd name="connsiteY1261" fmla="*/ 1566867 h 2663544"/>
              <a:gd name="connsiteX1262" fmla="*/ 4007554 w 9120436"/>
              <a:gd name="connsiteY1262" fmla="*/ 1677087 h 2663544"/>
              <a:gd name="connsiteX1263" fmla="*/ 4118747 w 9120436"/>
              <a:gd name="connsiteY1263" fmla="*/ 1703130 h 2663544"/>
              <a:gd name="connsiteX1264" fmla="*/ 4137757 w 9120436"/>
              <a:gd name="connsiteY1264" fmla="*/ 1722620 h 2663544"/>
              <a:gd name="connsiteX1265" fmla="*/ 4165515 w 9120436"/>
              <a:gd name="connsiteY1265" fmla="*/ 1822255 h 2663544"/>
              <a:gd name="connsiteX1266" fmla="*/ 4159291 w 9120436"/>
              <a:gd name="connsiteY1266" fmla="*/ 1848634 h 2663544"/>
              <a:gd name="connsiteX1267" fmla="*/ 4077027 w 9120436"/>
              <a:gd name="connsiteY1267" fmla="*/ 1928779 h 2663544"/>
              <a:gd name="connsiteX1268" fmla="*/ 4100747 w 9120436"/>
              <a:gd name="connsiteY1268" fmla="*/ 1979185 h 2663544"/>
              <a:gd name="connsiteX1269" fmla="*/ 4128000 w 9120436"/>
              <a:gd name="connsiteY1269" fmla="*/ 2026902 h 2663544"/>
              <a:gd name="connsiteX1270" fmla="*/ 4240714 w 9120436"/>
              <a:gd name="connsiteY1270" fmla="*/ 2005396 h 2663544"/>
              <a:gd name="connsiteX1271" fmla="*/ 4265948 w 9120436"/>
              <a:gd name="connsiteY1271" fmla="*/ 2015477 h 2663544"/>
              <a:gd name="connsiteX1272" fmla="*/ 4331894 w 9120436"/>
              <a:gd name="connsiteY1272" fmla="*/ 2095118 h 2663544"/>
              <a:gd name="connsiteX1273" fmla="*/ 4337109 w 9120436"/>
              <a:gd name="connsiteY1273" fmla="*/ 2121665 h 2663544"/>
              <a:gd name="connsiteX1274" fmla="*/ 4295051 w 9120436"/>
              <a:gd name="connsiteY1274" fmla="*/ 2227852 h 2663544"/>
              <a:gd name="connsiteX1275" fmla="*/ 4382026 w 9120436"/>
              <a:gd name="connsiteY1275" fmla="*/ 2295060 h 2663544"/>
              <a:gd name="connsiteX1276" fmla="*/ 4476907 w 9120436"/>
              <a:gd name="connsiteY1276" fmla="*/ 2229196 h 2663544"/>
              <a:gd name="connsiteX1277" fmla="*/ 4503824 w 9120436"/>
              <a:gd name="connsiteY1277" fmla="*/ 2228020 h 2663544"/>
              <a:gd name="connsiteX1278" fmla="*/ 4594836 w 9120436"/>
              <a:gd name="connsiteY1278" fmla="*/ 2271873 h 2663544"/>
              <a:gd name="connsiteX1279" fmla="*/ 4610649 w 9120436"/>
              <a:gd name="connsiteY1279" fmla="*/ 2294219 h 2663544"/>
              <a:gd name="connsiteX1280" fmla="*/ 4615360 w 9120436"/>
              <a:gd name="connsiteY1280" fmla="*/ 2408136 h 2663544"/>
              <a:gd name="connsiteX1281" fmla="*/ 4724708 w 9120436"/>
              <a:gd name="connsiteY1281" fmla="*/ 2434851 h 2663544"/>
              <a:gd name="connsiteX1282" fmla="*/ 4784766 w 9120436"/>
              <a:gd name="connsiteY1282" fmla="*/ 2335888 h 2663544"/>
              <a:gd name="connsiteX1283" fmla="*/ 4808655 w 9120436"/>
              <a:gd name="connsiteY1283" fmla="*/ 2323959 h 2663544"/>
              <a:gd name="connsiteX1284" fmla="*/ 4905555 w 9120436"/>
              <a:gd name="connsiteY1284" fmla="*/ 2326479 h 2663544"/>
              <a:gd name="connsiteX1285" fmla="*/ 4906732 w 9120436"/>
              <a:gd name="connsiteY1285" fmla="*/ 2326647 h 2663544"/>
              <a:gd name="connsiteX1286" fmla="*/ 4929443 w 9120436"/>
              <a:gd name="connsiteY1286" fmla="*/ 2340761 h 2663544"/>
              <a:gd name="connsiteX1287" fmla="*/ 4979912 w 9120436"/>
              <a:gd name="connsiteY1287" fmla="*/ 2442580 h 2663544"/>
              <a:gd name="connsiteX1288" fmla="*/ 5093467 w 9120436"/>
              <a:gd name="connsiteY1288" fmla="*/ 2421745 h 2663544"/>
              <a:gd name="connsiteX1289" fmla="*/ 5108102 w 9120436"/>
              <a:gd name="connsiteY1289" fmla="*/ 2306485 h 2663544"/>
              <a:gd name="connsiteX1290" fmla="*/ 5124925 w 9120436"/>
              <a:gd name="connsiteY1290" fmla="*/ 2285819 h 2663544"/>
              <a:gd name="connsiteX1291" fmla="*/ 5209040 w 9120436"/>
              <a:gd name="connsiteY1291" fmla="*/ 2250703 h 2663544"/>
              <a:gd name="connsiteX1292" fmla="*/ 5236125 w 9120436"/>
              <a:gd name="connsiteY1292" fmla="*/ 2253895 h 2663544"/>
              <a:gd name="connsiteX1293" fmla="*/ 5324109 w 9120436"/>
              <a:gd name="connsiteY1293" fmla="*/ 2326479 h 2663544"/>
              <a:gd name="connsiteX1294" fmla="*/ 5422019 w 9120436"/>
              <a:gd name="connsiteY1294" fmla="*/ 2259272 h 2663544"/>
              <a:gd name="connsiteX1295" fmla="*/ 5388373 w 9120436"/>
              <a:gd name="connsiteY1295" fmla="*/ 2148043 h 2663544"/>
              <a:gd name="connsiteX1296" fmla="*/ 5395102 w 9120436"/>
              <a:gd name="connsiteY1296" fmla="*/ 2122337 h 2663544"/>
              <a:gd name="connsiteX1297" fmla="*/ 5454487 w 9120436"/>
              <a:gd name="connsiteY1297" fmla="*/ 2060002 h 2663544"/>
              <a:gd name="connsiteX1298" fmla="*/ 5480562 w 9120436"/>
              <a:gd name="connsiteY1298" fmla="*/ 2051937 h 2663544"/>
              <a:gd name="connsiteX1299" fmla="*/ 5591089 w 9120436"/>
              <a:gd name="connsiteY1299" fmla="*/ 2082684 h 2663544"/>
              <a:gd name="connsiteX1300" fmla="*/ 5655015 w 9120436"/>
              <a:gd name="connsiteY1300" fmla="*/ 1978849 h 2663544"/>
              <a:gd name="connsiteX1301" fmla="*/ 5578976 w 9120436"/>
              <a:gd name="connsiteY1301" fmla="*/ 1890638 h 2663544"/>
              <a:gd name="connsiteX1302" fmla="*/ 5574266 w 9120436"/>
              <a:gd name="connsiteY1302" fmla="*/ 1864259 h 2663544"/>
              <a:gd name="connsiteX1303" fmla="*/ 5601519 w 9120436"/>
              <a:gd name="connsiteY1303" fmla="*/ 1787979 h 2663544"/>
              <a:gd name="connsiteX1304" fmla="*/ 5622043 w 9120436"/>
              <a:gd name="connsiteY1304" fmla="*/ 1771177 h 2663544"/>
              <a:gd name="connsiteX1305" fmla="*/ 5735597 w 9120436"/>
              <a:gd name="connsiteY1305" fmla="*/ 1754375 h 2663544"/>
              <a:gd name="connsiteX1306" fmla="*/ 5752420 w 9120436"/>
              <a:gd name="connsiteY1306" fmla="*/ 1631218 h 2663544"/>
              <a:gd name="connsiteX1307" fmla="*/ 5647109 w 9120436"/>
              <a:gd name="connsiteY1307" fmla="*/ 1581820 h 2663544"/>
              <a:gd name="connsiteX1308" fmla="*/ 5632641 w 9120436"/>
              <a:gd name="connsiteY1308" fmla="*/ 1559306 h 2663544"/>
              <a:gd name="connsiteX1309" fmla="*/ 5627426 w 9120436"/>
              <a:gd name="connsiteY1309" fmla="*/ 1481849 h 2663544"/>
              <a:gd name="connsiteX1310" fmla="*/ 5638866 w 9120436"/>
              <a:gd name="connsiteY1310" fmla="*/ 1457487 h 2663544"/>
              <a:gd name="connsiteX1311" fmla="*/ 5736102 w 9120436"/>
              <a:gd name="connsiteY1311" fmla="*/ 1395824 h 2663544"/>
              <a:gd name="connsiteX1312" fmla="*/ 5702456 w 9120436"/>
              <a:gd name="connsiteY1312" fmla="*/ 1274851 h 2663544"/>
              <a:gd name="connsiteX1313" fmla="*/ 5586547 w 9120436"/>
              <a:gd name="connsiteY1313" fmla="*/ 1272498 h 2663544"/>
              <a:gd name="connsiteX1314" fmla="*/ 5564172 w 9120436"/>
              <a:gd name="connsiteY1314" fmla="*/ 1257713 h 2663544"/>
              <a:gd name="connsiteX1315" fmla="*/ 5547349 w 9120436"/>
              <a:gd name="connsiteY1315" fmla="*/ 1224109 h 2663544"/>
              <a:gd name="connsiteX1316" fmla="*/ 5528676 w 9120436"/>
              <a:gd name="connsiteY1316" fmla="*/ 1190505 h 2663544"/>
              <a:gd name="connsiteX1317" fmla="*/ 5528676 w 9120436"/>
              <a:gd name="connsiteY1317" fmla="*/ 1163622 h 2663544"/>
              <a:gd name="connsiteX1318" fmla="*/ 5592771 w 9120436"/>
              <a:gd name="connsiteY1318" fmla="*/ 1067348 h 2663544"/>
              <a:gd name="connsiteX1319" fmla="*/ 5512862 w 9120436"/>
              <a:gd name="connsiteY1319" fmla="*/ 970065 h 2663544"/>
              <a:gd name="connsiteX1320" fmla="*/ 5406710 w 9120436"/>
              <a:gd name="connsiteY1320" fmla="*/ 1014590 h 2663544"/>
              <a:gd name="connsiteX1321" fmla="*/ 5380130 w 9120436"/>
              <a:gd name="connsiteY1321" fmla="*/ 1010222 h 2663544"/>
              <a:gd name="connsiteX1322" fmla="*/ 5319399 w 9120436"/>
              <a:gd name="connsiteY1322" fmla="*/ 961664 h 2663544"/>
              <a:gd name="connsiteX1323" fmla="*/ 5309138 w 9120436"/>
              <a:gd name="connsiteY1323" fmla="*/ 936966 h 2663544"/>
              <a:gd name="connsiteX1324" fmla="*/ 5328651 w 9120436"/>
              <a:gd name="connsiteY1324" fmla="*/ 822377 h 2663544"/>
              <a:gd name="connsiteX1325" fmla="*/ 5217451 w 9120436"/>
              <a:gd name="connsiteY1325" fmla="*/ 766259 h 2663544"/>
              <a:gd name="connsiteX1326" fmla="*/ 5138888 w 9120436"/>
              <a:gd name="connsiteY1326" fmla="*/ 850268 h 2663544"/>
              <a:gd name="connsiteX1327" fmla="*/ 5112644 w 9120436"/>
              <a:gd name="connsiteY1327" fmla="*/ 856989 h 2663544"/>
              <a:gd name="connsiteX1328" fmla="*/ 5035932 w 9120436"/>
              <a:gd name="connsiteY1328" fmla="*/ 834642 h 2663544"/>
              <a:gd name="connsiteX1329" fmla="*/ 5016754 w 9120436"/>
              <a:gd name="connsiteY1329" fmla="*/ 816328 h 2663544"/>
              <a:gd name="connsiteX1330" fmla="*/ 4987819 w 9120436"/>
              <a:gd name="connsiteY1330" fmla="*/ 703588 h 2663544"/>
              <a:gd name="connsiteX1331" fmla="*/ 4865853 w 9120436"/>
              <a:gd name="connsiteY1331" fmla="*/ 696699 h 2663544"/>
              <a:gd name="connsiteX1332" fmla="*/ 4847011 w 9120436"/>
              <a:gd name="connsiteY1332" fmla="*/ 647302 h 2663544"/>
              <a:gd name="connsiteX1333" fmla="*/ 4860132 w 9120436"/>
              <a:gd name="connsiteY1333" fmla="*/ 647302 h 2663544"/>
              <a:gd name="connsiteX1334" fmla="*/ 4998417 w 9120436"/>
              <a:gd name="connsiteY1334" fmla="*/ 655031 h 2663544"/>
              <a:gd name="connsiteX1335" fmla="*/ 5011034 w 9120436"/>
              <a:gd name="connsiteY1335" fmla="*/ 656711 h 2663544"/>
              <a:gd name="connsiteX1336" fmla="*/ 5032063 w 9120436"/>
              <a:gd name="connsiteY1336" fmla="*/ 675361 h 2663544"/>
              <a:gd name="connsiteX1337" fmla="*/ 5061503 w 9120436"/>
              <a:gd name="connsiteY1337" fmla="*/ 789613 h 2663544"/>
              <a:gd name="connsiteX1338" fmla="*/ 5114158 w 9120436"/>
              <a:gd name="connsiteY1338" fmla="*/ 803895 h 2663544"/>
              <a:gd name="connsiteX1339" fmla="*/ 5193899 w 9120436"/>
              <a:gd name="connsiteY1339" fmla="*/ 719046 h 2663544"/>
              <a:gd name="connsiteX1340" fmla="*/ 5221825 w 9120436"/>
              <a:gd name="connsiteY1340" fmla="*/ 712997 h 2663544"/>
              <a:gd name="connsiteX1341" fmla="*/ 5233938 w 9120436"/>
              <a:gd name="connsiteY1341" fmla="*/ 718038 h 2663544"/>
              <a:gd name="connsiteX1342" fmla="*/ 5359605 w 9120436"/>
              <a:gd name="connsiteY1342" fmla="*/ 781548 h 2663544"/>
              <a:gd name="connsiteX1343" fmla="*/ 5370541 w 9120436"/>
              <a:gd name="connsiteY1343" fmla="*/ 788101 h 2663544"/>
              <a:gd name="connsiteX1344" fmla="*/ 5382485 w 9120436"/>
              <a:gd name="connsiteY1344" fmla="*/ 813808 h 2663544"/>
              <a:gd name="connsiteX1345" fmla="*/ 5362802 w 9120436"/>
              <a:gd name="connsiteY1345" fmla="*/ 930077 h 2663544"/>
              <a:gd name="connsiteX1346" fmla="*/ 5402840 w 9120436"/>
              <a:gd name="connsiteY1346" fmla="*/ 962000 h 2663544"/>
              <a:gd name="connsiteX1347" fmla="*/ 5510507 w 9120436"/>
              <a:gd name="connsiteY1347" fmla="*/ 916971 h 2663544"/>
              <a:gd name="connsiteX1348" fmla="*/ 5538433 w 9120436"/>
              <a:gd name="connsiteY1348" fmla="*/ 922684 h 2663544"/>
              <a:gd name="connsiteX1349" fmla="*/ 5547349 w 9120436"/>
              <a:gd name="connsiteY1349" fmla="*/ 931925 h 2663544"/>
              <a:gd name="connsiteX1350" fmla="*/ 5637856 w 9120436"/>
              <a:gd name="connsiteY1350" fmla="*/ 1040969 h 2663544"/>
              <a:gd name="connsiteX1351" fmla="*/ 5645090 w 9120436"/>
              <a:gd name="connsiteY1351" fmla="*/ 1051554 h 2663544"/>
              <a:gd name="connsiteX1352" fmla="*/ 5645090 w 9120436"/>
              <a:gd name="connsiteY1352" fmla="*/ 1079949 h 2663544"/>
              <a:gd name="connsiteX1353" fmla="*/ 5580154 w 9120436"/>
              <a:gd name="connsiteY1353" fmla="*/ 1177400 h 2663544"/>
              <a:gd name="connsiteX1354" fmla="*/ 5592266 w 9120436"/>
              <a:gd name="connsiteY1354" fmla="*/ 1199410 h 2663544"/>
              <a:gd name="connsiteX1355" fmla="*/ 5603370 w 9120436"/>
              <a:gd name="connsiteY1355" fmla="*/ 1221757 h 2663544"/>
              <a:gd name="connsiteX1356" fmla="*/ 5721130 w 9120436"/>
              <a:gd name="connsiteY1356" fmla="*/ 1224109 h 2663544"/>
              <a:gd name="connsiteX1357" fmla="*/ 5744346 w 9120436"/>
              <a:gd name="connsiteY1357" fmla="*/ 1240911 h 2663544"/>
              <a:gd name="connsiteX1358" fmla="*/ 5748719 w 9120436"/>
              <a:gd name="connsiteY1358" fmla="*/ 1253008 h 2663544"/>
              <a:gd name="connsiteX1359" fmla="*/ 5787580 w 9120436"/>
              <a:gd name="connsiteY1359" fmla="*/ 1389943 h 2663544"/>
              <a:gd name="connsiteX1360" fmla="*/ 5790103 w 9120436"/>
              <a:gd name="connsiteY1360" fmla="*/ 1402545 h 2663544"/>
              <a:gd name="connsiteX1361" fmla="*/ 5779000 w 9120436"/>
              <a:gd name="connsiteY1361" fmla="*/ 1428755 h 2663544"/>
              <a:gd name="connsiteX1362" fmla="*/ 5680418 w 9120436"/>
              <a:gd name="connsiteY1362" fmla="*/ 1491258 h 2663544"/>
              <a:gd name="connsiteX1363" fmla="*/ 5683783 w 9120436"/>
              <a:gd name="connsiteY1363" fmla="*/ 1541664 h 2663544"/>
              <a:gd name="connsiteX1364" fmla="*/ 5790608 w 9120436"/>
              <a:gd name="connsiteY1364" fmla="*/ 1592069 h 2663544"/>
              <a:gd name="connsiteX1365" fmla="*/ 5805075 w 9120436"/>
              <a:gd name="connsiteY1365" fmla="*/ 1616432 h 2663544"/>
              <a:gd name="connsiteX1366" fmla="*/ 5805076 w 9120436"/>
              <a:gd name="connsiteY1366" fmla="*/ 1629202 h 2663544"/>
              <a:gd name="connsiteX1367" fmla="*/ 5785561 w 9120436"/>
              <a:gd name="connsiteY1367" fmla="*/ 1768657 h 2663544"/>
              <a:gd name="connsiteX1368" fmla="*/ 5782870 w 9120436"/>
              <a:gd name="connsiteY1368" fmla="*/ 1781258 h 2663544"/>
              <a:gd name="connsiteX1369" fmla="*/ 5761841 w 9120436"/>
              <a:gd name="connsiteY1369" fmla="*/ 1800916 h 2663544"/>
              <a:gd name="connsiteX1370" fmla="*/ 5646604 w 9120436"/>
              <a:gd name="connsiteY1370" fmla="*/ 1817718 h 2663544"/>
              <a:gd name="connsiteX1371" fmla="*/ 5628267 w 9120436"/>
              <a:gd name="connsiteY1371" fmla="*/ 1868124 h 2663544"/>
              <a:gd name="connsiteX1372" fmla="*/ 5705484 w 9120436"/>
              <a:gd name="connsiteY1372" fmla="*/ 1957343 h 2663544"/>
              <a:gd name="connsiteX1373" fmla="*/ 5708681 w 9120436"/>
              <a:gd name="connsiteY1373" fmla="*/ 1985402 h 2663544"/>
              <a:gd name="connsiteX1374" fmla="*/ 5702961 w 9120436"/>
              <a:gd name="connsiteY1374" fmla="*/ 1996659 h 2663544"/>
              <a:gd name="connsiteX1375" fmla="*/ 5630454 w 9120436"/>
              <a:gd name="connsiteY1375" fmla="*/ 2114272 h 2663544"/>
              <a:gd name="connsiteX1376" fmla="*/ 5622716 w 9120436"/>
              <a:gd name="connsiteY1376" fmla="*/ 2124857 h 2663544"/>
              <a:gd name="connsiteX1377" fmla="*/ 5595463 w 9120436"/>
              <a:gd name="connsiteY1377" fmla="*/ 2134434 h 2663544"/>
              <a:gd name="connsiteX1378" fmla="*/ 5484095 w 9120436"/>
              <a:gd name="connsiteY1378" fmla="*/ 2103351 h 2663544"/>
              <a:gd name="connsiteX1379" fmla="*/ 5442711 w 9120436"/>
              <a:gd name="connsiteY1379" fmla="*/ 2146699 h 2663544"/>
              <a:gd name="connsiteX1380" fmla="*/ 5476356 w 9120436"/>
              <a:gd name="connsiteY1380" fmla="*/ 2259608 h 2663544"/>
              <a:gd name="connsiteX1381" fmla="*/ 5467945 w 9120436"/>
              <a:gd name="connsiteY1381" fmla="*/ 2286491 h 2663544"/>
              <a:gd name="connsiteX1382" fmla="*/ 5458019 w 9120436"/>
              <a:gd name="connsiteY1382" fmla="*/ 2294388 h 2663544"/>
              <a:gd name="connsiteX1383" fmla="*/ 5346652 w 9120436"/>
              <a:gd name="connsiteY1383" fmla="*/ 2370668 h 2663544"/>
              <a:gd name="connsiteX1384" fmla="*/ 5335380 w 9120436"/>
              <a:gd name="connsiteY1384" fmla="*/ 2377221 h 2663544"/>
              <a:gd name="connsiteX1385" fmla="*/ 5306445 w 9120436"/>
              <a:gd name="connsiteY1385" fmla="*/ 2374868 h 2663544"/>
              <a:gd name="connsiteX1386" fmla="*/ 5217451 w 9120436"/>
              <a:gd name="connsiteY1386" fmla="*/ 2301276 h 2663544"/>
              <a:gd name="connsiteX1387" fmla="*/ 5156889 w 9120436"/>
              <a:gd name="connsiteY1387" fmla="*/ 2326479 h 2663544"/>
              <a:gd name="connsiteX1388" fmla="*/ 5142084 w 9120436"/>
              <a:gd name="connsiteY1388" fmla="*/ 2444092 h 2663544"/>
              <a:gd name="connsiteX1389" fmla="*/ 5123411 w 9120436"/>
              <a:gd name="connsiteY1389" fmla="*/ 2465262 h 2663544"/>
              <a:gd name="connsiteX1390" fmla="*/ 5111130 w 9120436"/>
              <a:gd name="connsiteY1390" fmla="*/ 2468455 h 2663544"/>
              <a:gd name="connsiteX1391" fmla="*/ 4981762 w 9120436"/>
              <a:gd name="connsiteY1391" fmla="*/ 2492313 h 2663544"/>
              <a:gd name="connsiteX1392" fmla="*/ 4968640 w 9120436"/>
              <a:gd name="connsiteY1392" fmla="*/ 2493825 h 2663544"/>
              <a:gd name="connsiteX1393" fmla="*/ 4965276 w 9120436"/>
              <a:gd name="connsiteY1393" fmla="*/ 2494666 h 2663544"/>
              <a:gd name="connsiteX1394" fmla="*/ 4942733 w 9120436"/>
              <a:gd name="connsiteY1394" fmla="*/ 2480720 h 2663544"/>
              <a:gd name="connsiteX1395" fmla="*/ 4892264 w 9120436"/>
              <a:gd name="connsiteY1395" fmla="*/ 2377388 h 2663544"/>
              <a:gd name="connsiteX1396" fmla="*/ 4820935 w 9120436"/>
              <a:gd name="connsiteY1396" fmla="*/ 2375372 h 2663544"/>
              <a:gd name="connsiteX1397" fmla="*/ 4760204 w 9120436"/>
              <a:gd name="connsiteY1397" fmla="*/ 2476183 h 2663544"/>
              <a:gd name="connsiteX1398" fmla="*/ 4734297 w 9120436"/>
              <a:gd name="connsiteY1398" fmla="*/ 2487945 h 2663544"/>
              <a:gd name="connsiteX1399" fmla="*/ 4721680 w 9120436"/>
              <a:gd name="connsiteY1399" fmla="*/ 2485761 h 2663544"/>
              <a:gd name="connsiteX1400" fmla="*/ 4596854 w 9120436"/>
              <a:gd name="connsiteY1400" fmla="*/ 2455181 h 2663544"/>
              <a:gd name="connsiteX1401" fmla="*/ 4584405 w 9120436"/>
              <a:gd name="connsiteY1401" fmla="*/ 2451317 h 2663544"/>
              <a:gd name="connsiteX1402" fmla="*/ 4567583 w 9120436"/>
              <a:gd name="connsiteY1402" fmla="*/ 2428298 h 2663544"/>
              <a:gd name="connsiteX1403" fmla="*/ 4562704 w 9120436"/>
              <a:gd name="connsiteY1403" fmla="*/ 2312869 h 2663544"/>
              <a:gd name="connsiteX1404" fmla="*/ 4495412 w 9120436"/>
              <a:gd name="connsiteY1404" fmla="*/ 2280106 h 2663544"/>
              <a:gd name="connsiteX1405" fmla="*/ 4399185 w 9120436"/>
              <a:gd name="connsiteY1405" fmla="*/ 2347313 h 2663544"/>
              <a:gd name="connsiteX1406" fmla="*/ 4370586 w 9120436"/>
              <a:gd name="connsiteY1406" fmla="*/ 2347313 h 2663544"/>
              <a:gd name="connsiteX1407" fmla="*/ 4359988 w 9120436"/>
              <a:gd name="connsiteY1407" fmla="*/ 2340089 h 2663544"/>
              <a:gd name="connsiteX1408" fmla="*/ 4260565 w 9120436"/>
              <a:gd name="connsiteY1408" fmla="*/ 2262464 h 2663544"/>
              <a:gd name="connsiteX1409" fmla="*/ 4250807 w 9120436"/>
              <a:gd name="connsiteY1409" fmla="*/ 2253727 h 2663544"/>
              <a:gd name="connsiteX1410" fmla="*/ 4244246 w 9120436"/>
              <a:gd name="connsiteY1410" fmla="*/ 2225668 h 2663544"/>
              <a:gd name="connsiteX1411" fmla="*/ 4286977 w 9120436"/>
              <a:gd name="connsiteY1411" fmla="*/ 2117968 h 2663544"/>
              <a:gd name="connsiteX1412" fmla="*/ 4236508 w 9120436"/>
              <a:gd name="connsiteY1412" fmla="*/ 2057986 h 2663544"/>
              <a:gd name="connsiteX1413" fmla="*/ 4122280 w 9120436"/>
              <a:gd name="connsiteY1413" fmla="*/ 2079660 h 2663544"/>
              <a:gd name="connsiteX1414" fmla="*/ 4096037 w 9120436"/>
              <a:gd name="connsiteY1414" fmla="*/ 2068067 h 2663544"/>
              <a:gd name="connsiteX1415" fmla="*/ 4089307 w 9120436"/>
              <a:gd name="connsiteY1415" fmla="*/ 2056977 h 2663544"/>
              <a:gd name="connsiteX1416" fmla="*/ 4058185 w 9120436"/>
              <a:gd name="connsiteY1416" fmla="*/ 2002540 h 2663544"/>
              <a:gd name="connsiteX1417" fmla="*/ 4031106 w 9120436"/>
              <a:gd name="connsiteY1417" fmla="*/ 1945917 h 2663544"/>
              <a:gd name="connsiteX1418" fmla="*/ 4025892 w 9120436"/>
              <a:gd name="connsiteY1418" fmla="*/ 1933988 h 2663544"/>
              <a:gd name="connsiteX1419" fmla="*/ 4031276 w 9120436"/>
              <a:gd name="connsiteY1419" fmla="*/ 1905760 h 2663544"/>
              <a:gd name="connsiteX1420" fmla="*/ 4114374 w 9120436"/>
              <a:gd name="connsiteY1420" fmla="*/ 1824607 h 2663544"/>
              <a:gd name="connsiteX1421" fmla="*/ 4093513 w 9120436"/>
              <a:gd name="connsiteY1421" fmla="*/ 1749503 h 2663544"/>
              <a:gd name="connsiteX1422" fmla="*/ 3980469 w 9120436"/>
              <a:gd name="connsiteY1422" fmla="*/ 1722956 h 2663544"/>
              <a:gd name="connsiteX1423" fmla="*/ 3961291 w 9120436"/>
              <a:gd name="connsiteY1423" fmla="*/ 1701617 h 2663544"/>
              <a:gd name="connsiteX1424" fmla="*/ 3959609 w 9120436"/>
              <a:gd name="connsiteY1424" fmla="*/ 1688680 h 2663544"/>
              <a:gd name="connsiteX1425" fmla="*/ 3952544 w 9120436"/>
              <a:gd name="connsiteY1425" fmla="*/ 1562666 h 2663544"/>
              <a:gd name="connsiteX1426" fmla="*/ 3952544 w 9120436"/>
              <a:gd name="connsiteY1426" fmla="*/ 1549897 h 2663544"/>
              <a:gd name="connsiteX1427" fmla="*/ 3969367 w 9120436"/>
              <a:gd name="connsiteY1427" fmla="*/ 1526542 h 2663544"/>
              <a:gd name="connsiteX1428" fmla="*/ 4077027 w 9120436"/>
              <a:gd name="connsiteY1428" fmla="*/ 1484874 h 2663544"/>
              <a:gd name="connsiteX1429" fmla="*/ 4088803 w 9120436"/>
              <a:gd name="connsiteY1429" fmla="*/ 1410441 h 2663544"/>
              <a:gd name="connsiteX1430" fmla="*/ 3996620 w 9120436"/>
              <a:gd name="connsiteY1430" fmla="*/ 1340546 h 2663544"/>
              <a:gd name="connsiteX1431" fmla="*/ 3987872 w 9120436"/>
              <a:gd name="connsiteY1431" fmla="*/ 1313159 h 2663544"/>
              <a:gd name="connsiteX1432" fmla="*/ 3991742 w 9120436"/>
              <a:gd name="connsiteY1432" fmla="*/ 1300557 h 2663544"/>
              <a:gd name="connsiteX1433" fmla="*/ 4037829 w 9120436"/>
              <a:gd name="connsiteY1433" fmla="*/ 1180928 h 2663544"/>
              <a:gd name="connsiteX1434" fmla="*/ 4043213 w 9120436"/>
              <a:gd name="connsiteY1434" fmla="*/ 1169335 h 2663544"/>
              <a:gd name="connsiteX1435" fmla="*/ 4067606 w 9120436"/>
              <a:gd name="connsiteY1435" fmla="*/ 1154717 h 2663544"/>
              <a:gd name="connsiteX1436" fmla="*/ 4185366 w 9120436"/>
              <a:gd name="connsiteY1436" fmla="*/ 1162110 h 2663544"/>
              <a:gd name="connsiteX1437" fmla="*/ 4224563 w 9120436"/>
              <a:gd name="connsiteY1437" fmla="*/ 1102464 h 2663544"/>
              <a:gd name="connsiteX1438" fmla="*/ 4168880 w 9120436"/>
              <a:gd name="connsiteY1438" fmla="*/ 1001653 h 2663544"/>
              <a:gd name="connsiteX1439" fmla="*/ 4171908 w 9120436"/>
              <a:gd name="connsiteY1439" fmla="*/ 972922 h 2663544"/>
              <a:gd name="connsiteX1440" fmla="*/ 4180656 w 9120436"/>
              <a:gd name="connsiteY1440" fmla="*/ 963008 h 2663544"/>
              <a:gd name="connsiteX1441" fmla="*/ 4274023 w 9120436"/>
              <a:gd name="connsiteY1441" fmla="*/ 870598 h 2663544"/>
              <a:gd name="connsiteX1442" fmla="*/ 4283780 w 9120436"/>
              <a:gd name="connsiteY1442" fmla="*/ 862197 h 2663544"/>
              <a:gd name="connsiteX1443" fmla="*/ 4311875 w 9120436"/>
              <a:gd name="connsiteY1443" fmla="*/ 859005 h 2663544"/>
              <a:gd name="connsiteX1444" fmla="*/ 4416345 w 9120436"/>
              <a:gd name="connsiteY1444" fmla="*/ 913611 h 2663544"/>
              <a:gd name="connsiteX1445" fmla="*/ 4471524 w 9120436"/>
              <a:gd name="connsiteY1445" fmla="*/ 878327 h 2663544"/>
              <a:gd name="connsiteX1446" fmla="*/ 4461766 w 9120436"/>
              <a:gd name="connsiteY1446" fmla="*/ 763066 h 2663544"/>
              <a:gd name="connsiteX1447" fmla="*/ 4475729 w 9120436"/>
              <a:gd name="connsiteY1447" fmla="*/ 738536 h 2663544"/>
              <a:gd name="connsiteX1448" fmla="*/ 4487674 w 9120436"/>
              <a:gd name="connsiteY1448" fmla="*/ 732991 h 2663544"/>
              <a:gd name="connsiteX1449" fmla="*/ 4614014 w 9120436"/>
              <a:gd name="connsiteY1449" fmla="*/ 685106 h 2663544"/>
              <a:gd name="connsiteX1450" fmla="*/ 4626126 w 9120436"/>
              <a:gd name="connsiteY1450" fmla="*/ 681578 h 2663544"/>
              <a:gd name="connsiteX1451" fmla="*/ 4653211 w 9120436"/>
              <a:gd name="connsiteY1451" fmla="*/ 689978 h 2663544"/>
              <a:gd name="connsiteX1452" fmla="*/ 4726391 w 9120436"/>
              <a:gd name="connsiteY1452" fmla="*/ 782389 h 2663544"/>
              <a:gd name="connsiteX1453" fmla="*/ 4785607 w 9120436"/>
              <a:gd name="connsiteY1453" fmla="*/ 773316 h 2663544"/>
              <a:gd name="connsiteX1454" fmla="*/ 4823627 w 9120436"/>
              <a:gd name="connsiteY1454" fmla="*/ 664104 h 2663544"/>
              <a:gd name="connsiteX1455" fmla="*/ 4847011 w 9120436"/>
              <a:gd name="connsiteY1455" fmla="*/ 647302 h 2663544"/>
              <a:gd name="connsiteX1456" fmla="*/ 2821035 w 9120436"/>
              <a:gd name="connsiteY1456" fmla="*/ 500622 h 2663544"/>
              <a:gd name="connsiteX1457" fmla="*/ 2846270 w 9120436"/>
              <a:gd name="connsiteY1457" fmla="*/ 525825 h 2663544"/>
              <a:gd name="connsiteX1458" fmla="*/ 2846270 w 9120436"/>
              <a:gd name="connsiteY1458" fmla="*/ 671330 h 2663544"/>
              <a:gd name="connsiteX1459" fmla="*/ 2821544 w 9120436"/>
              <a:gd name="connsiteY1459" fmla="*/ 697032 h 2663544"/>
              <a:gd name="connsiteX1460" fmla="*/ 2821035 w 9120436"/>
              <a:gd name="connsiteY1460" fmla="*/ 697037 h 2663544"/>
              <a:gd name="connsiteX1461" fmla="*/ 2795799 w 9120436"/>
              <a:gd name="connsiteY1461" fmla="*/ 671834 h 2663544"/>
              <a:gd name="connsiteX1462" fmla="*/ 2795799 w 9120436"/>
              <a:gd name="connsiteY1462" fmla="*/ 525825 h 2663544"/>
              <a:gd name="connsiteX1463" fmla="*/ 2821035 w 9120436"/>
              <a:gd name="connsiteY1463" fmla="*/ 500622 h 2663544"/>
              <a:gd name="connsiteX1464" fmla="*/ 3759129 w 9120436"/>
              <a:gd name="connsiteY1464" fmla="*/ 468821 h 2663544"/>
              <a:gd name="connsiteX1465" fmla="*/ 3777614 w 9120436"/>
              <a:gd name="connsiteY1465" fmla="*/ 474410 h 2663544"/>
              <a:gd name="connsiteX1466" fmla="*/ 3780273 w 9120436"/>
              <a:gd name="connsiteY1466" fmla="*/ 476931 h 2663544"/>
              <a:gd name="connsiteX1467" fmla="*/ 3926633 w 9120436"/>
              <a:gd name="connsiteY1467" fmla="*/ 615715 h 2663544"/>
              <a:gd name="connsiteX1468" fmla="*/ 3927645 w 9120436"/>
              <a:gd name="connsiteY1468" fmla="*/ 651342 h 2663544"/>
              <a:gd name="connsiteX1469" fmla="*/ 3909810 w 9120436"/>
              <a:gd name="connsiteY1469" fmla="*/ 659231 h 2663544"/>
              <a:gd name="connsiteX1470" fmla="*/ 3908800 w 9120436"/>
              <a:gd name="connsiteY1470" fmla="*/ 659231 h 2663544"/>
              <a:gd name="connsiteX1471" fmla="*/ 3891977 w 9120436"/>
              <a:gd name="connsiteY1471" fmla="*/ 652175 h 2663544"/>
              <a:gd name="connsiteX1472" fmla="*/ 3745618 w 9120436"/>
              <a:gd name="connsiteY1472" fmla="*/ 513391 h 2663544"/>
              <a:gd name="connsiteX1473" fmla="*/ 3742101 w 9120436"/>
              <a:gd name="connsiteY1473" fmla="*/ 477923 h 2663544"/>
              <a:gd name="connsiteX1474" fmla="*/ 3759129 w 9120436"/>
              <a:gd name="connsiteY1474" fmla="*/ 468821 h 2663544"/>
              <a:gd name="connsiteX1475" fmla="*/ 2887653 w 9120436"/>
              <a:gd name="connsiteY1475" fmla="*/ 433582 h 2663544"/>
              <a:gd name="connsiteX1476" fmla="*/ 3034013 w 9120436"/>
              <a:gd name="connsiteY1476" fmla="*/ 433582 h 2663544"/>
              <a:gd name="connsiteX1477" fmla="*/ 3059247 w 9120436"/>
              <a:gd name="connsiteY1477" fmla="*/ 458785 h 2663544"/>
              <a:gd name="connsiteX1478" fmla="*/ 3034013 w 9120436"/>
              <a:gd name="connsiteY1478" fmla="*/ 483988 h 2663544"/>
              <a:gd name="connsiteX1479" fmla="*/ 2887653 w 9120436"/>
              <a:gd name="connsiteY1479" fmla="*/ 483988 h 2663544"/>
              <a:gd name="connsiteX1480" fmla="*/ 2862419 w 9120436"/>
              <a:gd name="connsiteY1480" fmla="*/ 458785 h 2663544"/>
              <a:gd name="connsiteX1481" fmla="*/ 2887653 w 9120436"/>
              <a:gd name="connsiteY1481" fmla="*/ 433582 h 2663544"/>
              <a:gd name="connsiteX1482" fmla="*/ 2607553 w 9120436"/>
              <a:gd name="connsiteY1482" fmla="*/ 433582 h 2663544"/>
              <a:gd name="connsiteX1483" fmla="*/ 2753912 w 9120436"/>
              <a:gd name="connsiteY1483" fmla="*/ 433582 h 2663544"/>
              <a:gd name="connsiteX1484" fmla="*/ 2779146 w 9120436"/>
              <a:gd name="connsiteY1484" fmla="*/ 458785 h 2663544"/>
              <a:gd name="connsiteX1485" fmla="*/ 2753912 w 9120436"/>
              <a:gd name="connsiteY1485" fmla="*/ 483988 h 2663544"/>
              <a:gd name="connsiteX1486" fmla="*/ 2607553 w 9120436"/>
              <a:gd name="connsiteY1486" fmla="*/ 483988 h 2663544"/>
              <a:gd name="connsiteX1487" fmla="*/ 2582317 w 9120436"/>
              <a:gd name="connsiteY1487" fmla="*/ 458785 h 2663544"/>
              <a:gd name="connsiteX1488" fmla="*/ 2607553 w 9120436"/>
              <a:gd name="connsiteY1488" fmla="*/ 433582 h 2663544"/>
              <a:gd name="connsiteX1489" fmla="*/ 5840419 w 9120436"/>
              <a:gd name="connsiteY1489" fmla="*/ 351185 h 2663544"/>
              <a:gd name="connsiteX1490" fmla="*/ 5858917 w 9120436"/>
              <a:gd name="connsiteY1490" fmla="*/ 356733 h 2663544"/>
              <a:gd name="connsiteX1491" fmla="*/ 5863619 w 9120436"/>
              <a:gd name="connsiteY1491" fmla="*/ 390738 h 2663544"/>
              <a:gd name="connsiteX1492" fmla="*/ 5742493 w 9120436"/>
              <a:gd name="connsiteY1492" fmla="*/ 551533 h 2663544"/>
              <a:gd name="connsiteX1493" fmla="*/ 5721801 w 9120436"/>
              <a:gd name="connsiteY1493" fmla="*/ 561614 h 2663544"/>
              <a:gd name="connsiteX1494" fmla="*/ 5706492 w 9120436"/>
              <a:gd name="connsiteY1494" fmla="*/ 556405 h 2663544"/>
              <a:gd name="connsiteX1495" fmla="*/ 5701613 w 9120436"/>
              <a:gd name="connsiteY1495" fmla="*/ 521121 h 2663544"/>
              <a:gd name="connsiteX1496" fmla="*/ 5823412 w 9120436"/>
              <a:gd name="connsiteY1496" fmla="*/ 360327 h 2663544"/>
              <a:gd name="connsiteX1497" fmla="*/ 5840419 w 9120436"/>
              <a:gd name="connsiteY1497" fmla="*/ 351185 h 2663544"/>
              <a:gd name="connsiteX1498" fmla="*/ 2821035 w 9120436"/>
              <a:gd name="connsiteY1498" fmla="*/ 220367 h 2663544"/>
              <a:gd name="connsiteX1499" fmla="*/ 2846270 w 9120436"/>
              <a:gd name="connsiteY1499" fmla="*/ 245570 h 2663544"/>
              <a:gd name="connsiteX1500" fmla="*/ 2846270 w 9120436"/>
              <a:gd name="connsiteY1500" fmla="*/ 391747 h 2663544"/>
              <a:gd name="connsiteX1501" fmla="*/ 2821035 w 9120436"/>
              <a:gd name="connsiteY1501" fmla="*/ 416950 h 2663544"/>
              <a:gd name="connsiteX1502" fmla="*/ 2795799 w 9120436"/>
              <a:gd name="connsiteY1502" fmla="*/ 391747 h 2663544"/>
              <a:gd name="connsiteX1503" fmla="*/ 2795799 w 9120436"/>
              <a:gd name="connsiteY1503" fmla="*/ 245570 h 2663544"/>
              <a:gd name="connsiteX1504" fmla="*/ 2821035 w 9120436"/>
              <a:gd name="connsiteY1504" fmla="*/ 220367 h 2663544"/>
              <a:gd name="connsiteX1505" fmla="*/ 4122524 w 9120436"/>
              <a:gd name="connsiteY1505" fmla="*/ 185990 h 2663544"/>
              <a:gd name="connsiteX1506" fmla="*/ 4137757 w 9120436"/>
              <a:gd name="connsiteY1506" fmla="*/ 197853 h 2663544"/>
              <a:gd name="connsiteX1507" fmla="*/ 4237014 w 9120436"/>
              <a:gd name="connsiteY1507" fmla="*/ 373433 h 2663544"/>
              <a:gd name="connsiteX1508" fmla="*/ 4227593 w 9120436"/>
              <a:gd name="connsiteY1508" fmla="*/ 407037 h 2663544"/>
              <a:gd name="connsiteX1509" fmla="*/ 4214639 w 9120436"/>
              <a:gd name="connsiteY1509" fmla="*/ 410901 h 2663544"/>
              <a:gd name="connsiteX1510" fmla="*/ 4192600 w 9120436"/>
              <a:gd name="connsiteY1510" fmla="*/ 398132 h 2663544"/>
              <a:gd name="connsiteX1511" fmla="*/ 4093850 w 9120436"/>
              <a:gd name="connsiteY1511" fmla="*/ 222719 h 2663544"/>
              <a:gd name="connsiteX1512" fmla="*/ 4103355 w 9120436"/>
              <a:gd name="connsiteY1512" fmla="*/ 188360 h 2663544"/>
              <a:gd name="connsiteX1513" fmla="*/ 4122524 w 9120436"/>
              <a:gd name="connsiteY1513" fmla="*/ 185990 h 2663544"/>
              <a:gd name="connsiteX1514" fmla="*/ 5452512 w 9120436"/>
              <a:gd name="connsiteY1514" fmla="*/ 113710 h 2663544"/>
              <a:gd name="connsiteX1515" fmla="*/ 5468628 w 9120436"/>
              <a:gd name="connsiteY1515" fmla="*/ 145510 h 2663544"/>
              <a:gd name="connsiteX1516" fmla="*/ 5467607 w 9120436"/>
              <a:gd name="connsiteY1516" fmla="*/ 148120 h 2663544"/>
              <a:gd name="connsiteX1517" fmla="*/ 5394596 w 9120436"/>
              <a:gd name="connsiteY1517" fmla="*/ 335293 h 2663544"/>
              <a:gd name="connsiteX1518" fmla="*/ 5371044 w 9120436"/>
              <a:gd name="connsiteY1518" fmla="*/ 352095 h 2663544"/>
              <a:gd name="connsiteX1519" fmla="*/ 5361791 w 9120436"/>
              <a:gd name="connsiteY1519" fmla="*/ 350415 h 2663544"/>
              <a:gd name="connsiteX1520" fmla="*/ 5347492 w 9120436"/>
              <a:gd name="connsiteY1520" fmla="*/ 317819 h 2663544"/>
              <a:gd name="connsiteX1521" fmla="*/ 5420671 w 9120436"/>
              <a:gd name="connsiteY1521" fmla="*/ 129806 h 2663544"/>
              <a:gd name="connsiteX1522" fmla="*/ 5452512 w 9120436"/>
              <a:gd name="connsiteY1522" fmla="*/ 113710 h 2663544"/>
              <a:gd name="connsiteX1523" fmla="*/ 4546724 w 9120436"/>
              <a:gd name="connsiteY1523" fmla="*/ 21967 h 2663544"/>
              <a:gd name="connsiteX1524" fmla="*/ 4575320 w 9120436"/>
              <a:gd name="connsiteY1524" fmla="*/ 40420 h 2663544"/>
              <a:gd name="connsiteX1525" fmla="*/ 4617546 w 9120436"/>
              <a:gd name="connsiteY1525" fmla="*/ 237673 h 2663544"/>
              <a:gd name="connsiteX1526" fmla="*/ 4598536 w 9120436"/>
              <a:gd name="connsiteY1526" fmla="*/ 268085 h 2663544"/>
              <a:gd name="connsiteX1527" fmla="*/ 4592816 w 9120436"/>
              <a:gd name="connsiteY1527" fmla="*/ 268085 h 2663544"/>
              <a:gd name="connsiteX1528" fmla="*/ 4568087 w 9120436"/>
              <a:gd name="connsiteY1528" fmla="*/ 248090 h 2663544"/>
              <a:gd name="connsiteX1529" fmla="*/ 4526029 w 9120436"/>
              <a:gd name="connsiteY1529" fmla="*/ 51005 h 2663544"/>
              <a:gd name="connsiteX1530" fmla="*/ 4546724 w 9120436"/>
              <a:gd name="connsiteY1530" fmla="*/ 21967 h 2663544"/>
              <a:gd name="connsiteX1531" fmla="*/ 5006660 w 9120436"/>
              <a:gd name="connsiteY1531" fmla="*/ 95 h 2663544"/>
              <a:gd name="connsiteX1532" fmla="*/ 5029707 w 9120436"/>
              <a:gd name="connsiteY1532" fmla="*/ 27482 h 2663544"/>
              <a:gd name="connsiteX1533" fmla="*/ 5012884 w 9120436"/>
              <a:gd name="connsiteY1533" fmla="*/ 229104 h 2663544"/>
              <a:gd name="connsiteX1534" fmla="*/ 4987145 w 9120436"/>
              <a:gd name="connsiteY1534" fmla="*/ 251283 h 2663544"/>
              <a:gd name="connsiteX1535" fmla="*/ 4985462 w 9120436"/>
              <a:gd name="connsiteY1535" fmla="*/ 251283 h 2663544"/>
              <a:gd name="connsiteX1536" fmla="*/ 4962399 w 9120436"/>
              <a:gd name="connsiteY1536" fmla="*/ 224084 h 2663544"/>
              <a:gd name="connsiteX1537" fmla="*/ 4962415 w 9120436"/>
              <a:gd name="connsiteY1537" fmla="*/ 223896 h 2663544"/>
              <a:gd name="connsiteX1538" fmla="*/ 4979238 w 9120436"/>
              <a:gd name="connsiteY1538" fmla="*/ 23114 h 2663544"/>
              <a:gd name="connsiteX1539" fmla="*/ 5006660 w 9120436"/>
              <a:gd name="connsiteY1539" fmla="*/ 95 h 26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Lst>
            <a:rect l="l" t="t" r="r" b="b"/>
            <a:pathLst>
              <a:path w="9120436" h="2663544">
                <a:moveTo>
                  <a:pt x="6936421" y="2657140"/>
                </a:moveTo>
                <a:lnTo>
                  <a:pt x="6968501" y="2663544"/>
                </a:lnTo>
                <a:lnTo>
                  <a:pt x="6904977" y="2663544"/>
                </a:lnTo>
                <a:close/>
                <a:moveTo>
                  <a:pt x="5080775" y="2574670"/>
                </a:moveTo>
                <a:cubicBezTo>
                  <a:pt x="5086082" y="2573633"/>
                  <a:pt x="5091722" y="2574295"/>
                  <a:pt x="5096830" y="2576825"/>
                </a:cubicBezTo>
                <a:cubicBezTo>
                  <a:pt x="5117019" y="2586738"/>
                  <a:pt x="5135356" y="2596819"/>
                  <a:pt x="5153019" y="2607741"/>
                </a:cubicBezTo>
                <a:cubicBezTo>
                  <a:pt x="5170684" y="2618662"/>
                  <a:pt x="5188011" y="2630423"/>
                  <a:pt x="5206011" y="2643864"/>
                </a:cubicBezTo>
                <a:cubicBezTo>
                  <a:pt x="5210553" y="2647310"/>
                  <a:pt x="5213667" y="2652056"/>
                  <a:pt x="5215119" y="2657264"/>
                </a:cubicBezTo>
                <a:lnTo>
                  <a:pt x="5214784" y="2663544"/>
                </a:lnTo>
                <a:lnTo>
                  <a:pt x="5142214" y="2663544"/>
                </a:lnTo>
                <a:lnTo>
                  <a:pt x="5124084" y="2651593"/>
                </a:lnTo>
                <a:cubicBezTo>
                  <a:pt x="5112813" y="2644705"/>
                  <a:pt x="5101374" y="2638152"/>
                  <a:pt x="5089092" y="2631767"/>
                </a:cubicBezTo>
                <a:lnTo>
                  <a:pt x="5061184" y="2663544"/>
                </a:lnTo>
                <a:lnTo>
                  <a:pt x="4995782" y="2663544"/>
                </a:lnTo>
                <a:lnTo>
                  <a:pt x="5066717" y="2582706"/>
                </a:lnTo>
                <a:cubicBezTo>
                  <a:pt x="5070494" y="2578441"/>
                  <a:pt x="5075469" y="2575706"/>
                  <a:pt x="5080775" y="2574670"/>
                </a:cubicBezTo>
                <a:close/>
                <a:moveTo>
                  <a:pt x="8975856" y="2566745"/>
                </a:moveTo>
                <a:lnTo>
                  <a:pt x="8998061" y="2569937"/>
                </a:lnTo>
                <a:cubicBezTo>
                  <a:pt x="9011998" y="2570865"/>
                  <a:pt x="9022542" y="2582901"/>
                  <a:pt x="9021614" y="2596821"/>
                </a:cubicBezTo>
                <a:cubicBezTo>
                  <a:pt x="9020685" y="2610740"/>
                  <a:pt x="9008634" y="2621271"/>
                  <a:pt x="8994698" y="2620343"/>
                </a:cubicBezTo>
                <a:lnTo>
                  <a:pt x="8994697" y="2620343"/>
                </a:lnTo>
                <a:lnTo>
                  <a:pt x="8990995" y="2620343"/>
                </a:lnTo>
                <a:lnTo>
                  <a:pt x="8968790" y="2617151"/>
                </a:lnTo>
                <a:cubicBezTo>
                  <a:pt x="8954853" y="2615202"/>
                  <a:pt x="8945137" y="2602339"/>
                  <a:pt x="8947088" y="2588419"/>
                </a:cubicBezTo>
                <a:cubicBezTo>
                  <a:pt x="8949039" y="2574500"/>
                  <a:pt x="8961919" y="2564796"/>
                  <a:pt x="8975856" y="2566745"/>
                </a:cubicBezTo>
                <a:close/>
                <a:moveTo>
                  <a:pt x="4541549" y="2559882"/>
                </a:moveTo>
                <a:cubicBezTo>
                  <a:pt x="4546794" y="2561244"/>
                  <a:pt x="4551604" y="2564277"/>
                  <a:pt x="4555132" y="2568761"/>
                </a:cubicBezTo>
                <a:lnTo>
                  <a:pt x="4629498" y="2663544"/>
                </a:lnTo>
                <a:lnTo>
                  <a:pt x="4563310" y="2663544"/>
                </a:lnTo>
                <a:lnTo>
                  <a:pt x="4526870" y="2617150"/>
                </a:lnTo>
                <a:cubicBezTo>
                  <a:pt x="4502540" y="2628306"/>
                  <a:pt x="4478941" y="2640989"/>
                  <a:pt x="4456214" y="2655122"/>
                </a:cubicBezTo>
                <a:lnTo>
                  <a:pt x="4459083" y="2663544"/>
                </a:lnTo>
                <a:lnTo>
                  <a:pt x="4406930" y="2663544"/>
                </a:lnTo>
                <a:lnTo>
                  <a:pt x="4402717" y="2650921"/>
                </a:lnTo>
                <a:cubicBezTo>
                  <a:pt x="4399017" y="2640143"/>
                  <a:pt x="4403017" y="2628227"/>
                  <a:pt x="4412474" y="2621854"/>
                </a:cubicBezTo>
                <a:cubicBezTo>
                  <a:pt x="4448105" y="2598084"/>
                  <a:pt x="4485899" y="2577720"/>
                  <a:pt x="4525356" y="2561032"/>
                </a:cubicBezTo>
                <a:cubicBezTo>
                  <a:pt x="4530624" y="2558831"/>
                  <a:pt x="4536304" y="2558521"/>
                  <a:pt x="4541549" y="2559882"/>
                </a:cubicBezTo>
                <a:close/>
                <a:moveTo>
                  <a:pt x="8575806" y="2511466"/>
                </a:moveTo>
                <a:lnTo>
                  <a:pt x="8775662" y="2539526"/>
                </a:lnTo>
                <a:cubicBezTo>
                  <a:pt x="8789599" y="2540454"/>
                  <a:pt x="8800143" y="2552490"/>
                  <a:pt x="8799215" y="2566409"/>
                </a:cubicBezTo>
                <a:cubicBezTo>
                  <a:pt x="8798285" y="2580328"/>
                  <a:pt x="8786235" y="2590860"/>
                  <a:pt x="8772298" y="2589932"/>
                </a:cubicBezTo>
                <a:lnTo>
                  <a:pt x="8772466" y="2589092"/>
                </a:lnTo>
                <a:lnTo>
                  <a:pt x="8768933" y="2589092"/>
                </a:lnTo>
                <a:lnTo>
                  <a:pt x="8568741" y="2561369"/>
                </a:lnTo>
                <a:cubicBezTo>
                  <a:pt x="8555028" y="2559471"/>
                  <a:pt x="8545452" y="2546830"/>
                  <a:pt x="8547353" y="2533134"/>
                </a:cubicBezTo>
                <a:cubicBezTo>
                  <a:pt x="8547360" y="2533081"/>
                  <a:pt x="8547368" y="2533027"/>
                  <a:pt x="8547375" y="2532973"/>
                </a:cubicBezTo>
                <a:cubicBezTo>
                  <a:pt x="8549373" y="2519247"/>
                  <a:pt x="8562037" y="2509668"/>
                  <a:pt x="8575806" y="2511466"/>
                </a:cubicBezTo>
                <a:close/>
                <a:moveTo>
                  <a:pt x="4748596" y="2507769"/>
                </a:moveTo>
                <a:cubicBezTo>
                  <a:pt x="4791344" y="2504995"/>
                  <a:pt x="4834257" y="2506176"/>
                  <a:pt x="4876786" y="2511298"/>
                </a:cubicBezTo>
                <a:cubicBezTo>
                  <a:pt x="4888078" y="2512761"/>
                  <a:pt x="4897016" y="2521550"/>
                  <a:pt x="4898656" y="2532804"/>
                </a:cubicBezTo>
                <a:lnTo>
                  <a:pt x="4917257" y="2663544"/>
                </a:lnTo>
                <a:lnTo>
                  <a:pt x="4864199" y="2663544"/>
                </a:lnTo>
                <a:lnTo>
                  <a:pt x="4850879" y="2560695"/>
                </a:lnTo>
                <a:cubicBezTo>
                  <a:pt x="4824208" y="2558201"/>
                  <a:pt x="4797402" y="2557471"/>
                  <a:pt x="4770634" y="2558511"/>
                </a:cubicBezTo>
                <a:lnTo>
                  <a:pt x="4749809" y="2663544"/>
                </a:lnTo>
                <a:lnTo>
                  <a:pt x="4698515" y="2663544"/>
                </a:lnTo>
                <a:lnTo>
                  <a:pt x="4725549" y="2528100"/>
                </a:lnTo>
                <a:cubicBezTo>
                  <a:pt x="4727732" y="2516891"/>
                  <a:pt x="4737189" y="2508549"/>
                  <a:pt x="4748596" y="2507769"/>
                </a:cubicBezTo>
                <a:close/>
                <a:moveTo>
                  <a:pt x="6976453" y="2409312"/>
                </a:moveTo>
                <a:cubicBezTo>
                  <a:pt x="7006357" y="2412302"/>
                  <a:pt x="7035788" y="2418903"/>
                  <a:pt x="7064100" y="2428970"/>
                </a:cubicBezTo>
                <a:cubicBezTo>
                  <a:pt x="7075608" y="2432827"/>
                  <a:pt x="7082695" y="2444364"/>
                  <a:pt x="7080923" y="2456357"/>
                </a:cubicBezTo>
                <a:lnTo>
                  <a:pt x="7064100" y="2564561"/>
                </a:lnTo>
                <a:cubicBezTo>
                  <a:pt x="7078200" y="2572500"/>
                  <a:pt x="7091496" y="2581784"/>
                  <a:pt x="7103802" y="2592284"/>
                </a:cubicBezTo>
                <a:lnTo>
                  <a:pt x="7200198" y="2540534"/>
                </a:lnTo>
                <a:cubicBezTo>
                  <a:pt x="7210852" y="2534797"/>
                  <a:pt x="7224089" y="2537484"/>
                  <a:pt x="7231656" y="2546919"/>
                </a:cubicBezTo>
                <a:cubicBezTo>
                  <a:pt x="7241194" y="2558525"/>
                  <a:pt x="7250014" y="2570701"/>
                  <a:pt x="7258069" y="2583379"/>
                </a:cubicBezTo>
                <a:cubicBezTo>
                  <a:pt x="7266074" y="2596045"/>
                  <a:pt x="7273321" y="2609174"/>
                  <a:pt x="7279770" y="2622696"/>
                </a:cubicBezTo>
                <a:cubicBezTo>
                  <a:pt x="7284986" y="2633623"/>
                  <a:pt x="7281746" y="2646708"/>
                  <a:pt x="7272032" y="2653947"/>
                </a:cubicBezTo>
                <a:lnTo>
                  <a:pt x="7259047" y="2663544"/>
                </a:lnTo>
                <a:lnTo>
                  <a:pt x="7174061" y="2663544"/>
                </a:lnTo>
                <a:lnTo>
                  <a:pt x="7224254" y="2626392"/>
                </a:lnTo>
                <a:cubicBezTo>
                  <a:pt x="7221226" y="2621016"/>
                  <a:pt x="7218198" y="2615807"/>
                  <a:pt x="7214834" y="2610767"/>
                </a:cubicBezTo>
                <a:cubicBezTo>
                  <a:pt x="7211469" y="2605726"/>
                  <a:pt x="7208273" y="2600518"/>
                  <a:pt x="7204572" y="2595476"/>
                </a:cubicBezTo>
                <a:lnTo>
                  <a:pt x="7111204" y="2645883"/>
                </a:lnTo>
                <a:cubicBezTo>
                  <a:pt x="7101462" y="2651175"/>
                  <a:pt x="7089390" y="2649393"/>
                  <a:pt x="7081596" y="2641514"/>
                </a:cubicBezTo>
                <a:cubicBezTo>
                  <a:pt x="7065162" y="2625212"/>
                  <a:pt x="7046041" y="2611855"/>
                  <a:pt x="7025071" y="2602030"/>
                </a:cubicBezTo>
                <a:cubicBezTo>
                  <a:pt x="7015130" y="2597141"/>
                  <a:pt x="7009438" y="2586446"/>
                  <a:pt x="7010940" y="2575482"/>
                </a:cubicBezTo>
                <a:lnTo>
                  <a:pt x="7026585" y="2470807"/>
                </a:lnTo>
                <a:cubicBezTo>
                  <a:pt x="7014810" y="2467614"/>
                  <a:pt x="7002865" y="2464926"/>
                  <a:pt x="6990753" y="2462910"/>
                </a:cubicBezTo>
                <a:lnTo>
                  <a:pt x="6960303" y="2563721"/>
                </a:lnTo>
                <a:cubicBezTo>
                  <a:pt x="6957107" y="2574315"/>
                  <a:pt x="6947325" y="2581556"/>
                  <a:pt x="6936247" y="2581531"/>
                </a:cubicBezTo>
                <a:cubicBezTo>
                  <a:pt x="6913318" y="2581688"/>
                  <a:pt x="6890575" y="2585663"/>
                  <a:pt x="6868955" y="2593292"/>
                </a:cubicBezTo>
                <a:cubicBezTo>
                  <a:pt x="6858486" y="2597027"/>
                  <a:pt x="6846803" y="2593478"/>
                  <a:pt x="6840188" y="2584555"/>
                </a:cubicBezTo>
                <a:lnTo>
                  <a:pt x="6777102" y="2499538"/>
                </a:lnTo>
                <a:cubicBezTo>
                  <a:pt x="6771718" y="2502562"/>
                  <a:pt x="6766503" y="2505754"/>
                  <a:pt x="6761457" y="2508947"/>
                </a:cubicBezTo>
                <a:cubicBezTo>
                  <a:pt x="6756410" y="2512139"/>
                  <a:pt x="6751194" y="2515499"/>
                  <a:pt x="6746148" y="2519196"/>
                </a:cubicBezTo>
                <a:lnTo>
                  <a:pt x="6796616" y="2612447"/>
                </a:lnTo>
                <a:cubicBezTo>
                  <a:pt x="6801915" y="2622177"/>
                  <a:pt x="6800132" y="2634234"/>
                  <a:pt x="6792242" y="2642018"/>
                </a:cubicBezTo>
                <a:lnTo>
                  <a:pt x="6777123" y="2663544"/>
                </a:lnTo>
                <a:lnTo>
                  <a:pt x="6579271" y="2663544"/>
                </a:lnTo>
                <a:lnTo>
                  <a:pt x="6580106" y="2659828"/>
                </a:lnTo>
                <a:cubicBezTo>
                  <a:pt x="6583910" y="2648290"/>
                  <a:pt x="6595505" y="2641185"/>
                  <a:pt x="6607527" y="2643026"/>
                </a:cubicBezTo>
                <a:lnTo>
                  <a:pt x="6715866" y="2659828"/>
                </a:lnTo>
                <a:cubicBezTo>
                  <a:pt x="6723873" y="2645783"/>
                  <a:pt x="6733166" y="2632509"/>
                  <a:pt x="6743624" y="2620176"/>
                </a:cubicBezTo>
                <a:lnTo>
                  <a:pt x="6691978" y="2523900"/>
                </a:lnTo>
                <a:cubicBezTo>
                  <a:pt x="6686196" y="2513298"/>
                  <a:pt x="6688814" y="2500085"/>
                  <a:pt x="6698202" y="2492481"/>
                </a:cubicBezTo>
                <a:cubicBezTo>
                  <a:pt x="6709823" y="2482955"/>
                  <a:pt x="6722015" y="2474146"/>
                  <a:pt x="6734708" y="2466102"/>
                </a:cubicBezTo>
                <a:cubicBezTo>
                  <a:pt x="6747427" y="2458169"/>
                  <a:pt x="6760568" y="2450934"/>
                  <a:pt x="6774074" y="2444427"/>
                </a:cubicBezTo>
                <a:cubicBezTo>
                  <a:pt x="6785015" y="2439218"/>
                  <a:pt x="6798116" y="2442454"/>
                  <a:pt x="6805364" y="2452156"/>
                </a:cubicBezTo>
                <a:lnTo>
                  <a:pt x="6870469" y="2540030"/>
                </a:lnTo>
                <a:cubicBezTo>
                  <a:pt x="6886019" y="2535687"/>
                  <a:pt x="6901970" y="2532928"/>
                  <a:pt x="6918077" y="2531797"/>
                </a:cubicBezTo>
                <a:lnTo>
                  <a:pt x="6949705" y="2427122"/>
                </a:lnTo>
                <a:cubicBezTo>
                  <a:pt x="6953303" y="2415630"/>
                  <a:pt x="6964449" y="2408209"/>
                  <a:pt x="6976453" y="2409312"/>
                </a:cubicBezTo>
                <a:close/>
                <a:moveTo>
                  <a:pt x="5993323" y="2405615"/>
                </a:moveTo>
                <a:cubicBezTo>
                  <a:pt x="6044808" y="2405424"/>
                  <a:pt x="6094075" y="2426529"/>
                  <a:pt x="6129421" y="2463917"/>
                </a:cubicBezTo>
                <a:cubicBezTo>
                  <a:pt x="6165238" y="2501481"/>
                  <a:pt x="6182419" y="2549989"/>
                  <a:pt x="6181244" y="2598048"/>
                </a:cubicBezTo>
                <a:lnTo>
                  <a:pt x="6166812" y="2663544"/>
                </a:lnTo>
                <a:lnTo>
                  <a:pt x="6108923" y="2663544"/>
                </a:lnTo>
                <a:lnTo>
                  <a:pt x="6120121" y="2646957"/>
                </a:lnTo>
                <a:cubicBezTo>
                  <a:pt x="6127085" y="2630514"/>
                  <a:pt x="6130935" y="2612436"/>
                  <a:pt x="6130935" y="2593459"/>
                </a:cubicBezTo>
                <a:cubicBezTo>
                  <a:pt x="6130935" y="2517554"/>
                  <a:pt x="6069323" y="2456020"/>
                  <a:pt x="5993323" y="2456020"/>
                </a:cubicBezTo>
                <a:cubicBezTo>
                  <a:pt x="5917322" y="2456020"/>
                  <a:pt x="5855712" y="2517554"/>
                  <a:pt x="5855712" y="2593459"/>
                </a:cubicBezTo>
                <a:cubicBezTo>
                  <a:pt x="5855712" y="2612436"/>
                  <a:pt x="5859563" y="2630514"/>
                  <a:pt x="5866526" y="2646957"/>
                </a:cubicBezTo>
                <a:lnTo>
                  <a:pt x="5877724" y="2663544"/>
                </a:lnTo>
                <a:lnTo>
                  <a:pt x="5819548" y="2663544"/>
                </a:lnTo>
                <a:lnTo>
                  <a:pt x="5817364" y="2660089"/>
                </a:lnTo>
                <a:cubicBezTo>
                  <a:pt x="5791403" y="2591632"/>
                  <a:pt x="5807044" y="2511316"/>
                  <a:pt x="5863394" y="2457588"/>
                </a:cubicBezTo>
                <a:cubicBezTo>
                  <a:pt x="5898396" y="2424215"/>
                  <a:pt x="5944931" y="2405600"/>
                  <a:pt x="5993323" y="2405615"/>
                </a:cubicBezTo>
                <a:close/>
                <a:moveTo>
                  <a:pt x="2928367" y="2276408"/>
                </a:moveTo>
                <a:lnTo>
                  <a:pt x="2933413" y="2276408"/>
                </a:lnTo>
                <a:cubicBezTo>
                  <a:pt x="3092475" y="2277707"/>
                  <a:pt x="3220368" y="2407545"/>
                  <a:pt x="3219065" y="2566408"/>
                </a:cubicBezTo>
                <a:lnTo>
                  <a:pt x="3198601" y="2663544"/>
                </a:lnTo>
                <a:lnTo>
                  <a:pt x="3142353" y="2663544"/>
                </a:lnTo>
                <a:lnTo>
                  <a:pt x="3147323" y="2656192"/>
                </a:lnTo>
                <a:cubicBezTo>
                  <a:pt x="3159360" y="2627815"/>
                  <a:pt x="3166025" y="2596613"/>
                  <a:pt x="3166044" y="2563857"/>
                </a:cubicBezTo>
                <a:cubicBezTo>
                  <a:pt x="3166074" y="2511771"/>
                  <a:pt x="3148939" y="2461123"/>
                  <a:pt x="3117286" y="2419728"/>
                </a:cubicBezTo>
                <a:cubicBezTo>
                  <a:pt x="3111658" y="2412418"/>
                  <a:pt x="3105650" y="2405408"/>
                  <a:pt x="3099287" y="2398726"/>
                </a:cubicBezTo>
                <a:cubicBezTo>
                  <a:pt x="3055492" y="2353437"/>
                  <a:pt x="2995438" y="2327438"/>
                  <a:pt x="2932405" y="2326478"/>
                </a:cubicBezTo>
                <a:lnTo>
                  <a:pt x="2928199" y="2326646"/>
                </a:lnTo>
                <a:cubicBezTo>
                  <a:pt x="2797026" y="2328836"/>
                  <a:pt x="2692470" y="2436814"/>
                  <a:pt x="2694663" y="2567821"/>
                </a:cubicBezTo>
                <a:cubicBezTo>
                  <a:pt x="2695192" y="2599411"/>
                  <a:pt x="2701896" y="2629511"/>
                  <a:pt x="2713630" y="2656958"/>
                </a:cubicBezTo>
                <a:lnTo>
                  <a:pt x="2718052" y="2663544"/>
                </a:lnTo>
                <a:lnTo>
                  <a:pt x="2662803" y="2663544"/>
                </a:lnTo>
                <a:lnTo>
                  <a:pt x="2649267" y="2635715"/>
                </a:lnTo>
                <a:cubicBezTo>
                  <a:pt x="2621362" y="2527139"/>
                  <a:pt x="2658781" y="2407550"/>
                  <a:pt x="2753648" y="2335310"/>
                </a:cubicBezTo>
                <a:cubicBezTo>
                  <a:pt x="2803850" y="2297083"/>
                  <a:pt x="2865236" y="2276388"/>
                  <a:pt x="2928367" y="2276408"/>
                </a:cubicBezTo>
                <a:close/>
                <a:moveTo>
                  <a:pt x="5993093" y="2238774"/>
                </a:moveTo>
                <a:cubicBezTo>
                  <a:pt x="6189785" y="2239175"/>
                  <a:pt x="6348909" y="2398750"/>
                  <a:pt x="6348508" y="2595194"/>
                </a:cubicBezTo>
                <a:lnTo>
                  <a:pt x="6334999" y="2663544"/>
                </a:lnTo>
                <a:lnTo>
                  <a:pt x="6283533" y="2663544"/>
                </a:lnTo>
                <a:lnTo>
                  <a:pt x="6297484" y="2594129"/>
                </a:lnTo>
                <a:cubicBezTo>
                  <a:pt x="6297392" y="2511922"/>
                  <a:pt x="6264092" y="2433230"/>
                  <a:pt x="6205124" y="2375875"/>
                </a:cubicBezTo>
                <a:cubicBezTo>
                  <a:pt x="6148158" y="2320066"/>
                  <a:pt x="6071437" y="2288969"/>
                  <a:pt x="5991640" y="2289346"/>
                </a:cubicBezTo>
                <a:cubicBezTo>
                  <a:pt x="5822916" y="2289533"/>
                  <a:pt x="5686289" y="2426291"/>
                  <a:pt x="5686475" y="2594805"/>
                </a:cubicBezTo>
                <a:lnTo>
                  <a:pt x="5700450" y="2663544"/>
                </a:lnTo>
                <a:lnTo>
                  <a:pt x="5650189" y="2663544"/>
                </a:lnTo>
                <a:lnTo>
                  <a:pt x="5636227" y="2593743"/>
                </a:lnTo>
                <a:cubicBezTo>
                  <a:pt x="5636628" y="2397298"/>
                  <a:pt x="5796403" y="2238373"/>
                  <a:pt x="5993093" y="2238774"/>
                </a:cubicBezTo>
                <a:close/>
                <a:moveTo>
                  <a:pt x="130616" y="2212443"/>
                </a:moveTo>
                <a:lnTo>
                  <a:pt x="121798" y="2216091"/>
                </a:lnTo>
                <a:lnTo>
                  <a:pt x="113182" y="2212526"/>
                </a:lnTo>
                <a:lnTo>
                  <a:pt x="116751" y="2221131"/>
                </a:lnTo>
                <a:lnTo>
                  <a:pt x="113098" y="2229938"/>
                </a:lnTo>
                <a:lnTo>
                  <a:pt x="121798" y="2226339"/>
                </a:lnTo>
                <a:lnTo>
                  <a:pt x="130700" y="2230021"/>
                </a:lnTo>
                <a:lnTo>
                  <a:pt x="127013" y="2221131"/>
                </a:lnTo>
                <a:close/>
                <a:moveTo>
                  <a:pt x="982552" y="2182990"/>
                </a:moveTo>
                <a:cubicBezTo>
                  <a:pt x="1186025" y="2182876"/>
                  <a:pt x="1351066" y="2347525"/>
                  <a:pt x="1351180" y="2550745"/>
                </a:cubicBezTo>
                <a:cubicBezTo>
                  <a:pt x="1351196" y="2579473"/>
                  <a:pt x="1347853" y="2607790"/>
                  <a:pt x="1341399" y="2635195"/>
                </a:cubicBezTo>
                <a:lnTo>
                  <a:pt x="1331187" y="2663544"/>
                </a:lnTo>
                <a:lnTo>
                  <a:pt x="1272808" y="2663544"/>
                </a:lnTo>
                <a:lnTo>
                  <a:pt x="1296402" y="2593882"/>
                </a:lnTo>
                <a:cubicBezTo>
                  <a:pt x="1307274" y="2513341"/>
                  <a:pt x="1287381" y="2428657"/>
                  <a:pt x="1234148" y="2358922"/>
                </a:cubicBezTo>
                <a:cubicBezTo>
                  <a:pt x="1174076" y="2280227"/>
                  <a:pt x="1080703" y="2234000"/>
                  <a:pt x="981621" y="2233900"/>
                </a:cubicBezTo>
                <a:cubicBezTo>
                  <a:pt x="806018" y="2233900"/>
                  <a:pt x="663666" y="2376074"/>
                  <a:pt x="663666" y="2551456"/>
                </a:cubicBezTo>
                <a:lnTo>
                  <a:pt x="686324" y="2663544"/>
                </a:lnTo>
                <a:lnTo>
                  <a:pt x="637120" y="2663544"/>
                </a:lnTo>
                <a:lnTo>
                  <a:pt x="614336" y="2551158"/>
                </a:lnTo>
                <a:cubicBezTo>
                  <a:pt x="614222" y="2347939"/>
                  <a:pt x="779077" y="2183105"/>
                  <a:pt x="982552" y="2182990"/>
                </a:cubicBezTo>
                <a:close/>
                <a:moveTo>
                  <a:pt x="121798" y="2099485"/>
                </a:moveTo>
                <a:cubicBezTo>
                  <a:pt x="135735" y="2099485"/>
                  <a:pt x="147033" y="2110769"/>
                  <a:pt x="147033" y="2124688"/>
                </a:cubicBezTo>
                <a:lnTo>
                  <a:pt x="147033" y="2190888"/>
                </a:lnTo>
                <a:lnTo>
                  <a:pt x="143430" y="2199576"/>
                </a:lnTo>
                <a:lnTo>
                  <a:pt x="152248" y="2195928"/>
                </a:lnTo>
                <a:lnTo>
                  <a:pt x="218361" y="2195928"/>
                </a:lnTo>
                <a:cubicBezTo>
                  <a:pt x="232298" y="2195928"/>
                  <a:pt x="243596" y="2207212"/>
                  <a:pt x="243596" y="2221131"/>
                </a:cubicBezTo>
                <a:cubicBezTo>
                  <a:pt x="243596" y="2235050"/>
                  <a:pt x="232298" y="2246334"/>
                  <a:pt x="218361" y="2246334"/>
                </a:cubicBezTo>
                <a:lnTo>
                  <a:pt x="152248" y="2246334"/>
                </a:lnTo>
                <a:lnTo>
                  <a:pt x="143345" y="2242651"/>
                </a:lnTo>
                <a:lnTo>
                  <a:pt x="147033" y="2251542"/>
                </a:lnTo>
                <a:lnTo>
                  <a:pt x="147033" y="2317910"/>
                </a:lnTo>
                <a:cubicBezTo>
                  <a:pt x="146849" y="2331698"/>
                  <a:pt x="135605" y="2342778"/>
                  <a:pt x="121798" y="2342777"/>
                </a:cubicBezTo>
                <a:cubicBezTo>
                  <a:pt x="107861" y="2342777"/>
                  <a:pt x="96563" y="2331493"/>
                  <a:pt x="96563" y="2317574"/>
                </a:cubicBezTo>
                <a:lnTo>
                  <a:pt x="96563" y="2251542"/>
                </a:lnTo>
                <a:lnTo>
                  <a:pt x="100216" y="2242735"/>
                </a:lnTo>
                <a:lnTo>
                  <a:pt x="91516" y="2246334"/>
                </a:lnTo>
                <a:lnTo>
                  <a:pt x="25234" y="2246334"/>
                </a:lnTo>
                <a:cubicBezTo>
                  <a:pt x="11298" y="2246334"/>
                  <a:pt x="0" y="2235050"/>
                  <a:pt x="0" y="2221131"/>
                </a:cubicBezTo>
                <a:cubicBezTo>
                  <a:pt x="0" y="2207212"/>
                  <a:pt x="11298" y="2195928"/>
                  <a:pt x="25234" y="2195928"/>
                </a:cubicBezTo>
                <a:lnTo>
                  <a:pt x="91516" y="2195928"/>
                </a:lnTo>
                <a:lnTo>
                  <a:pt x="100132" y="2199492"/>
                </a:lnTo>
                <a:lnTo>
                  <a:pt x="96563" y="2190888"/>
                </a:lnTo>
                <a:lnTo>
                  <a:pt x="96563" y="2124688"/>
                </a:lnTo>
                <a:cubicBezTo>
                  <a:pt x="96563" y="2110769"/>
                  <a:pt x="107861" y="2099485"/>
                  <a:pt x="121798" y="2099485"/>
                </a:cubicBezTo>
                <a:close/>
                <a:moveTo>
                  <a:pt x="8872393" y="2016988"/>
                </a:moveTo>
                <a:cubicBezTo>
                  <a:pt x="8886330" y="2014483"/>
                  <a:pt x="8899662" y="2023735"/>
                  <a:pt x="8902170" y="2037654"/>
                </a:cubicBezTo>
                <a:cubicBezTo>
                  <a:pt x="8904679" y="2051574"/>
                  <a:pt x="8895415" y="2064888"/>
                  <a:pt x="8881478" y="2067394"/>
                </a:cubicBezTo>
                <a:lnTo>
                  <a:pt x="8682800" y="2103687"/>
                </a:lnTo>
                <a:cubicBezTo>
                  <a:pt x="8681291" y="2103852"/>
                  <a:pt x="8679767" y="2103852"/>
                  <a:pt x="8678257" y="2103687"/>
                </a:cubicBezTo>
                <a:cubicBezTo>
                  <a:pt x="8664321" y="2104939"/>
                  <a:pt x="8652007" y="2094671"/>
                  <a:pt x="8650752" y="2080752"/>
                </a:cubicBezTo>
                <a:cubicBezTo>
                  <a:pt x="8649497" y="2066832"/>
                  <a:pt x="8659778" y="2054533"/>
                  <a:pt x="8673715" y="2053280"/>
                </a:cubicBezTo>
                <a:close/>
                <a:moveTo>
                  <a:pt x="6001734" y="2012956"/>
                </a:moveTo>
                <a:cubicBezTo>
                  <a:pt x="6033612" y="2013519"/>
                  <a:pt x="6065395" y="2016609"/>
                  <a:pt x="6096783" y="2022197"/>
                </a:cubicBezTo>
                <a:cubicBezTo>
                  <a:pt x="6107422" y="2024203"/>
                  <a:pt x="6115643" y="2032683"/>
                  <a:pt x="6117307" y="2043367"/>
                </a:cubicBezTo>
                <a:lnTo>
                  <a:pt x="6131438" y="2141154"/>
                </a:lnTo>
                <a:cubicBezTo>
                  <a:pt x="6143719" y="2144850"/>
                  <a:pt x="6155663" y="2149051"/>
                  <a:pt x="6167608" y="2153587"/>
                </a:cubicBezTo>
                <a:lnTo>
                  <a:pt x="6237423" y="2085372"/>
                </a:lnTo>
                <a:cubicBezTo>
                  <a:pt x="6245229" y="2077629"/>
                  <a:pt x="6257199" y="2075922"/>
                  <a:pt x="6266864" y="2081172"/>
                </a:cubicBezTo>
                <a:cubicBezTo>
                  <a:pt x="6295386" y="2096253"/>
                  <a:pt x="6322569" y="2113734"/>
                  <a:pt x="6348118" y="2133425"/>
                </a:cubicBezTo>
                <a:cubicBezTo>
                  <a:pt x="6356847" y="2139953"/>
                  <a:pt x="6360264" y="2151420"/>
                  <a:pt x="6356530" y="2161652"/>
                </a:cubicBezTo>
                <a:lnTo>
                  <a:pt x="6323893" y="2254566"/>
                </a:lnTo>
                <a:cubicBezTo>
                  <a:pt x="6328435" y="2259103"/>
                  <a:pt x="6332810" y="2263303"/>
                  <a:pt x="6336847" y="2267672"/>
                </a:cubicBezTo>
                <a:cubicBezTo>
                  <a:pt x="6340885" y="2272041"/>
                  <a:pt x="6345090" y="2276409"/>
                  <a:pt x="6349296" y="2281282"/>
                </a:cubicBezTo>
                <a:lnTo>
                  <a:pt x="6443672" y="2252886"/>
                </a:lnTo>
                <a:cubicBezTo>
                  <a:pt x="6454110" y="2249828"/>
                  <a:pt x="6465339" y="2253747"/>
                  <a:pt x="6471599" y="2262632"/>
                </a:cubicBezTo>
                <a:cubicBezTo>
                  <a:pt x="6490078" y="2289229"/>
                  <a:pt x="6506285" y="2317331"/>
                  <a:pt x="6520049" y="2346641"/>
                </a:cubicBezTo>
                <a:cubicBezTo>
                  <a:pt x="6524729" y="2356589"/>
                  <a:pt x="6522415" y="2368419"/>
                  <a:pt x="6514329" y="2375876"/>
                </a:cubicBezTo>
                <a:lnTo>
                  <a:pt x="6442831" y="2443083"/>
                </a:lnTo>
                <a:cubicBezTo>
                  <a:pt x="6446869" y="2455180"/>
                  <a:pt x="6450570" y="2467278"/>
                  <a:pt x="6453766" y="2479711"/>
                </a:cubicBezTo>
                <a:lnTo>
                  <a:pt x="6550666" y="2498529"/>
                </a:lnTo>
                <a:cubicBezTo>
                  <a:pt x="6561303" y="2500543"/>
                  <a:pt x="6569445" y="2509148"/>
                  <a:pt x="6570854" y="2519869"/>
                </a:cubicBezTo>
                <a:cubicBezTo>
                  <a:pt x="6575111" y="2551491"/>
                  <a:pt x="6576686" y="2583416"/>
                  <a:pt x="6575564" y="2615303"/>
                </a:cubicBezTo>
                <a:cubicBezTo>
                  <a:pt x="6575173" y="2626328"/>
                  <a:pt x="6567692" y="2635837"/>
                  <a:pt x="6557059" y="2638826"/>
                </a:cubicBezTo>
                <a:lnTo>
                  <a:pt x="6465763" y="2663544"/>
                </a:lnTo>
                <a:lnTo>
                  <a:pt x="6410962" y="2663544"/>
                </a:lnTo>
                <a:lnTo>
                  <a:pt x="6415578" y="2638658"/>
                </a:lnTo>
                <a:cubicBezTo>
                  <a:pt x="6416676" y="2628310"/>
                  <a:pt x="6424027" y="2619700"/>
                  <a:pt x="6434084" y="2616983"/>
                </a:cubicBezTo>
                <a:lnTo>
                  <a:pt x="6525768" y="2592117"/>
                </a:lnTo>
                <a:cubicBezTo>
                  <a:pt x="6525768" y="2575315"/>
                  <a:pt x="6524927" y="2558513"/>
                  <a:pt x="6523245" y="2541711"/>
                </a:cubicBezTo>
                <a:lnTo>
                  <a:pt x="6428364" y="2523397"/>
                </a:lnTo>
                <a:cubicBezTo>
                  <a:pt x="6418454" y="2521422"/>
                  <a:pt x="6410659" y="2513768"/>
                  <a:pt x="6408513" y="2503907"/>
                </a:cubicBezTo>
                <a:cubicBezTo>
                  <a:pt x="6404016" y="2482906"/>
                  <a:pt x="6397885" y="2462289"/>
                  <a:pt x="6390176" y="2442243"/>
                </a:cubicBezTo>
                <a:cubicBezTo>
                  <a:pt x="6386437" y="2432672"/>
                  <a:pt x="6388977" y="2421790"/>
                  <a:pt x="6396569" y="2414856"/>
                </a:cubicBezTo>
                <a:lnTo>
                  <a:pt x="6466552" y="2349833"/>
                </a:lnTo>
                <a:cubicBezTo>
                  <a:pt x="6458645" y="2334375"/>
                  <a:pt x="6449729" y="2319422"/>
                  <a:pt x="6440644" y="2304972"/>
                </a:cubicBezTo>
                <a:lnTo>
                  <a:pt x="6348118" y="2332359"/>
                </a:lnTo>
                <a:cubicBezTo>
                  <a:pt x="6338390" y="2335392"/>
                  <a:pt x="6327793" y="2332197"/>
                  <a:pt x="6321370" y="2324294"/>
                </a:cubicBezTo>
                <a:cubicBezTo>
                  <a:pt x="6313632" y="2314885"/>
                  <a:pt x="6307071" y="2307492"/>
                  <a:pt x="6300510" y="2300604"/>
                </a:cubicBezTo>
                <a:cubicBezTo>
                  <a:pt x="6293949" y="2293715"/>
                  <a:pt x="6286715" y="2286658"/>
                  <a:pt x="6277799" y="2278593"/>
                </a:cubicBezTo>
                <a:cubicBezTo>
                  <a:pt x="6270254" y="2271787"/>
                  <a:pt x="6267534" y="2261124"/>
                  <a:pt x="6270901" y="2251542"/>
                </a:cubicBezTo>
                <a:lnTo>
                  <a:pt x="6303033" y="2160644"/>
                </a:lnTo>
                <a:cubicBezTo>
                  <a:pt x="6288997" y="2150609"/>
                  <a:pt x="6274454" y="2141300"/>
                  <a:pt x="6259462" y="2132753"/>
                </a:cubicBezTo>
                <a:lnTo>
                  <a:pt x="6191160" y="2199960"/>
                </a:lnTo>
                <a:cubicBezTo>
                  <a:pt x="6183822" y="2207175"/>
                  <a:pt x="6172813" y="2209175"/>
                  <a:pt x="6163402" y="2205001"/>
                </a:cubicBezTo>
                <a:cubicBezTo>
                  <a:pt x="6143665" y="2196423"/>
                  <a:pt x="6123308" y="2189346"/>
                  <a:pt x="6102504" y="2183831"/>
                </a:cubicBezTo>
                <a:cubicBezTo>
                  <a:pt x="6092755" y="2181254"/>
                  <a:pt x="6085478" y="2173127"/>
                  <a:pt x="6083998" y="2163165"/>
                </a:cubicBezTo>
                <a:lnTo>
                  <a:pt x="6070203" y="2067562"/>
                </a:lnTo>
                <a:cubicBezTo>
                  <a:pt x="6053380" y="2065210"/>
                  <a:pt x="6036558" y="2063530"/>
                  <a:pt x="6019735" y="2062689"/>
                </a:cubicBezTo>
                <a:lnTo>
                  <a:pt x="5990631" y="2152915"/>
                </a:lnTo>
                <a:cubicBezTo>
                  <a:pt x="5987153" y="2162511"/>
                  <a:pt x="5978289" y="2169118"/>
                  <a:pt x="5968088" y="2169717"/>
                </a:cubicBezTo>
                <a:cubicBezTo>
                  <a:pt x="5945455" y="2170980"/>
                  <a:pt x="5922955" y="2174013"/>
                  <a:pt x="5900797" y="2178790"/>
                </a:cubicBezTo>
                <a:cubicBezTo>
                  <a:pt x="5890991" y="2180939"/>
                  <a:pt x="5880838" y="2177120"/>
                  <a:pt x="5874889" y="2169045"/>
                </a:cubicBezTo>
                <a:lnTo>
                  <a:pt x="5818028" y="2090581"/>
                </a:lnTo>
                <a:cubicBezTo>
                  <a:pt x="5802551" y="2095957"/>
                  <a:pt x="5787410" y="2102006"/>
                  <a:pt x="5772774" y="2108559"/>
                </a:cubicBezTo>
                <a:lnTo>
                  <a:pt x="5788756" y="2201809"/>
                </a:lnTo>
                <a:cubicBezTo>
                  <a:pt x="5790632" y="2212132"/>
                  <a:pt x="5785864" y="2222528"/>
                  <a:pt x="5776812" y="2227852"/>
                </a:cubicBezTo>
                <a:cubicBezTo>
                  <a:pt x="5756166" y="2240020"/>
                  <a:pt x="5736583" y="2253903"/>
                  <a:pt x="5718268" y="2269352"/>
                </a:cubicBezTo>
                <a:cubicBezTo>
                  <a:pt x="5710592" y="2275928"/>
                  <a:pt x="5699712" y="2277253"/>
                  <a:pt x="5690678" y="2272712"/>
                </a:cubicBezTo>
                <a:lnTo>
                  <a:pt x="5603873" y="2229868"/>
                </a:lnTo>
                <a:cubicBezTo>
                  <a:pt x="5593274" y="2241125"/>
                  <a:pt x="5583180" y="2252886"/>
                  <a:pt x="5573591" y="2264984"/>
                </a:cubicBezTo>
                <a:lnTo>
                  <a:pt x="5630957" y="2339584"/>
                </a:lnTo>
                <a:cubicBezTo>
                  <a:pt x="5637323" y="2347957"/>
                  <a:pt x="5637858" y="2359384"/>
                  <a:pt x="5632303" y="2368315"/>
                </a:cubicBezTo>
                <a:cubicBezTo>
                  <a:pt x="5618812" y="2390050"/>
                  <a:pt x="5607272" y="2412934"/>
                  <a:pt x="5597816" y="2436699"/>
                </a:cubicBezTo>
                <a:cubicBezTo>
                  <a:pt x="5594061" y="2446101"/>
                  <a:pt x="5585069" y="2452375"/>
                  <a:pt x="5574937" y="2452660"/>
                </a:cubicBezTo>
                <a:lnTo>
                  <a:pt x="5478373" y="2454844"/>
                </a:lnTo>
                <a:cubicBezTo>
                  <a:pt x="5474672" y="2469126"/>
                  <a:pt x="5471476" y="2483408"/>
                  <a:pt x="5468785" y="2497857"/>
                </a:cubicBezTo>
                <a:lnTo>
                  <a:pt x="5554413" y="2537511"/>
                </a:lnTo>
                <a:cubicBezTo>
                  <a:pt x="5563936" y="2541908"/>
                  <a:pt x="5569709" y="2551764"/>
                  <a:pt x="5568881" y="2562209"/>
                </a:cubicBezTo>
                <a:cubicBezTo>
                  <a:pt x="5566974" y="2589035"/>
                  <a:pt x="5567594" y="2615980"/>
                  <a:pt x="5570731" y="2642690"/>
                </a:cubicBezTo>
                <a:lnTo>
                  <a:pt x="5560009" y="2663544"/>
                </a:lnTo>
                <a:lnTo>
                  <a:pt x="5462357" y="2663544"/>
                </a:lnTo>
                <a:lnTo>
                  <a:pt x="5519085" y="2632105"/>
                </a:lnTo>
                <a:cubicBezTo>
                  <a:pt x="5517600" y="2613606"/>
                  <a:pt x="5517207" y="2595036"/>
                  <a:pt x="5517907" y="2576491"/>
                </a:cubicBezTo>
                <a:lnTo>
                  <a:pt x="5430429" y="2535998"/>
                </a:lnTo>
                <a:cubicBezTo>
                  <a:pt x="5420225" y="2531445"/>
                  <a:pt x="5414309" y="2520659"/>
                  <a:pt x="5415961" y="2509619"/>
                </a:cubicBezTo>
                <a:cubicBezTo>
                  <a:pt x="5420192" y="2480380"/>
                  <a:pt x="5426660" y="2451508"/>
                  <a:pt x="5435307" y="2423257"/>
                </a:cubicBezTo>
                <a:cubicBezTo>
                  <a:pt x="5438495" y="2412871"/>
                  <a:pt x="5447986" y="2405694"/>
                  <a:pt x="5458859" y="2405447"/>
                </a:cubicBezTo>
                <a:lnTo>
                  <a:pt x="5557610" y="2403095"/>
                </a:lnTo>
                <a:cubicBezTo>
                  <a:pt x="5564480" y="2387411"/>
                  <a:pt x="5572173" y="2372101"/>
                  <a:pt x="5580657" y="2357226"/>
                </a:cubicBezTo>
                <a:lnTo>
                  <a:pt x="5522113" y="2280945"/>
                </a:lnTo>
                <a:cubicBezTo>
                  <a:pt x="5515328" y="2272003"/>
                  <a:pt x="5515328" y="2259644"/>
                  <a:pt x="5522113" y="2250702"/>
                </a:cubicBezTo>
                <a:cubicBezTo>
                  <a:pt x="5540001" y="2226215"/>
                  <a:pt x="5559801" y="2203180"/>
                  <a:pt x="5581329" y="2181814"/>
                </a:cubicBezTo>
                <a:cubicBezTo>
                  <a:pt x="5588930" y="2174140"/>
                  <a:pt x="5600620" y="2172240"/>
                  <a:pt x="5610265" y="2177110"/>
                </a:cubicBezTo>
                <a:lnTo>
                  <a:pt x="5699090" y="2220963"/>
                </a:lnTo>
                <a:cubicBezTo>
                  <a:pt x="5711137" y="2211380"/>
                  <a:pt x="5723658" y="2202408"/>
                  <a:pt x="5736606" y="2194080"/>
                </a:cubicBezTo>
                <a:lnTo>
                  <a:pt x="5719782" y="2098813"/>
                </a:lnTo>
                <a:cubicBezTo>
                  <a:pt x="5717812" y="2087820"/>
                  <a:pt x="5723371" y="2076853"/>
                  <a:pt x="5733409" y="2071930"/>
                </a:cubicBezTo>
                <a:cubicBezTo>
                  <a:pt x="5761376" y="2058379"/>
                  <a:pt x="5790409" y="2047140"/>
                  <a:pt x="5820215" y="2038327"/>
                </a:cubicBezTo>
                <a:cubicBezTo>
                  <a:pt x="5830544" y="2035162"/>
                  <a:pt x="5841747" y="2038870"/>
                  <a:pt x="5848141" y="2047568"/>
                </a:cubicBezTo>
                <a:lnTo>
                  <a:pt x="5906348" y="2127713"/>
                </a:lnTo>
                <a:cubicBezTo>
                  <a:pt x="5919807" y="2125192"/>
                  <a:pt x="5933601" y="2123344"/>
                  <a:pt x="5947396" y="2122000"/>
                </a:cubicBezTo>
                <a:lnTo>
                  <a:pt x="5977341" y="2029758"/>
                </a:lnTo>
                <a:cubicBezTo>
                  <a:pt x="5981020" y="2019510"/>
                  <a:pt x="5990836" y="2012749"/>
                  <a:pt x="6001734" y="2012956"/>
                </a:cubicBezTo>
                <a:close/>
                <a:moveTo>
                  <a:pt x="4880414" y="2000347"/>
                </a:moveTo>
                <a:lnTo>
                  <a:pt x="4880488" y="2000355"/>
                </a:lnTo>
                <a:lnTo>
                  <a:pt x="4880321" y="2000355"/>
                </a:lnTo>
                <a:close/>
                <a:moveTo>
                  <a:pt x="9090250" y="1977336"/>
                </a:moveTo>
                <a:cubicBezTo>
                  <a:pt x="9104187" y="1974830"/>
                  <a:pt x="9117518" y="1984083"/>
                  <a:pt x="9120027" y="1998002"/>
                </a:cubicBezTo>
                <a:cubicBezTo>
                  <a:pt x="9122535" y="2011921"/>
                  <a:pt x="9113272" y="2025236"/>
                  <a:pt x="9099335" y="2027741"/>
                </a:cubicBezTo>
                <a:lnTo>
                  <a:pt x="9079988" y="2031270"/>
                </a:lnTo>
                <a:cubicBezTo>
                  <a:pt x="9078467" y="2031324"/>
                  <a:pt x="9076944" y="2031211"/>
                  <a:pt x="9075446" y="2030934"/>
                </a:cubicBezTo>
                <a:cubicBezTo>
                  <a:pt x="9063281" y="2030837"/>
                  <a:pt x="9052869" y="2022194"/>
                  <a:pt x="9050548" y="2010267"/>
                </a:cubicBezTo>
                <a:cubicBezTo>
                  <a:pt x="9048007" y="1996582"/>
                  <a:pt x="9057054" y="1983429"/>
                  <a:pt x="9070758" y="1980891"/>
                </a:cubicBezTo>
                <a:cubicBezTo>
                  <a:pt x="9070807" y="1980882"/>
                  <a:pt x="9070855" y="1980873"/>
                  <a:pt x="9070904" y="1980864"/>
                </a:cubicBezTo>
                <a:close/>
                <a:moveTo>
                  <a:pt x="7477270" y="1934491"/>
                </a:moveTo>
                <a:cubicBezTo>
                  <a:pt x="7458765" y="1934491"/>
                  <a:pt x="7455737" y="1940539"/>
                  <a:pt x="7455737" y="1953981"/>
                </a:cubicBezTo>
                <a:cubicBezTo>
                  <a:pt x="7457467" y="1977822"/>
                  <a:pt x="7464972" y="2000886"/>
                  <a:pt x="7477606" y="2021188"/>
                </a:cubicBezTo>
                <a:cubicBezTo>
                  <a:pt x="7491305" y="1999315"/>
                  <a:pt x="7498644" y="1974068"/>
                  <a:pt x="7498803" y="1948268"/>
                </a:cubicBezTo>
                <a:cubicBezTo>
                  <a:pt x="7497963" y="1941548"/>
                  <a:pt x="7496953" y="1934491"/>
                  <a:pt x="7477270" y="1934491"/>
                </a:cubicBezTo>
                <a:close/>
                <a:moveTo>
                  <a:pt x="7856627" y="1933483"/>
                </a:moveTo>
                <a:cubicBezTo>
                  <a:pt x="7844179" y="1932281"/>
                  <a:pt x="7831710" y="1935558"/>
                  <a:pt x="7821467" y="1942724"/>
                </a:cubicBezTo>
                <a:cubicBezTo>
                  <a:pt x="7815781" y="1948419"/>
                  <a:pt x="7813049" y="1956419"/>
                  <a:pt x="7814065" y="1964398"/>
                </a:cubicBezTo>
                <a:cubicBezTo>
                  <a:pt x="7816188" y="1991403"/>
                  <a:pt x="7825288" y="2017397"/>
                  <a:pt x="7840477" y="2039838"/>
                </a:cubicBezTo>
                <a:cubicBezTo>
                  <a:pt x="7867562" y="2008251"/>
                  <a:pt x="7889600" y="1972631"/>
                  <a:pt x="7889600" y="1949108"/>
                </a:cubicBezTo>
                <a:cubicBezTo>
                  <a:pt x="7889600" y="1944068"/>
                  <a:pt x="7889600" y="1933483"/>
                  <a:pt x="7856627" y="1933483"/>
                </a:cubicBezTo>
                <a:close/>
                <a:moveTo>
                  <a:pt x="7664509" y="1933483"/>
                </a:moveTo>
                <a:cubicBezTo>
                  <a:pt x="7651518" y="1932136"/>
                  <a:pt x="7638435" y="1934961"/>
                  <a:pt x="7627162" y="1941548"/>
                </a:cubicBezTo>
                <a:cubicBezTo>
                  <a:pt x="7622907" y="1944923"/>
                  <a:pt x="7620736" y="1950280"/>
                  <a:pt x="7621443" y="1955661"/>
                </a:cubicBezTo>
                <a:cubicBezTo>
                  <a:pt x="7621443" y="1980696"/>
                  <a:pt x="7641798" y="2014468"/>
                  <a:pt x="7666696" y="2044207"/>
                </a:cubicBezTo>
                <a:cubicBezTo>
                  <a:pt x="7692771" y="2012787"/>
                  <a:pt x="7709594" y="1979352"/>
                  <a:pt x="7709594" y="1958013"/>
                </a:cubicBezTo>
                <a:cubicBezTo>
                  <a:pt x="7709594" y="1950621"/>
                  <a:pt x="7709594" y="1933483"/>
                  <a:pt x="7664509" y="1933483"/>
                </a:cubicBezTo>
                <a:close/>
                <a:moveTo>
                  <a:pt x="1030237" y="1908113"/>
                </a:moveTo>
                <a:lnTo>
                  <a:pt x="1039153" y="1908953"/>
                </a:lnTo>
                <a:cubicBezTo>
                  <a:pt x="1079014" y="1912653"/>
                  <a:pt x="1118443" y="1920078"/>
                  <a:pt x="1156915" y="1931131"/>
                </a:cubicBezTo>
                <a:lnTo>
                  <a:pt x="1164989" y="1933484"/>
                </a:lnTo>
                <a:cubicBezTo>
                  <a:pt x="1176646" y="1936668"/>
                  <a:pt x="1184406" y="1947659"/>
                  <a:pt x="1183494" y="1959694"/>
                </a:cubicBezTo>
                <a:lnTo>
                  <a:pt x="1174409" y="2094109"/>
                </a:lnTo>
                <a:cubicBezTo>
                  <a:pt x="1192840" y="2102010"/>
                  <a:pt x="1210763" y="2111045"/>
                  <a:pt x="1228074" y="2121160"/>
                </a:cubicBezTo>
                <a:lnTo>
                  <a:pt x="1324301" y="2030430"/>
                </a:lnTo>
                <a:cubicBezTo>
                  <a:pt x="1333231" y="2022002"/>
                  <a:pt x="1346939" y="2021222"/>
                  <a:pt x="1356769" y="2028582"/>
                </a:cubicBezTo>
                <a:lnTo>
                  <a:pt x="1363835" y="2033790"/>
                </a:lnTo>
                <a:cubicBezTo>
                  <a:pt x="1396633" y="2058330"/>
                  <a:pt x="1426997" y="2085955"/>
                  <a:pt x="1454511" y="2116288"/>
                </a:cubicBezTo>
                <a:lnTo>
                  <a:pt x="1460230" y="2122504"/>
                </a:lnTo>
                <a:cubicBezTo>
                  <a:pt x="1468304" y="2131464"/>
                  <a:pt x="1469005" y="2144843"/>
                  <a:pt x="1461913" y="2154596"/>
                </a:cubicBezTo>
                <a:lnTo>
                  <a:pt x="1382172" y="2261959"/>
                </a:lnTo>
                <a:cubicBezTo>
                  <a:pt x="1388060" y="2270192"/>
                  <a:pt x="1393275" y="2278761"/>
                  <a:pt x="1397987" y="2285650"/>
                </a:cubicBezTo>
                <a:cubicBezTo>
                  <a:pt x="1402696" y="2292539"/>
                  <a:pt x="1407911" y="2302452"/>
                  <a:pt x="1412453" y="2310349"/>
                </a:cubicBezTo>
                <a:lnTo>
                  <a:pt x="1544008" y="2285650"/>
                </a:lnTo>
                <a:cubicBezTo>
                  <a:pt x="1555847" y="2283567"/>
                  <a:pt x="1567540" y="2290001"/>
                  <a:pt x="1572103" y="2301108"/>
                </a:cubicBezTo>
                <a:lnTo>
                  <a:pt x="1575299" y="2309005"/>
                </a:lnTo>
                <a:cubicBezTo>
                  <a:pt x="1590144" y="2346736"/>
                  <a:pt x="1601409" y="2385775"/>
                  <a:pt x="1608945" y="2425610"/>
                </a:cubicBezTo>
                <a:lnTo>
                  <a:pt x="1610627" y="2434346"/>
                </a:lnTo>
                <a:cubicBezTo>
                  <a:pt x="1612983" y="2446395"/>
                  <a:pt x="1606305" y="2458386"/>
                  <a:pt x="1594813" y="2462741"/>
                </a:cubicBezTo>
                <a:lnTo>
                  <a:pt x="1470997" y="2509452"/>
                </a:lnTo>
                <a:cubicBezTo>
                  <a:pt x="1472175" y="2529428"/>
                  <a:pt x="1472175" y="2549457"/>
                  <a:pt x="1470997" y="2569434"/>
                </a:cubicBezTo>
                <a:lnTo>
                  <a:pt x="1596159" y="2619840"/>
                </a:lnTo>
                <a:cubicBezTo>
                  <a:pt x="1607184" y="2624319"/>
                  <a:pt x="1613617" y="2635842"/>
                  <a:pt x="1611636" y="2647563"/>
                </a:cubicBezTo>
                <a:lnTo>
                  <a:pt x="1610122" y="2655964"/>
                </a:lnTo>
                <a:lnTo>
                  <a:pt x="1608040" y="2663544"/>
                </a:lnTo>
                <a:lnTo>
                  <a:pt x="1557542" y="2663544"/>
                </a:lnTo>
                <a:lnTo>
                  <a:pt x="1559149" y="2657644"/>
                </a:lnTo>
                <a:lnTo>
                  <a:pt x="1436005" y="2607238"/>
                </a:lnTo>
                <a:cubicBezTo>
                  <a:pt x="1425706" y="2603121"/>
                  <a:pt x="1419342" y="2592732"/>
                  <a:pt x="1420360" y="2581700"/>
                </a:cubicBezTo>
                <a:cubicBezTo>
                  <a:pt x="1422858" y="2552325"/>
                  <a:pt x="1422407" y="2522775"/>
                  <a:pt x="1419014" y="2493489"/>
                </a:cubicBezTo>
                <a:cubicBezTo>
                  <a:pt x="1418755" y="2482589"/>
                  <a:pt x="1425543" y="2472758"/>
                  <a:pt x="1435837" y="2469126"/>
                </a:cubicBezTo>
                <a:lnTo>
                  <a:pt x="1557635" y="2423089"/>
                </a:lnTo>
                <a:cubicBezTo>
                  <a:pt x="1551577" y="2394490"/>
                  <a:pt x="1543309" y="2366403"/>
                  <a:pt x="1532905" y="2339080"/>
                </a:cubicBezTo>
                <a:lnTo>
                  <a:pt x="1403537" y="2363275"/>
                </a:lnTo>
                <a:cubicBezTo>
                  <a:pt x="1392435" y="2365287"/>
                  <a:pt x="1381334" y="2359743"/>
                  <a:pt x="1376285" y="2349665"/>
                </a:cubicBezTo>
                <a:cubicBezTo>
                  <a:pt x="1369723" y="2336392"/>
                  <a:pt x="1362826" y="2324294"/>
                  <a:pt x="1355424" y="2312365"/>
                </a:cubicBezTo>
                <a:cubicBezTo>
                  <a:pt x="1348022" y="2300436"/>
                  <a:pt x="1340619" y="2290019"/>
                  <a:pt x="1330862" y="2277081"/>
                </a:cubicBezTo>
                <a:cubicBezTo>
                  <a:pt x="1324076" y="2268139"/>
                  <a:pt x="1324076" y="2255780"/>
                  <a:pt x="1330862" y="2246838"/>
                </a:cubicBezTo>
                <a:lnTo>
                  <a:pt x="1409257" y="2141154"/>
                </a:lnTo>
                <a:cubicBezTo>
                  <a:pt x="1388976" y="2120142"/>
                  <a:pt x="1367219" y="2100602"/>
                  <a:pt x="1344152" y="2082684"/>
                </a:cubicBezTo>
                <a:lnTo>
                  <a:pt x="1249439" y="2172070"/>
                </a:lnTo>
                <a:cubicBezTo>
                  <a:pt x="1240977" y="2179952"/>
                  <a:pt x="1228251" y="2181127"/>
                  <a:pt x="1218486" y="2174926"/>
                </a:cubicBezTo>
                <a:cubicBezTo>
                  <a:pt x="1193594" y="2159036"/>
                  <a:pt x="1167159" y="2145695"/>
                  <a:pt x="1139587" y="2135106"/>
                </a:cubicBezTo>
                <a:cubicBezTo>
                  <a:pt x="1128949" y="2131430"/>
                  <a:pt x="1122070" y="2121123"/>
                  <a:pt x="1122764" y="2109903"/>
                </a:cubicBezTo>
                <a:lnTo>
                  <a:pt x="1133027" y="1976832"/>
                </a:lnTo>
                <a:cubicBezTo>
                  <a:pt x="1105421" y="1969253"/>
                  <a:pt x="1077311" y="1963638"/>
                  <a:pt x="1048911" y="1960030"/>
                </a:cubicBezTo>
                <a:lnTo>
                  <a:pt x="1017789" y="2085036"/>
                </a:lnTo>
                <a:cubicBezTo>
                  <a:pt x="1014955" y="2096495"/>
                  <a:pt x="1004538" y="2104456"/>
                  <a:pt x="992722" y="2104190"/>
                </a:cubicBezTo>
                <a:cubicBezTo>
                  <a:pt x="960679" y="2103359"/>
                  <a:pt x="928640" y="2106007"/>
                  <a:pt x="897169" y="2112087"/>
                </a:cubicBezTo>
                <a:cubicBezTo>
                  <a:pt x="886415" y="2114116"/>
                  <a:pt x="875568" y="2109038"/>
                  <a:pt x="870250" y="2099486"/>
                </a:cubicBezTo>
                <a:lnTo>
                  <a:pt x="805987" y="1982881"/>
                </a:lnTo>
                <a:cubicBezTo>
                  <a:pt x="779147" y="1991230"/>
                  <a:pt x="752948" y="2001506"/>
                  <a:pt x="727592" y="2013628"/>
                </a:cubicBezTo>
                <a:lnTo>
                  <a:pt x="768808" y="2135106"/>
                </a:lnTo>
                <a:cubicBezTo>
                  <a:pt x="772746" y="2146396"/>
                  <a:pt x="768083" y="2158886"/>
                  <a:pt x="757705" y="2164845"/>
                </a:cubicBezTo>
                <a:lnTo>
                  <a:pt x="747275" y="2171230"/>
                </a:lnTo>
                <a:cubicBezTo>
                  <a:pt x="720786" y="2187772"/>
                  <a:pt x="696141" y="2207091"/>
                  <a:pt x="673759" y="2228860"/>
                </a:cubicBezTo>
                <a:cubicBezTo>
                  <a:pt x="665808" y="2236473"/>
                  <a:pt x="653852" y="2238101"/>
                  <a:pt x="644150" y="2232892"/>
                </a:cubicBezTo>
                <a:lnTo>
                  <a:pt x="526390" y="2169549"/>
                </a:lnTo>
                <a:cubicBezTo>
                  <a:pt x="509052" y="2190583"/>
                  <a:pt x="493147" y="2212755"/>
                  <a:pt x="478781" y="2235917"/>
                </a:cubicBezTo>
                <a:lnTo>
                  <a:pt x="579719" y="2315894"/>
                </a:lnTo>
                <a:cubicBezTo>
                  <a:pt x="589110" y="2323309"/>
                  <a:pt x="591990" y="2336293"/>
                  <a:pt x="586616" y="2346977"/>
                </a:cubicBezTo>
                <a:cubicBezTo>
                  <a:pt x="569333" y="2381185"/>
                  <a:pt x="556607" y="2417505"/>
                  <a:pt x="548765" y="2455013"/>
                </a:cubicBezTo>
                <a:cubicBezTo>
                  <a:pt x="546432" y="2465947"/>
                  <a:pt x="537208" y="2474068"/>
                  <a:pt x="526054" y="2475007"/>
                </a:cubicBezTo>
                <a:lnTo>
                  <a:pt x="392816" y="2485928"/>
                </a:lnTo>
                <a:cubicBezTo>
                  <a:pt x="390097" y="2512383"/>
                  <a:pt x="389142" y="2538989"/>
                  <a:pt x="389956" y="2565570"/>
                </a:cubicBezTo>
                <a:lnTo>
                  <a:pt x="518483" y="2578507"/>
                </a:lnTo>
                <a:cubicBezTo>
                  <a:pt x="530226" y="2579677"/>
                  <a:pt x="539589" y="2588819"/>
                  <a:pt x="541026" y="2600518"/>
                </a:cubicBezTo>
                <a:lnTo>
                  <a:pt x="557763" y="2663544"/>
                </a:lnTo>
                <a:lnTo>
                  <a:pt x="504136" y="2663544"/>
                </a:lnTo>
                <a:lnTo>
                  <a:pt x="493754" y="2626392"/>
                </a:lnTo>
                <a:lnTo>
                  <a:pt x="363208" y="2613119"/>
                </a:lnTo>
                <a:cubicBezTo>
                  <a:pt x="350858" y="2611886"/>
                  <a:pt x="341271" y="2601811"/>
                  <a:pt x="340666" y="2589428"/>
                </a:cubicBezTo>
                <a:lnTo>
                  <a:pt x="340666" y="2580524"/>
                </a:lnTo>
                <a:cubicBezTo>
                  <a:pt x="338646" y="2542787"/>
                  <a:pt x="339997" y="2504945"/>
                  <a:pt x="344704" y="2467446"/>
                </a:cubicBezTo>
                <a:lnTo>
                  <a:pt x="345712" y="2459045"/>
                </a:lnTo>
                <a:cubicBezTo>
                  <a:pt x="347181" y="2447140"/>
                  <a:pt x="356795" y="2437889"/>
                  <a:pt x="368760" y="2436866"/>
                </a:cubicBezTo>
                <a:lnTo>
                  <a:pt x="503343" y="2426786"/>
                </a:lnTo>
                <a:cubicBezTo>
                  <a:pt x="510416" y="2397964"/>
                  <a:pt x="520102" y="2369845"/>
                  <a:pt x="532278" y="2342776"/>
                </a:cubicBezTo>
                <a:lnTo>
                  <a:pt x="430164" y="2261623"/>
                </a:lnTo>
                <a:cubicBezTo>
                  <a:pt x="420358" y="2253818"/>
                  <a:pt x="417780" y="2240007"/>
                  <a:pt x="424107" y="2229196"/>
                </a:cubicBezTo>
                <a:lnTo>
                  <a:pt x="428650" y="2221467"/>
                </a:lnTo>
                <a:cubicBezTo>
                  <a:pt x="448224" y="2188267"/>
                  <a:pt x="470746" y="2156889"/>
                  <a:pt x="495942" y="2127713"/>
                </a:cubicBezTo>
                <a:lnTo>
                  <a:pt x="501324" y="2121328"/>
                </a:lnTo>
                <a:cubicBezTo>
                  <a:pt x="509088" y="2112271"/>
                  <a:pt x="522145" y="2109888"/>
                  <a:pt x="532615" y="2115616"/>
                </a:cubicBezTo>
                <a:lnTo>
                  <a:pt x="651721" y="2179966"/>
                </a:lnTo>
                <a:cubicBezTo>
                  <a:pt x="670998" y="2162771"/>
                  <a:pt x="691584" y="2147098"/>
                  <a:pt x="713293" y="2133089"/>
                </a:cubicBezTo>
                <a:lnTo>
                  <a:pt x="671235" y="2009932"/>
                </a:lnTo>
                <a:cubicBezTo>
                  <a:pt x="667141" y="1998020"/>
                  <a:pt x="672545" y="1984925"/>
                  <a:pt x="683852" y="1979352"/>
                </a:cubicBezTo>
                <a:lnTo>
                  <a:pt x="691927" y="1975152"/>
                </a:lnTo>
                <a:cubicBezTo>
                  <a:pt x="727123" y="1957248"/>
                  <a:pt x="763896" y="1942624"/>
                  <a:pt x="801781" y="1931467"/>
                </a:cubicBezTo>
                <a:lnTo>
                  <a:pt x="809856" y="1929115"/>
                </a:lnTo>
                <a:cubicBezTo>
                  <a:pt x="821200" y="1925788"/>
                  <a:pt x="833329" y="1930830"/>
                  <a:pt x="838960" y="1941212"/>
                </a:cubicBezTo>
                <a:lnTo>
                  <a:pt x="904403" y="2059665"/>
                </a:lnTo>
                <a:cubicBezTo>
                  <a:pt x="926680" y="2056270"/>
                  <a:pt x="949161" y="2054362"/>
                  <a:pt x="971693" y="2053953"/>
                </a:cubicBezTo>
                <a:lnTo>
                  <a:pt x="1003321" y="1927099"/>
                </a:lnTo>
                <a:cubicBezTo>
                  <a:pt x="1006282" y="1914941"/>
                  <a:pt x="1017775" y="1906834"/>
                  <a:pt x="1030237" y="1908113"/>
                </a:cubicBezTo>
                <a:close/>
                <a:moveTo>
                  <a:pt x="7664173" y="1882741"/>
                </a:moveTo>
                <a:cubicBezTo>
                  <a:pt x="7688976" y="1881214"/>
                  <a:pt x="7713572" y="1888080"/>
                  <a:pt x="7733988" y="1902231"/>
                </a:cubicBezTo>
                <a:cubicBezTo>
                  <a:pt x="7750972" y="1915523"/>
                  <a:pt x="7760544" y="1936143"/>
                  <a:pt x="7759727" y="1957677"/>
                </a:cubicBezTo>
                <a:cubicBezTo>
                  <a:pt x="7759727" y="1994809"/>
                  <a:pt x="7735333" y="2041686"/>
                  <a:pt x="7701688" y="2080499"/>
                </a:cubicBezTo>
                <a:cubicBezTo>
                  <a:pt x="7714498" y="2094611"/>
                  <a:pt x="7730890" y="2105002"/>
                  <a:pt x="7749128" y="2110574"/>
                </a:cubicBezTo>
                <a:cubicBezTo>
                  <a:pt x="7760736" y="2110574"/>
                  <a:pt x="7781933" y="2096461"/>
                  <a:pt x="7804476" y="2076130"/>
                </a:cubicBezTo>
                <a:cubicBezTo>
                  <a:pt x="7780941" y="2043132"/>
                  <a:pt x="7766707" y="2004429"/>
                  <a:pt x="7763259" y="1964062"/>
                </a:cubicBezTo>
                <a:cubicBezTo>
                  <a:pt x="7762409" y="1942061"/>
                  <a:pt x="7770973" y="1920738"/>
                  <a:pt x="7786811" y="1905424"/>
                </a:cubicBezTo>
                <a:cubicBezTo>
                  <a:pt x="7806188" y="1889219"/>
                  <a:pt x="7831072" y="1881096"/>
                  <a:pt x="7856290" y="1882741"/>
                </a:cubicBezTo>
                <a:cubicBezTo>
                  <a:pt x="7933675" y="1882741"/>
                  <a:pt x="7940405" y="1933147"/>
                  <a:pt x="7940405" y="1948772"/>
                </a:cubicBezTo>
                <a:cubicBezTo>
                  <a:pt x="7940405" y="1998170"/>
                  <a:pt x="7894142" y="2055464"/>
                  <a:pt x="7871263" y="2080667"/>
                </a:cubicBezTo>
                <a:lnTo>
                  <a:pt x="7889265" y="2097416"/>
                </a:lnTo>
                <a:lnTo>
                  <a:pt x="7903793" y="2067461"/>
                </a:lnTo>
                <a:cubicBezTo>
                  <a:pt x="7908291" y="2058994"/>
                  <a:pt x="7911186" y="2054224"/>
                  <a:pt x="7911975" y="2052944"/>
                </a:cubicBezTo>
                <a:cubicBezTo>
                  <a:pt x="7919315" y="2041066"/>
                  <a:pt x="7934906" y="2037380"/>
                  <a:pt x="7946799" y="2044711"/>
                </a:cubicBezTo>
                <a:cubicBezTo>
                  <a:pt x="7958691" y="2052042"/>
                  <a:pt x="7962382" y="2067613"/>
                  <a:pt x="7955042" y="2079491"/>
                </a:cubicBezTo>
                <a:cubicBezTo>
                  <a:pt x="7954845" y="2079786"/>
                  <a:pt x="7952504" y="2083665"/>
                  <a:pt x="7948524" y="2091297"/>
                </a:cubicBezTo>
                <a:lnTo>
                  <a:pt x="7933429" y="2122989"/>
                </a:lnTo>
                <a:lnTo>
                  <a:pt x="7945631" y="2128037"/>
                </a:lnTo>
                <a:cubicBezTo>
                  <a:pt x="7950197" y="2132597"/>
                  <a:pt x="7953022" y="2138898"/>
                  <a:pt x="7953022" y="2145858"/>
                </a:cubicBezTo>
                <a:cubicBezTo>
                  <a:pt x="7953022" y="2159777"/>
                  <a:pt x="7941724" y="2171061"/>
                  <a:pt x="7927787" y="2171061"/>
                </a:cubicBezTo>
                <a:lnTo>
                  <a:pt x="7927451" y="2171397"/>
                </a:lnTo>
                <a:lnTo>
                  <a:pt x="7914769" y="2169131"/>
                </a:lnTo>
                <a:lnTo>
                  <a:pt x="7909021" y="2183499"/>
                </a:lnTo>
                <a:cubicBezTo>
                  <a:pt x="7877094" y="2270982"/>
                  <a:pt x="7836330" y="2416043"/>
                  <a:pt x="7813371" y="2627664"/>
                </a:cubicBezTo>
                <a:lnTo>
                  <a:pt x="7810191" y="2663544"/>
                </a:lnTo>
                <a:lnTo>
                  <a:pt x="7759293" y="2663544"/>
                </a:lnTo>
                <a:lnTo>
                  <a:pt x="7763213" y="2619082"/>
                </a:lnTo>
                <a:cubicBezTo>
                  <a:pt x="7786611" y="2402528"/>
                  <a:pt x="7828283" y="2254521"/>
                  <a:pt x="7861614" y="2164255"/>
                </a:cubicBezTo>
                <a:lnTo>
                  <a:pt x="7869186" y="2145591"/>
                </a:lnTo>
                <a:lnTo>
                  <a:pt x="7835261" y="2116287"/>
                </a:lnTo>
                <a:cubicBezTo>
                  <a:pt x="7810364" y="2137961"/>
                  <a:pt x="7777223" y="2161316"/>
                  <a:pt x="7749465" y="2161316"/>
                </a:cubicBezTo>
                <a:cubicBezTo>
                  <a:pt x="7726922" y="2161316"/>
                  <a:pt x="7695799" y="2143338"/>
                  <a:pt x="7665350" y="2116791"/>
                </a:cubicBezTo>
                <a:cubicBezTo>
                  <a:pt x="7634228" y="2143338"/>
                  <a:pt x="7600582" y="2161316"/>
                  <a:pt x="7572656" y="2161316"/>
                </a:cubicBezTo>
                <a:cubicBezTo>
                  <a:pt x="7541870" y="2161316"/>
                  <a:pt x="7507888" y="2139137"/>
                  <a:pt x="7478448" y="2107718"/>
                </a:cubicBezTo>
                <a:lnTo>
                  <a:pt x="7474111" y="2111712"/>
                </a:lnTo>
                <a:lnTo>
                  <a:pt x="7495453" y="2164255"/>
                </a:lnTo>
                <a:cubicBezTo>
                  <a:pt x="7528816" y="2254521"/>
                  <a:pt x="7570498" y="2402528"/>
                  <a:pt x="7593899" y="2619082"/>
                </a:cubicBezTo>
                <a:lnTo>
                  <a:pt x="7597819" y="2663544"/>
                </a:lnTo>
                <a:lnTo>
                  <a:pt x="7546924" y="2663544"/>
                </a:lnTo>
                <a:lnTo>
                  <a:pt x="7543744" y="2627664"/>
                </a:lnTo>
                <a:cubicBezTo>
                  <a:pt x="7520785" y="2416043"/>
                  <a:pt x="7480021" y="2270982"/>
                  <a:pt x="7448093" y="2183499"/>
                </a:cubicBezTo>
                <a:lnTo>
                  <a:pt x="7431973" y="2143205"/>
                </a:lnTo>
                <a:lnTo>
                  <a:pt x="7413343" y="2150058"/>
                </a:lnTo>
                <a:cubicBezTo>
                  <a:pt x="7399407" y="2150337"/>
                  <a:pt x="7387883" y="2139279"/>
                  <a:pt x="7387604" y="2125360"/>
                </a:cubicBezTo>
                <a:cubicBezTo>
                  <a:pt x="7387326" y="2111440"/>
                  <a:pt x="7398397" y="2099931"/>
                  <a:pt x="7412334" y="2099653"/>
                </a:cubicBezTo>
                <a:lnTo>
                  <a:pt x="7412496" y="2099497"/>
                </a:lnTo>
                <a:lnTo>
                  <a:pt x="7408590" y="2091297"/>
                </a:lnTo>
                <a:cubicBezTo>
                  <a:pt x="7404610" y="2083665"/>
                  <a:pt x="7402269" y="2079786"/>
                  <a:pt x="7402072" y="2079491"/>
                </a:cubicBezTo>
                <a:cubicBezTo>
                  <a:pt x="7394887" y="2067589"/>
                  <a:pt x="7398550" y="2052133"/>
                  <a:pt x="7410315" y="2044711"/>
                </a:cubicBezTo>
                <a:cubicBezTo>
                  <a:pt x="7416191" y="2041057"/>
                  <a:pt x="7422994" y="2040129"/>
                  <a:pt x="7429242" y="2041581"/>
                </a:cubicBezTo>
                <a:lnTo>
                  <a:pt x="7434017" y="2044995"/>
                </a:lnTo>
                <a:lnTo>
                  <a:pt x="7417229" y="2013563"/>
                </a:lnTo>
                <a:cubicBezTo>
                  <a:pt x="7410182" y="1994482"/>
                  <a:pt x="7405736" y="1974443"/>
                  <a:pt x="7404091" y="1953981"/>
                </a:cubicBezTo>
                <a:cubicBezTo>
                  <a:pt x="7402992" y="1935496"/>
                  <a:pt x="7409354" y="1917341"/>
                  <a:pt x="7421755" y="1903575"/>
                </a:cubicBezTo>
                <a:cubicBezTo>
                  <a:pt x="7436176" y="1889432"/>
                  <a:pt x="7455917" y="1882047"/>
                  <a:pt x="7476093" y="1883245"/>
                </a:cubicBezTo>
                <a:cubicBezTo>
                  <a:pt x="7496260" y="1882015"/>
                  <a:pt x="7516024" y="1889265"/>
                  <a:pt x="7530599" y="1903239"/>
                </a:cubicBezTo>
                <a:cubicBezTo>
                  <a:pt x="7542830" y="1916647"/>
                  <a:pt x="7549242" y="1934349"/>
                  <a:pt x="7548431" y="1952469"/>
                </a:cubicBezTo>
                <a:cubicBezTo>
                  <a:pt x="7544865" y="1992960"/>
                  <a:pt x="7531280" y="2031932"/>
                  <a:pt x="7508897" y="2065881"/>
                </a:cubicBezTo>
                <a:cubicBezTo>
                  <a:pt x="7530767" y="2091756"/>
                  <a:pt x="7554992" y="2110574"/>
                  <a:pt x="7572992" y="2110574"/>
                </a:cubicBezTo>
                <a:cubicBezTo>
                  <a:pt x="7594725" y="2106384"/>
                  <a:pt x="7614705" y="2095792"/>
                  <a:pt x="7630359" y="2080163"/>
                </a:cubicBezTo>
                <a:cubicBezTo>
                  <a:pt x="7596713" y="2040510"/>
                  <a:pt x="7570638" y="1992961"/>
                  <a:pt x="7570638" y="1955325"/>
                </a:cubicBezTo>
                <a:cubicBezTo>
                  <a:pt x="7569872" y="1934255"/>
                  <a:pt x="7579331" y="1914109"/>
                  <a:pt x="7596040" y="1901223"/>
                </a:cubicBezTo>
                <a:cubicBezTo>
                  <a:pt x="7616059" y="1887661"/>
                  <a:pt x="7640036" y="1881157"/>
                  <a:pt x="7664173" y="1882741"/>
                </a:cubicBezTo>
                <a:close/>
                <a:moveTo>
                  <a:pt x="491230" y="1804445"/>
                </a:moveTo>
                <a:cubicBezTo>
                  <a:pt x="505166" y="1804445"/>
                  <a:pt x="516464" y="1815729"/>
                  <a:pt x="516464" y="1829648"/>
                </a:cubicBezTo>
                <a:lnTo>
                  <a:pt x="516464" y="1975657"/>
                </a:lnTo>
                <a:cubicBezTo>
                  <a:pt x="516464" y="1989576"/>
                  <a:pt x="505166" y="2000860"/>
                  <a:pt x="491230" y="2000860"/>
                </a:cubicBezTo>
                <a:cubicBezTo>
                  <a:pt x="477292" y="2000860"/>
                  <a:pt x="465994" y="1989576"/>
                  <a:pt x="465994" y="1975657"/>
                </a:cubicBezTo>
                <a:lnTo>
                  <a:pt x="465994" y="1829648"/>
                </a:lnTo>
                <a:cubicBezTo>
                  <a:pt x="465994" y="1815729"/>
                  <a:pt x="477292" y="1804445"/>
                  <a:pt x="491230" y="1804445"/>
                </a:cubicBezTo>
                <a:close/>
                <a:moveTo>
                  <a:pt x="2882580" y="1801207"/>
                </a:moveTo>
                <a:cubicBezTo>
                  <a:pt x="3127005" y="1786739"/>
                  <a:pt x="3374030" y="1889845"/>
                  <a:pt x="3534067" y="2098645"/>
                </a:cubicBezTo>
                <a:cubicBezTo>
                  <a:pt x="3662098" y="2265685"/>
                  <a:pt x="3710217" y="2468741"/>
                  <a:pt x="3684516" y="2662005"/>
                </a:cubicBezTo>
                <a:lnTo>
                  <a:pt x="3684159" y="2663544"/>
                </a:lnTo>
                <a:lnTo>
                  <a:pt x="3629214" y="2663544"/>
                </a:lnTo>
                <a:lnTo>
                  <a:pt x="3630522" y="2657939"/>
                </a:lnTo>
                <a:cubicBezTo>
                  <a:pt x="3654706" y="2478051"/>
                  <a:pt x="3610179" y="2288949"/>
                  <a:pt x="3491209" y="2133271"/>
                </a:cubicBezTo>
                <a:cubicBezTo>
                  <a:pt x="3342497" y="1938673"/>
                  <a:pt x="3112665" y="1842357"/>
                  <a:pt x="2885093" y="1855503"/>
                </a:cubicBezTo>
                <a:cubicBezTo>
                  <a:pt x="2748550" y="1863390"/>
                  <a:pt x="2612820" y="1910684"/>
                  <a:pt x="2495914" y="1999800"/>
                </a:cubicBezTo>
                <a:cubicBezTo>
                  <a:pt x="2474254" y="2016312"/>
                  <a:pt x="2453560" y="2034057"/>
                  <a:pt x="2433941" y="2052944"/>
                </a:cubicBezTo>
                <a:cubicBezTo>
                  <a:pt x="2271608" y="2209251"/>
                  <a:pt x="2198747" y="2426016"/>
                  <a:pt x="2220418" y="2636503"/>
                </a:cubicBezTo>
                <a:lnTo>
                  <a:pt x="2225694" y="2663544"/>
                </a:lnTo>
                <a:lnTo>
                  <a:pt x="2175789" y="2663544"/>
                </a:lnTo>
                <a:lnTo>
                  <a:pt x="2166955" y="2607473"/>
                </a:lnTo>
                <a:cubicBezTo>
                  <a:pt x="2152469" y="2363352"/>
                  <a:pt x="2255704" y="2116638"/>
                  <a:pt x="2464764" y="1956800"/>
                </a:cubicBezTo>
                <a:cubicBezTo>
                  <a:pt x="2590202" y="1860897"/>
                  <a:pt x="2735924" y="1809889"/>
                  <a:pt x="2882580" y="1801207"/>
                </a:cubicBezTo>
                <a:close/>
                <a:moveTo>
                  <a:pt x="558352" y="1737405"/>
                </a:moveTo>
                <a:lnTo>
                  <a:pt x="704712" y="1737405"/>
                </a:lnTo>
                <a:cubicBezTo>
                  <a:pt x="718648" y="1737405"/>
                  <a:pt x="729946" y="1748689"/>
                  <a:pt x="729946" y="1762608"/>
                </a:cubicBezTo>
                <a:cubicBezTo>
                  <a:pt x="729946" y="1776527"/>
                  <a:pt x="718648" y="1787811"/>
                  <a:pt x="704712" y="1787811"/>
                </a:cubicBezTo>
                <a:lnTo>
                  <a:pt x="558352" y="1787811"/>
                </a:lnTo>
                <a:cubicBezTo>
                  <a:pt x="544415" y="1787811"/>
                  <a:pt x="533117" y="1776527"/>
                  <a:pt x="533117" y="1762608"/>
                </a:cubicBezTo>
                <a:cubicBezTo>
                  <a:pt x="533117" y="1748689"/>
                  <a:pt x="544415" y="1737405"/>
                  <a:pt x="558352" y="1737405"/>
                </a:cubicBezTo>
                <a:close/>
                <a:moveTo>
                  <a:pt x="277747" y="1737405"/>
                </a:moveTo>
                <a:lnTo>
                  <a:pt x="424107" y="1737405"/>
                </a:lnTo>
                <a:cubicBezTo>
                  <a:pt x="438043" y="1737405"/>
                  <a:pt x="449341" y="1748689"/>
                  <a:pt x="449341" y="1762608"/>
                </a:cubicBezTo>
                <a:cubicBezTo>
                  <a:pt x="449341" y="1776527"/>
                  <a:pt x="438043" y="1787811"/>
                  <a:pt x="424107" y="1787811"/>
                </a:cubicBezTo>
                <a:lnTo>
                  <a:pt x="277747" y="1787811"/>
                </a:lnTo>
                <a:cubicBezTo>
                  <a:pt x="263810" y="1787811"/>
                  <a:pt x="252512" y="1776527"/>
                  <a:pt x="252512" y="1762608"/>
                </a:cubicBezTo>
                <a:cubicBezTo>
                  <a:pt x="252512" y="1748689"/>
                  <a:pt x="263810" y="1737405"/>
                  <a:pt x="277747" y="1737405"/>
                </a:cubicBezTo>
                <a:close/>
                <a:moveTo>
                  <a:pt x="2923572" y="1693216"/>
                </a:moveTo>
                <a:cubicBezTo>
                  <a:pt x="3407170" y="1693054"/>
                  <a:pt x="3799335" y="2084466"/>
                  <a:pt x="3799497" y="2567459"/>
                </a:cubicBezTo>
                <a:lnTo>
                  <a:pt x="3788350" y="2663544"/>
                </a:lnTo>
                <a:lnTo>
                  <a:pt x="3742070" y="2663544"/>
                </a:lnTo>
                <a:lnTo>
                  <a:pt x="3747603" y="2519598"/>
                </a:lnTo>
                <a:cubicBezTo>
                  <a:pt x="3738494" y="2361058"/>
                  <a:pt x="3683517" y="2203443"/>
                  <a:pt x="3579849" y="2067662"/>
                </a:cubicBezTo>
                <a:cubicBezTo>
                  <a:pt x="3423429" y="1862785"/>
                  <a:pt x="3180107" y="1742719"/>
                  <a:pt x="2922139" y="1743118"/>
                </a:cubicBezTo>
                <a:cubicBezTo>
                  <a:pt x="2741526" y="1742438"/>
                  <a:pt x="2565774" y="1801520"/>
                  <a:pt x="2422332" y="1911136"/>
                </a:cubicBezTo>
                <a:cubicBezTo>
                  <a:pt x="2195747" y="2083699"/>
                  <a:pt x="2083515" y="2350499"/>
                  <a:pt x="2098697" y="2614731"/>
                </a:cubicBezTo>
                <a:lnTo>
                  <a:pt x="2106293" y="2663544"/>
                </a:lnTo>
                <a:lnTo>
                  <a:pt x="2057905" y="2663544"/>
                </a:lnTo>
                <a:lnTo>
                  <a:pt x="2048233" y="2568046"/>
                </a:lnTo>
                <a:cubicBezTo>
                  <a:pt x="2048072" y="2085053"/>
                  <a:pt x="2439973" y="1693379"/>
                  <a:pt x="2923572" y="1693216"/>
                </a:cubicBezTo>
                <a:close/>
                <a:moveTo>
                  <a:pt x="1411290" y="1622210"/>
                </a:moveTo>
                <a:cubicBezTo>
                  <a:pt x="1419488" y="1621880"/>
                  <a:pt x="1427702" y="1622251"/>
                  <a:pt x="1435837" y="1623321"/>
                </a:cubicBezTo>
                <a:cubicBezTo>
                  <a:pt x="1449773" y="1624574"/>
                  <a:pt x="1460054" y="1636873"/>
                  <a:pt x="1458800" y="1650792"/>
                </a:cubicBezTo>
                <a:cubicBezTo>
                  <a:pt x="1457545" y="1664711"/>
                  <a:pt x="1445232" y="1674979"/>
                  <a:pt x="1431294" y="1673726"/>
                </a:cubicBezTo>
                <a:cubicBezTo>
                  <a:pt x="1380057" y="1668831"/>
                  <a:pt x="1334547" y="1706348"/>
                  <a:pt x="1329645" y="1757523"/>
                </a:cubicBezTo>
                <a:cubicBezTo>
                  <a:pt x="1324745" y="1808697"/>
                  <a:pt x="1362308" y="1854150"/>
                  <a:pt x="1413547" y="1859045"/>
                </a:cubicBezTo>
                <a:cubicBezTo>
                  <a:pt x="1420859" y="1859743"/>
                  <a:pt x="1428227" y="1859576"/>
                  <a:pt x="1435500" y="1858547"/>
                </a:cubicBezTo>
                <a:cubicBezTo>
                  <a:pt x="1460063" y="1855400"/>
                  <a:pt x="1482320" y="1842499"/>
                  <a:pt x="1497241" y="1822759"/>
                </a:cubicBezTo>
                <a:cubicBezTo>
                  <a:pt x="1516081" y="1797930"/>
                  <a:pt x="1521315" y="1765365"/>
                  <a:pt x="1511203" y="1735893"/>
                </a:cubicBezTo>
                <a:cubicBezTo>
                  <a:pt x="1506558" y="1722763"/>
                  <a:pt x="1513450" y="1708357"/>
                  <a:pt x="1526597" y="1703718"/>
                </a:cubicBezTo>
                <a:cubicBezTo>
                  <a:pt x="1539743" y="1699078"/>
                  <a:pt x="1554167" y="1705961"/>
                  <a:pt x="1558812" y="1719091"/>
                </a:cubicBezTo>
                <a:cubicBezTo>
                  <a:pt x="1584735" y="1793891"/>
                  <a:pt x="1545036" y="1875516"/>
                  <a:pt x="1470142" y="1901405"/>
                </a:cubicBezTo>
                <a:cubicBezTo>
                  <a:pt x="1454942" y="1906660"/>
                  <a:pt x="1438967" y="1909324"/>
                  <a:pt x="1422884" y="1909288"/>
                </a:cubicBezTo>
                <a:lnTo>
                  <a:pt x="1422884" y="1908952"/>
                </a:lnTo>
                <a:cubicBezTo>
                  <a:pt x="1343602" y="1912150"/>
                  <a:pt x="1276737" y="1850552"/>
                  <a:pt x="1273536" y="1771371"/>
                </a:cubicBezTo>
                <a:cubicBezTo>
                  <a:pt x="1270335" y="1692189"/>
                  <a:pt x="1332009" y="1625408"/>
                  <a:pt x="1411290" y="1622210"/>
                </a:cubicBezTo>
                <a:close/>
                <a:moveTo>
                  <a:pt x="8779723" y="1620720"/>
                </a:moveTo>
                <a:cubicBezTo>
                  <a:pt x="8786022" y="1622141"/>
                  <a:pt x="8791778" y="1625963"/>
                  <a:pt x="8795498" y="1631848"/>
                </a:cubicBezTo>
                <a:cubicBezTo>
                  <a:pt x="8802940" y="1643617"/>
                  <a:pt x="8799419" y="1659182"/>
                  <a:pt x="8787634" y="1666614"/>
                </a:cubicBezTo>
                <a:cubicBezTo>
                  <a:pt x="8786706" y="1667199"/>
                  <a:pt x="8785742" y="1667723"/>
                  <a:pt x="8784746" y="1668182"/>
                </a:cubicBezTo>
                <a:lnTo>
                  <a:pt x="8607097" y="1763449"/>
                </a:lnTo>
                <a:cubicBezTo>
                  <a:pt x="8603481" y="1765643"/>
                  <a:pt x="8599378" y="1766912"/>
                  <a:pt x="8595152" y="1767145"/>
                </a:cubicBezTo>
                <a:cubicBezTo>
                  <a:pt x="8581216" y="1767122"/>
                  <a:pt x="8569937" y="1755820"/>
                  <a:pt x="8569959" y="1741901"/>
                </a:cubicBezTo>
                <a:cubicBezTo>
                  <a:pt x="8569975" y="1732653"/>
                  <a:pt x="8575059" y="1724156"/>
                  <a:pt x="8583208" y="1719764"/>
                </a:cubicBezTo>
                <a:lnTo>
                  <a:pt x="8760689" y="1623993"/>
                </a:lnTo>
                <a:cubicBezTo>
                  <a:pt x="8766581" y="1620277"/>
                  <a:pt x="8773424" y="1619299"/>
                  <a:pt x="8779723" y="1620720"/>
                </a:cubicBezTo>
                <a:close/>
                <a:moveTo>
                  <a:pt x="7676118" y="1529230"/>
                </a:moveTo>
                <a:cubicBezTo>
                  <a:pt x="7998796" y="1529230"/>
                  <a:pt x="8260378" y="1790485"/>
                  <a:pt x="8260378" y="2112758"/>
                </a:cubicBezTo>
                <a:cubicBezTo>
                  <a:pt x="8260378" y="2217098"/>
                  <a:pt x="8196282" y="2323286"/>
                  <a:pt x="8128486" y="2435522"/>
                </a:cubicBezTo>
                <a:cubicBezTo>
                  <a:pt x="8090299" y="2498698"/>
                  <a:pt x="8051522" y="2562923"/>
                  <a:pt x="8022292" y="2629122"/>
                </a:cubicBezTo>
                <a:lnTo>
                  <a:pt x="8010209" y="2663544"/>
                </a:lnTo>
                <a:lnTo>
                  <a:pt x="7957189" y="2663544"/>
                </a:lnTo>
                <a:lnTo>
                  <a:pt x="7975566" y="2610682"/>
                </a:lnTo>
                <a:cubicBezTo>
                  <a:pt x="8006647" y="2539694"/>
                  <a:pt x="8047232" y="2472487"/>
                  <a:pt x="8085252" y="2409479"/>
                </a:cubicBezTo>
                <a:cubicBezTo>
                  <a:pt x="8149347" y="2303291"/>
                  <a:pt x="8209909" y="2203152"/>
                  <a:pt x="8209909" y="2112758"/>
                </a:cubicBezTo>
                <a:cubicBezTo>
                  <a:pt x="8209631" y="1818438"/>
                  <a:pt x="7970808" y="1579914"/>
                  <a:pt x="7676118" y="1579636"/>
                </a:cubicBezTo>
                <a:cubicBezTo>
                  <a:pt x="7381428" y="1579914"/>
                  <a:pt x="7142605" y="1818438"/>
                  <a:pt x="7142327" y="2112758"/>
                </a:cubicBezTo>
                <a:cubicBezTo>
                  <a:pt x="7142327" y="2203152"/>
                  <a:pt x="7202889" y="2303291"/>
                  <a:pt x="7266985" y="2409479"/>
                </a:cubicBezTo>
                <a:cubicBezTo>
                  <a:pt x="7305005" y="2472487"/>
                  <a:pt x="7345590" y="2539694"/>
                  <a:pt x="7376670" y="2610682"/>
                </a:cubicBezTo>
                <a:lnTo>
                  <a:pt x="7395046" y="2663544"/>
                </a:lnTo>
                <a:lnTo>
                  <a:pt x="7341978" y="2663544"/>
                </a:lnTo>
                <a:lnTo>
                  <a:pt x="7329881" y="2629122"/>
                </a:lnTo>
                <a:cubicBezTo>
                  <a:pt x="7300630" y="2562923"/>
                  <a:pt x="7261854" y="2498698"/>
                  <a:pt x="7223750" y="2435522"/>
                </a:cubicBezTo>
                <a:cubicBezTo>
                  <a:pt x="7156458" y="2323286"/>
                  <a:pt x="7091858" y="2217098"/>
                  <a:pt x="7091858" y="2112758"/>
                </a:cubicBezTo>
                <a:cubicBezTo>
                  <a:pt x="7091858" y="1790485"/>
                  <a:pt x="7353440" y="1529230"/>
                  <a:pt x="7676118" y="1529230"/>
                </a:cubicBezTo>
                <a:close/>
                <a:moveTo>
                  <a:pt x="491230" y="1524190"/>
                </a:moveTo>
                <a:cubicBezTo>
                  <a:pt x="505166" y="1524190"/>
                  <a:pt x="516464" y="1535474"/>
                  <a:pt x="516464" y="1549393"/>
                </a:cubicBezTo>
                <a:lnTo>
                  <a:pt x="516464" y="1696242"/>
                </a:lnTo>
                <a:cubicBezTo>
                  <a:pt x="516099" y="1709898"/>
                  <a:pt x="504907" y="1720778"/>
                  <a:pt x="491230" y="1720773"/>
                </a:cubicBezTo>
                <a:cubicBezTo>
                  <a:pt x="477293" y="1720773"/>
                  <a:pt x="465994" y="1709489"/>
                  <a:pt x="465994" y="1695570"/>
                </a:cubicBezTo>
                <a:lnTo>
                  <a:pt x="465994" y="1549393"/>
                </a:lnTo>
                <a:cubicBezTo>
                  <a:pt x="465994" y="1535474"/>
                  <a:pt x="477293" y="1524190"/>
                  <a:pt x="491230" y="1524190"/>
                </a:cubicBezTo>
                <a:close/>
                <a:moveTo>
                  <a:pt x="8973546" y="1517823"/>
                </a:moveTo>
                <a:cubicBezTo>
                  <a:pt x="8979742" y="1519662"/>
                  <a:pt x="8985234" y="1523862"/>
                  <a:pt x="8988555" y="1529987"/>
                </a:cubicBezTo>
                <a:cubicBezTo>
                  <a:pt x="8995198" y="1542236"/>
                  <a:pt x="8990642" y="1557544"/>
                  <a:pt x="8978378" y="1564179"/>
                </a:cubicBezTo>
                <a:lnTo>
                  <a:pt x="8962732" y="1572580"/>
                </a:lnTo>
                <a:cubicBezTo>
                  <a:pt x="8958896" y="1574582"/>
                  <a:pt x="8954610" y="1575566"/>
                  <a:pt x="8950284" y="1575436"/>
                </a:cubicBezTo>
                <a:cubicBezTo>
                  <a:pt x="8936354" y="1574979"/>
                  <a:pt x="8925433" y="1563331"/>
                  <a:pt x="8925891" y="1549420"/>
                </a:cubicBezTo>
                <a:cubicBezTo>
                  <a:pt x="8926182" y="1540572"/>
                  <a:pt x="8931099" y="1532526"/>
                  <a:pt x="8938844" y="1528223"/>
                </a:cubicBezTo>
                <a:lnTo>
                  <a:pt x="8954321" y="1519822"/>
                </a:lnTo>
                <a:cubicBezTo>
                  <a:pt x="8960453" y="1516504"/>
                  <a:pt x="8967351" y="1515983"/>
                  <a:pt x="8973546" y="1517823"/>
                </a:cubicBezTo>
                <a:close/>
                <a:moveTo>
                  <a:pt x="1146048" y="1473165"/>
                </a:moveTo>
                <a:cubicBezTo>
                  <a:pt x="1180242" y="1479332"/>
                  <a:pt x="1209108" y="1505281"/>
                  <a:pt x="1217221" y="1541266"/>
                </a:cubicBezTo>
                <a:cubicBezTo>
                  <a:pt x="1228037" y="1589245"/>
                  <a:pt x="1197864" y="1636898"/>
                  <a:pt x="1149823" y="1647702"/>
                </a:cubicBezTo>
                <a:cubicBezTo>
                  <a:pt x="1143811" y="1649054"/>
                  <a:pt x="1137674" y="1649780"/>
                  <a:pt x="1131513" y="1649868"/>
                </a:cubicBezTo>
                <a:lnTo>
                  <a:pt x="1129829" y="1650036"/>
                </a:lnTo>
                <a:cubicBezTo>
                  <a:pt x="1080493" y="1649933"/>
                  <a:pt x="1040582" y="1609906"/>
                  <a:pt x="1040685" y="1560632"/>
                </a:cubicBezTo>
                <a:cubicBezTo>
                  <a:pt x="1040698" y="1554655"/>
                  <a:pt x="1041312" y="1548695"/>
                  <a:pt x="1042518" y="1542840"/>
                </a:cubicBezTo>
                <a:cubicBezTo>
                  <a:pt x="1045352" y="1529200"/>
                  <a:pt x="1058721" y="1520436"/>
                  <a:pt x="1072379" y="1523266"/>
                </a:cubicBezTo>
                <a:cubicBezTo>
                  <a:pt x="1086036" y="1526096"/>
                  <a:pt x="1094811" y="1539449"/>
                  <a:pt x="1091977" y="1553089"/>
                </a:cubicBezTo>
                <a:cubicBezTo>
                  <a:pt x="1087608" y="1573981"/>
                  <a:pt x="1101023" y="1594455"/>
                  <a:pt x="1121941" y="1598819"/>
                </a:cubicBezTo>
                <a:cubicBezTo>
                  <a:pt x="1124756" y="1599407"/>
                  <a:pt x="1127627" y="1599679"/>
                  <a:pt x="1130501" y="1599631"/>
                </a:cubicBezTo>
                <a:cubicBezTo>
                  <a:pt x="1140795" y="1599351"/>
                  <a:pt x="1150573" y="1595071"/>
                  <a:pt x="1157755" y="1587701"/>
                </a:cubicBezTo>
                <a:cubicBezTo>
                  <a:pt x="1172583" y="1572332"/>
                  <a:pt x="1172127" y="1547868"/>
                  <a:pt x="1156738" y="1533060"/>
                </a:cubicBezTo>
                <a:cubicBezTo>
                  <a:pt x="1147375" y="1524049"/>
                  <a:pt x="1134104" y="1520338"/>
                  <a:pt x="1121418" y="1523182"/>
                </a:cubicBezTo>
                <a:cubicBezTo>
                  <a:pt x="1107733" y="1525815"/>
                  <a:pt x="1094501" y="1516870"/>
                  <a:pt x="1091865" y="1503202"/>
                </a:cubicBezTo>
                <a:cubicBezTo>
                  <a:pt x="1089321" y="1490010"/>
                  <a:pt x="1097585" y="1477143"/>
                  <a:pt x="1110651" y="1473953"/>
                </a:cubicBezTo>
                <a:cubicBezTo>
                  <a:pt x="1122661" y="1471252"/>
                  <a:pt x="1134650" y="1471110"/>
                  <a:pt x="1146048" y="1473165"/>
                </a:cubicBezTo>
                <a:close/>
                <a:moveTo>
                  <a:pt x="6345595" y="1432956"/>
                </a:moveTo>
                <a:cubicBezTo>
                  <a:pt x="6335056" y="1432967"/>
                  <a:pt x="6324574" y="1434495"/>
                  <a:pt x="6314472" y="1437493"/>
                </a:cubicBezTo>
                <a:cubicBezTo>
                  <a:pt x="6257386" y="1454715"/>
                  <a:pt x="6225079" y="1514887"/>
                  <a:pt x="6242302" y="1571908"/>
                </a:cubicBezTo>
                <a:cubicBezTo>
                  <a:pt x="6256275" y="1617338"/>
                  <a:pt x="6298178" y="1648438"/>
                  <a:pt x="6345763" y="1648693"/>
                </a:cubicBezTo>
                <a:cubicBezTo>
                  <a:pt x="6356301" y="1648682"/>
                  <a:pt x="6366783" y="1647154"/>
                  <a:pt x="6376885" y="1644157"/>
                </a:cubicBezTo>
                <a:cubicBezTo>
                  <a:pt x="6434026" y="1627062"/>
                  <a:pt x="6466472" y="1566940"/>
                  <a:pt x="6449357" y="1509872"/>
                </a:cubicBezTo>
                <a:cubicBezTo>
                  <a:pt x="6435634" y="1464117"/>
                  <a:pt x="6393417" y="1432824"/>
                  <a:pt x="6345595" y="1432956"/>
                </a:cubicBezTo>
                <a:close/>
                <a:moveTo>
                  <a:pt x="6345931" y="1382551"/>
                </a:moveTo>
                <a:cubicBezTo>
                  <a:pt x="6433453" y="1382513"/>
                  <a:pt x="6504435" y="1453343"/>
                  <a:pt x="6504473" y="1540755"/>
                </a:cubicBezTo>
                <a:cubicBezTo>
                  <a:pt x="6504504" y="1610617"/>
                  <a:pt x="6458669" y="1672236"/>
                  <a:pt x="6391689" y="1692378"/>
                </a:cubicBezTo>
                <a:cubicBezTo>
                  <a:pt x="6376751" y="1696923"/>
                  <a:pt x="6361211" y="1699189"/>
                  <a:pt x="6345595" y="1699099"/>
                </a:cubicBezTo>
                <a:cubicBezTo>
                  <a:pt x="6275924" y="1698634"/>
                  <a:pt x="6214619" y="1653053"/>
                  <a:pt x="6194189" y="1586525"/>
                </a:cubicBezTo>
                <a:cubicBezTo>
                  <a:pt x="6169018" y="1502784"/>
                  <a:pt x="6216524" y="1414508"/>
                  <a:pt x="6300341" y="1389272"/>
                </a:cubicBezTo>
                <a:cubicBezTo>
                  <a:pt x="6315118" y="1384777"/>
                  <a:pt x="6330484" y="1382511"/>
                  <a:pt x="6345931" y="1382551"/>
                </a:cubicBezTo>
                <a:close/>
                <a:moveTo>
                  <a:pt x="1904019" y="1345251"/>
                </a:moveTo>
                <a:cubicBezTo>
                  <a:pt x="1881999" y="1345808"/>
                  <a:pt x="1864601" y="1364087"/>
                  <a:pt x="1865158" y="1386079"/>
                </a:cubicBezTo>
                <a:cubicBezTo>
                  <a:pt x="1865716" y="1408072"/>
                  <a:pt x="1884018" y="1425448"/>
                  <a:pt x="1906038" y="1424892"/>
                </a:cubicBezTo>
                <a:lnTo>
                  <a:pt x="1908225" y="1424892"/>
                </a:lnTo>
                <a:cubicBezTo>
                  <a:pt x="1930245" y="1424335"/>
                  <a:pt x="1947644" y="1406055"/>
                  <a:pt x="1947087" y="1384063"/>
                </a:cubicBezTo>
                <a:cubicBezTo>
                  <a:pt x="1946529" y="1362071"/>
                  <a:pt x="1928226" y="1344694"/>
                  <a:pt x="1906206" y="1345251"/>
                </a:cubicBezTo>
                <a:close/>
                <a:moveTo>
                  <a:pt x="6345594" y="1296861"/>
                </a:moveTo>
                <a:cubicBezTo>
                  <a:pt x="6210967" y="1297028"/>
                  <a:pt x="6101966" y="1406163"/>
                  <a:pt x="6102132" y="1540621"/>
                </a:cubicBezTo>
                <a:cubicBezTo>
                  <a:pt x="6102162" y="1564428"/>
                  <a:pt x="6105688" y="1588102"/>
                  <a:pt x="6112597" y="1610887"/>
                </a:cubicBezTo>
                <a:cubicBezTo>
                  <a:pt x="6144037" y="1713407"/>
                  <a:pt x="6238577" y="1783594"/>
                  <a:pt x="6345930" y="1784114"/>
                </a:cubicBezTo>
                <a:lnTo>
                  <a:pt x="6345930" y="1784115"/>
                </a:lnTo>
                <a:cubicBezTo>
                  <a:pt x="6480650" y="1783832"/>
                  <a:pt x="6589632" y="1674528"/>
                  <a:pt x="6589350" y="1539977"/>
                </a:cubicBezTo>
                <a:cubicBezTo>
                  <a:pt x="6589301" y="1516476"/>
                  <a:pt x="6585847" y="1493105"/>
                  <a:pt x="6579096" y="1470592"/>
                </a:cubicBezTo>
                <a:cubicBezTo>
                  <a:pt x="6547513" y="1368054"/>
                  <a:pt x="6452841" y="1297938"/>
                  <a:pt x="6345426" y="1297533"/>
                </a:cubicBezTo>
                <a:close/>
                <a:moveTo>
                  <a:pt x="1910917" y="1292890"/>
                </a:moveTo>
                <a:cubicBezTo>
                  <a:pt x="1961351" y="1294189"/>
                  <a:pt x="2001182" y="1336075"/>
                  <a:pt x="1999880" y="1386446"/>
                </a:cubicBezTo>
                <a:cubicBezTo>
                  <a:pt x="1998627" y="1434989"/>
                  <a:pt x="1959522" y="1474045"/>
                  <a:pt x="1910917" y="1475297"/>
                </a:cubicBezTo>
                <a:lnTo>
                  <a:pt x="1906206" y="1475297"/>
                </a:lnTo>
                <a:cubicBezTo>
                  <a:pt x="1855773" y="1473998"/>
                  <a:pt x="1815943" y="1432112"/>
                  <a:pt x="1817243" y="1381741"/>
                </a:cubicBezTo>
                <a:cubicBezTo>
                  <a:pt x="1818544" y="1331371"/>
                  <a:pt x="1860483" y="1291591"/>
                  <a:pt x="1910917" y="1292890"/>
                </a:cubicBezTo>
                <a:close/>
                <a:moveTo>
                  <a:pt x="4879479" y="1277371"/>
                </a:moveTo>
                <a:lnTo>
                  <a:pt x="4831596" y="1281195"/>
                </a:lnTo>
                <a:cubicBezTo>
                  <a:pt x="4784352" y="1288926"/>
                  <a:pt x="4739487" y="1308227"/>
                  <a:pt x="4701156" y="1337689"/>
                </a:cubicBezTo>
                <a:cubicBezTo>
                  <a:pt x="4571639" y="1436167"/>
                  <a:pt x="4546576" y="1620862"/>
                  <a:pt x="4645178" y="1750218"/>
                </a:cubicBezTo>
                <a:cubicBezTo>
                  <a:pt x="4701055" y="1823523"/>
                  <a:pt x="4788073" y="1866472"/>
                  <a:pt x="4880320" y="1866275"/>
                </a:cubicBezTo>
                <a:cubicBezTo>
                  <a:pt x="4944862" y="1866456"/>
                  <a:pt x="5007639" y="1845241"/>
                  <a:pt x="5058812" y="1805957"/>
                </a:cubicBezTo>
                <a:cubicBezTo>
                  <a:pt x="5188236" y="1707204"/>
                  <a:pt x="5212999" y="1522361"/>
                  <a:pt x="5114123" y="1393099"/>
                </a:cubicBezTo>
                <a:cubicBezTo>
                  <a:pt x="5072230" y="1338333"/>
                  <a:pt x="5012943" y="1300566"/>
                  <a:pt x="4947102" y="1285145"/>
                </a:cubicBezTo>
                <a:close/>
                <a:moveTo>
                  <a:pt x="2892699" y="1275019"/>
                </a:moveTo>
                <a:lnTo>
                  <a:pt x="2908178" y="1275019"/>
                </a:lnTo>
                <a:cubicBezTo>
                  <a:pt x="2935766" y="1275019"/>
                  <a:pt x="2964030" y="1275019"/>
                  <a:pt x="2991450" y="1276364"/>
                </a:cubicBezTo>
                <a:lnTo>
                  <a:pt x="3006927" y="1276364"/>
                </a:lnTo>
                <a:cubicBezTo>
                  <a:pt x="3019044" y="1276906"/>
                  <a:pt x="3029034" y="1286033"/>
                  <a:pt x="3030648" y="1298038"/>
                </a:cubicBezTo>
                <a:lnTo>
                  <a:pt x="3054705" y="1473785"/>
                </a:lnTo>
                <a:cubicBezTo>
                  <a:pt x="3097103" y="1478637"/>
                  <a:pt x="3139178" y="1485987"/>
                  <a:pt x="3180708" y="1495796"/>
                </a:cubicBezTo>
                <a:lnTo>
                  <a:pt x="3263645" y="1338866"/>
                </a:lnTo>
                <a:cubicBezTo>
                  <a:pt x="3269273" y="1328096"/>
                  <a:pt x="3281793" y="1322868"/>
                  <a:pt x="3293422" y="1326433"/>
                </a:cubicBezTo>
                <a:lnTo>
                  <a:pt x="3308058" y="1330970"/>
                </a:lnTo>
                <a:cubicBezTo>
                  <a:pt x="3334134" y="1339034"/>
                  <a:pt x="3360545" y="1347771"/>
                  <a:pt x="3386790" y="1358021"/>
                </a:cubicBezTo>
                <a:lnTo>
                  <a:pt x="3401257" y="1363565"/>
                </a:lnTo>
                <a:cubicBezTo>
                  <a:pt x="3412651" y="1367843"/>
                  <a:pt x="3419318" y="1379677"/>
                  <a:pt x="3417070" y="1391624"/>
                </a:cubicBezTo>
                <a:lnTo>
                  <a:pt x="3385611" y="1566027"/>
                </a:lnTo>
                <a:cubicBezTo>
                  <a:pt x="3424444" y="1583844"/>
                  <a:pt x="3462193" y="1603929"/>
                  <a:pt x="3498661" y="1626178"/>
                </a:cubicBezTo>
                <a:lnTo>
                  <a:pt x="3625843" y="1502516"/>
                </a:lnTo>
                <a:cubicBezTo>
                  <a:pt x="3634580" y="1494129"/>
                  <a:pt x="3648032" y="1493074"/>
                  <a:pt x="3657974" y="1499996"/>
                </a:cubicBezTo>
                <a:lnTo>
                  <a:pt x="3670760" y="1509069"/>
                </a:lnTo>
                <a:cubicBezTo>
                  <a:pt x="3692629" y="1524359"/>
                  <a:pt x="3715004" y="1541329"/>
                  <a:pt x="3737042" y="1559475"/>
                </a:cubicBezTo>
                <a:lnTo>
                  <a:pt x="3749154" y="1569220"/>
                </a:lnTo>
                <a:cubicBezTo>
                  <a:pt x="3758567" y="1576872"/>
                  <a:pt x="3761245" y="1590105"/>
                  <a:pt x="3755547" y="1600807"/>
                </a:cubicBezTo>
                <a:lnTo>
                  <a:pt x="3671433" y="1756896"/>
                </a:lnTo>
                <a:cubicBezTo>
                  <a:pt x="3688255" y="1771682"/>
                  <a:pt x="3702723" y="1786299"/>
                  <a:pt x="3717358" y="1801421"/>
                </a:cubicBezTo>
                <a:cubicBezTo>
                  <a:pt x="3731995" y="1816543"/>
                  <a:pt x="3745958" y="1832001"/>
                  <a:pt x="3760257" y="1848802"/>
                </a:cubicBezTo>
                <a:lnTo>
                  <a:pt x="3919402" y="1770506"/>
                </a:lnTo>
                <a:cubicBezTo>
                  <a:pt x="3930347" y="1765167"/>
                  <a:pt x="3943546" y="1768339"/>
                  <a:pt x="3950861" y="1778066"/>
                </a:cubicBezTo>
                <a:lnTo>
                  <a:pt x="3960114" y="1790332"/>
                </a:lnTo>
                <a:cubicBezTo>
                  <a:pt x="3976936" y="1812846"/>
                  <a:pt x="3993759" y="1835865"/>
                  <a:pt x="4008059" y="1857539"/>
                </a:cubicBezTo>
                <a:lnTo>
                  <a:pt x="4016470" y="1870477"/>
                </a:lnTo>
                <a:cubicBezTo>
                  <a:pt x="4023182" y="1880570"/>
                  <a:pt x="4021695" y="1894015"/>
                  <a:pt x="4012937" y="1902400"/>
                </a:cubicBezTo>
                <a:lnTo>
                  <a:pt x="3884747" y="2025222"/>
                </a:lnTo>
                <a:cubicBezTo>
                  <a:pt x="3905661" y="2062368"/>
                  <a:pt x="3924421" y="2100683"/>
                  <a:pt x="3940935" y="2139978"/>
                </a:cubicBezTo>
                <a:lnTo>
                  <a:pt x="4117402" y="2116288"/>
                </a:lnTo>
                <a:cubicBezTo>
                  <a:pt x="4129453" y="2114502"/>
                  <a:pt x="4141062" y="2121571"/>
                  <a:pt x="4144991" y="2133090"/>
                </a:cubicBezTo>
                <a:lnTo>
                  <a:pt x="4149870" y="2147707"/>
                </a:lnTo>
                <a:cubicBezTo>
                  <a:pt x="4159122" y="2174422"/>
                  <a:pt x="4166692" y="2201137"/>
                  <a:pt x="4174263" y="2227180"/>
                </a:cubicBezTo>
                <a:lnTo>
                  <a:pt x="4178300" y="2242134"/>
                </a:lnTo>
                <a:cubicBezTo>
                  <a:pt x="4181437" y="2253843"/>
                  <a:pt x="4175784" y="2266124"/>
                  <a:pt x="4164842" y="2271369"/>
                </a:cubicBezTo>
                <a:lnTo>
                  <a:pt x="4005031" y="2348489"/>
                </a:lnTo>
                <a:cubicBezTo>
                  <a:pt x="4013105" y="2390354"/>
                  <a:pt x="4018722" y="2432655"/>
                  <a:pt x="4021854" y="2475175"/>
                </a:cubicBezTo>
                <a:lnTo>
                  <a:pt x="4196806" y="2505251"/>
                </a:lnTo>
                <a:cubicBezTo>
                  <a:pt x="4208736" y="2507278"/>
                  <a:pt x="4217512" y="2517529"/>
                  <a:pt x="4217666" y="2529614"/>
                </a:cubicBezTo>
                <a:lnTo>
                  <a:pt x="4217666" y="2545240"/>
                </a:lnTo>
                <a:cubicBezTo>
                  <a:pt x="4217666" y="2572963"/>
                  <a:pt x="4217666" y="2601022"/>
                  <a:pt x="4216152" y="2628241"/>
                </a:cubicBezTo>
                <a:lnTo>
                  <a:pt x="4215311" y="2643699"/>
                </a:lnTo>
                <a:cubicBezTo>
                  <a:pt x="4215046" y="2649768"/>
                  <a:pt x="4212633" y="2655310"/>
                  <a:pt x="4208779" y="2659546"/>
                </a:cubicBezTo>
                <a:lnTo>
                  <a:pt x="4201209" y="2663544"/>
                </a:lnTo>
                <a:lnTo>
                  <a:pt x="3972046" y="2663544"/>
                </a:lnTo>
                <a:lnTo>
                  <a:pt x="3977842" y="2651216"/>
                </a:lnTo>
                <a:cubicBezTo>
                  <a:pt x="3981774" y="2647231"/>
                  <a:pt x="3987029" y="2644548"/>
                  <a:pt x="3992918" y="2643867"/>
                </a:cubicBezTo>
                <a:lnTo>
                  <a:pt x="4167029" y="2620344"/>
                </a:lnTo>
                <a:cubicBezTo>
                  <a:pt x="4168039" y="2597661"/>
                  <a:pt x="4168375" y="2574475"/>
                  <a:pt x="4168207" y="2551288"/>
                </a:cubicBezTo>
                <a:lnTo>
                  <a:pt x="3994432" y="2521381"/>
                </a:lnTo>
                <a:cubicBezTo>
                  <a:pt x="3982984" y="2519333"/>
                  <a:pt x="3974391" y="2509781"/>
                  <a:pt x="3973573" y="2498193"/>
                </a:cubicBezTo>
                <a:cubicBezTo>
                  <a:pt x="3970252" y="2444899"/>
                  <a:pt x="3962885" y="2391933"/>
                  <a:pt x="3951534" y="2339752"/>
                </a:cubicBezTo>
                <a:cubicBezTo>
                  <a:pt x="3949068" y="2328337"/>
                  <a:pt x="3954777" y="2316725"/>
                  <a:pt x="3965329" y="2311693"/>
                </a:cubicBezTo>
                <a:lnTo>
                  <a:pt x="4124131" y="2235077"/>
                </a:lnTo>
                <a:cubicBezTo>
                  <a:pt x="4118075" y="2213402"/>
                  <a:pt x="4111345" y="2191224"/>
                  <a:pt x="4103943" y="2169045"/>
                </a:cubicBezTo>
                <a:lnTo>
                  <a:pt x="3929496" y="2194248"/>
                </a:lnTo>
                <a:cubicBezTo>
                  <a:pt x="3917947" y="2195867"/>
                  <a:pt x="3906777" y="2189423"/>
                  <a:pt x="3902411" y="2178623"/>
                </a:cubicBezTo>
                <a:cubicBezTo>
                  <a:pt x="3882695" y="2129007"/>
                  <a:pt x="3859184" y="2080980"/>
                  <a:pt x="3832091" y="2034967"/>
                </a:cubicBezTo>
                <a:cubicBezTo>
                  <a:pt x="3826080" y="2024891"/>
                  <a:pt x="3827824" y="2012005"/>
                  <a:pt x="3836297" y="2003883"/>
                </a:cubicBezTo>
                <a:lnTo>
                  <a:pt x="3963646" y="1882070"/>
                </a:lnTo>
                <a:cubicBezTo>
                  <a:pt x="3951197" y="1863420"/>
                  <a:pt x="3937907" y="1844434"/>
                  <a:pt x="3923776" y="1825616"/>
                </a:cubicBezTo>
                <a:lnTo>
                  <a:pt x="3765641" y="1903408"/>
                </a:lnTo>
                <a:cubicBezTo>
                  <a:pt x="3755207" y="1908618"/>
                  <a:pt x="3742551" y="1905894"/>
                  <a:pt x="3735191" y="1896856"/>
                </a:cubicBezTo>
                <a:cubicBezTo>
                  <a:pt x="3717191" y="1875181"/>
                  <a:pt x="3699863" y="1855691"/>
                  <a:pt x="3681863" y="1837041"/>
                </a:cubicBezTo>
                <a:cubicBezTo>
                  <a:pt x="3663861" y="1818391"/>
                  <a:pt x="3644852" y="1800413"/>
                  <a:pt x="3623993" y="1781931"/>
                </a:cubicBezTo>
                <a:cubicBezTo>
                  <a:pt x="3615209" y="1774146"/>
                  <a:pt x="3612914" y="1761364"/>
                  <a:pt x="3618440" y="1751016"/>
                </a:cubicBezTo>
                <a:lnTo>
                  <a:pt x="3702554" y="1595935"/>
                </a:lnTo>
                <a:cubicBezTo>
                  <a:pt x="3684050" y="1581317"/>
                  <a:pt x="3665544" y="1567371"/>
                  <a:pt x="3647376" y="1554266"/>
                </a:cubicBezTo>
                <a:lnTo>
                  <a:pt x="3521036" y="1677087"/>
                </a:lnTo>
                <a:cubicBezTo>
                  <a:pt x="3512654" y="1685221"/>
                  <a:pt x="3499776" y="1686542"/>
                  <a:pt x="3489913" y="1680280"/>
                </a:cubicBezTo>
                <a:cubicBezTo>
                  <a:pt x="3444801" y="1651624"/>
                  <a:pt x="3397560" y="1626460"/>
                  <a:pt x="3348601" y="1605008"/>
                </a:cubicBezTo>
                <a:cubicBezTo>
                  <a:pt x="3337910" y="1600313"/>
                  <a:pt x="3331805" y="1588944"/>
                  <a:pt x="3333797" y="1577453"/>
                </a:cubicBezTo>
                <a:lnTo>
                  <a:pt x="3365086" y="1404226"/>
                </a:lnTo>
                <a:cubicBezTo>
                  <a:pt x="3343386" y="1395993"/>
                  <a:pt x="3321349" y="1388600"/>
                  <a:pt x="3299815" y="1381711"/>
                </a:cubicBezTo>
                <a:lnTo>
                  <a:pt x="3217550" y="1537632"/>
                </a:lnTo>
                <a:cubicBezTo>
                  <a:pt x="3212129" y="1547982"/>
                  <a:pt x="3200260" y="1553211"/>
                  <a:pt x="3188952" y="1550234"/>
                </a:cubicBezTo>
                <a:cubicBezTo>
                  <a:pt x="3137167" y="1537182"/>
                  <a:pt x="3084476" y="1528027"/>
                  <a:pt x="3031321" y="1522847"/>
                </a:cubicBezTo>
                <a:cubicBezTo>
                  <a:pt x="3019714" y="1521650"/>
                  <a:pt x="3010417" y="1512710"/>
                  <a:pt x="3008779" y="1501172"/>
                </a:cubicBezTo>
                <a:lnTo>
                  <a:pt x="2983543" y="1326601"/>
                </a:lnTo>
                <a:cubicBezTo>
                  <a:pt x="2960665" y="1325593"/>
                  <a:pt x="2937282" y="1325089"/>
                  <a:pt x="2914401" y="1325425"/>
                </a:cubicBezTo>
                <a:lnTo>
                  <a:pt x="2884457" y="1498988"/>
                </a:lnTo>
                <a:cubicBezTo>
                  <a:pt x="2882447" y="1510511"/>
                  <a:pt x="2872764" y="1519138"/>
                  <a:pt x="2861073" y="1519822"/>
                </a:cubicBezTo>
                <a:cubicBezTo>
                  <a:pt x="2807766" y="1523126"/>
                  <a:pt x="2754789" y="1530484"/>
                  <a:pt x="2702602" y="1541833"/>
                </a:cubicBezTo>
                <a:cubicBezTo>
                  <a:pt x="2691205" y="1544387"/>
                  <a:pt x="2679553" y="1538743"/>
                  <a:pt x="2674508" y="1528223"/>
                </a:cubicBezTo>
                <a:lnTo>
                  <a:pt x="2597795" y="1369614"/>
                </a:lnTo>
                <a:cubicBezTo>
                  <a:pt x="2575925" y="1375494"/>
                  <a:pt x="2553720" y="1382215"/>
                  <a:pt x="2531682" y="1389608"/>
                </a:cubicBezTo>
                <a:lnTo>
                  <a:pt x="2556916" y="1563843"/>
                </a:lnTo>
                <a:cubicBezTo>
                  <a:pt x="2558599" y="1575390"/>
                  <a:pt x="2552127" y="1586582"/>
                  <a:pt x="2541270" y="1590894"/>
                </a:cubicBezTo>
                <a:cubicBezTo>
                  <a:pt x="2491550" y="1610678"/>
                  <a:pt x="2443410" y="1634213"/>
                  <a:pt x="2397266" y="1661294"/>
                </a:cubicBezTo>
                <a:cubicBezTo>
                  <a:pt x="2387178" y="1667165"/>
                  <a:pt x="2374376" y="1665358"/>
                  <a:pt x="2366312" y="1656925"/>
                </a:cubicBezTo>
                <a:lnTo>
                  <a:pt x="2244346" y="1529735"/>
                </a:lnTo>
                <a:cubicBezTo>
                  <a:pt x="2225841" y="1542001"/>
                  <a:pt x="2207167" y="1555106"/>
                  <a:pt x="2187822" y="1569556"/>
                </a:cubicBezTo>
                <a:lnTo>
                  <a:pt x="2265711" y="1727493"/>
                </a:lnTo>
                <a:cubicBezTo>
                  <a:pt x="2270759" y="1737988"/>
                  <a:pt x="2268061" y="1750565"/>
                  <a:pt x="2259150" y="1758072"/>
                </a:cubicBezTo>
                <a:cubicBezTo>
                  <a:pt x="2237450" y="1775882"/>
                  <a:pt x="2217766" y="1793356"/>
                  <a:pt x="2199261" y="1811166"/>
                </a:cubicBezTo>
                <a:cubicBezTo>
                  <a:pt x="2180755" y="1828976"/>
                  <a:pt x="2162587" y="1847962"/>
                  <a:pt x="2143914" y="1869133"/>
                </a:cubicBezTo>
                <a:cubicBezTo>
                  <a:pt x="2136163" y="1877877"/>
                  <a:pt x="2123390" y="1880108"/>
                  <a:pt x="2113128" y="1874509"/>
                </a:cubicBezTo>
                <a:lnTo>
                  <a:pt x="1957853" y="1790500"/>
                </a:lnTo>
                <a:cubicBezTo>
                  <a:pt x="1942880" y="1809150"/>
                  <a:pt x="1928916" y="1827632"/>
                  <a:pt x="1916130" y="1845442"/>
                </a:cubicBezTo>
                <a:lnTo>
                  <a:pt x="2039108" y="1971624"/>
                </a:lnTo>
                <a:cubicBezTo>
                  <a:pt x="2047193" y="1980023"/>
                  <a:pt x="2048510" y="1992842"/>
                  <a:pt x="2042303" y="2002707"/>
                </a:cubicBezTo>
                <a:cubicBezTo>
                  <a:pt x="2013581" y="2047803"/>
                  <a:pt x="1988384" y="2095044"/>
                  <a:pt x="1966937" y="2144011"/>
                </a:cubicBezTo>
                <a:cubicBezTo>
                  <a:pt x="1962226" y="2154665"/>
                  <a:pt x="1950821" y="2160708"/>
                  <a:pt x="1939348" y="2158628"/>
                </a:cubicBezTo>
                <a:lnTo>
                  <a:pt x="1765903" y="2127377"/>
                </a:lnTo>
                <a:cubicBezTo>
                  <a:pt x="1757658" y="2149219"/>
                  <a:pt x="1750089" y="2171062"/>
                  <a:pt x="1743360" y="2192568"/>
                </a:cubicBezTo>
                <a:lnTo>
                  <a:pt x="1899477" y="2274729"/>
                </a:lnTo>
                <a:cubicBezTo>
                  <a:pt x="1909791" y="2280189"/>
                  <a:pt x="1915008" y="2292002"/>
                  <a:pt x="1912094" y="2303292"/>
                </a:cubicBezTo>
                <a:cubicBezTo>
                  <a:pt x="1898940" y="2355058"/>
                  <a:pt x="1889718" y="2407741"/>
                  <a:pt x="1884503" y="2460893"/>
                </a:cubicBezTo>
                <a:cubicBezTo>
                  <a:pt x="1883365" y="2472513"/>
                  <a:pt x="1874385" y="2481829"/>
                  <a:pt x="1862803" y="2483408"/>
                </a:cubicBezTo>
                <a:lnTo>
                  <a:pt x="1688181" y="2507603"/>
                </a:lnTo>
                <a:cubicBezTo>
                  <a:pt x="1687172" y="2530454"/>
                  <a:pt x="1686666" y="2553641"/>
                  <a:pt x="1687003" y="2576659"/>
                </a:cubicBezTo>
                <a:lnTo>
                  <a:pt x="1860784" y="2606566"/>
                </a:lnTo>
                <a:cubicBezTo>
                  <a:pt x="1872288" y="2608630"/>
                  <a:pt x="1880899" y="2618270"/>
                  <a:pt x="1881643" y="2629921"/>
                </a:cubicBezTo>
                <a:lnTo>
                  <a:pt x="1886320" y="2663544"/>
                </a:lnTo>
                <a:lnTo>
                  <a:pt x="1835612" y="2663544"/>
                </a:lnTo>
                <a:lnTo>
                  <a:pt x="1834204" y="2652940"/>
                </a:lnTo>
                <a:lnTo>
                  <a:pt x="1659246" y="2622864"/>
                </a:lnTo>
                <a:cubicBezTo>
                  <a:pt x="1647289" y="2620763"/>
                  <a:pt x="1638525" y="2610457"/>
                  <a:pt x="1638385" y="2598333"/>
                </a:cubicBezTo>
                <a:lnTo>
                  <a:pt x="1638385" y="2582876"/>
                </a:lnTo>
                <a:cubicBezTo>
                  <a:pt x="1638385" y="2554985"/>
                  <a:pt x="1638385" y="2527094"/>
                  <a:pt x="1639899" y="2498867"/>
                </a:cubicBezTo>
                <a:lnTo>
                  <a:pt x="1639899" y="2483408"/>
                </a:lnTo>
                <a:cubicBezTo>
                  <a:pt x="1640508" y="2471335"/>
                  <a:pt x="1649613" y="2461395"/>
                  <a:pt x="1661601" y="2459717"/>
                </a:cubicBezTo>
                <a:lnTo>
                  <a:pt x="1837400" y="2435691"/>
                </a:lnTo>
                <a:cubicBezTo>
                  <a:pt x="1842423" y="2393369"/>
                  <a:pt x="1849780" y="2351357"/>
                  <a:pt x="1859438" y="2309845"/>
                </a:cubicBezTo>
                <a:lnTo>
                  <a:pt x="1702312" y="2227180"/>
                </a:lnTo>
                <a:cubicBezTo>
                  <a:pt x="1691538" y="2221553"/>
                  <a:pt x="1686362" y="2209016"/>
                  <a:pt x="1690031" y="2197441"/>
                </a:cubicBezTo>
                <a:lnTo>
                  <a:pt x="1694574" y="2182655"/>
                </a:lnTo>
                <a:cubicBezTo>
                  <a:pt x="1702479" y="2156780"/>
                  <a:pt x="1711396" y="2130233"/>
                  <a:pt x="1721657" y="2104022"/>
                </a:cubicBezTo>
                <a:lnTo>
                  <a:pt x="1727209" y="2089573"/>
                </a:lnTo>
                <a:cubicBezTo>
                  <a:pt x="1731482" y="2078267"/>
                  <a:pt x="1743230" y="2071622"/>
                  <a:pt x="1755135" y="2073779"/>
                </a:cubicBezTo>
                <a:lnTo>
                  <a:pt x="1929758" y="2105198"/>
                </a:lnTo>
                <a:cubicBezTo>
                  <a:pt x="1947793" y="2066480"/>
                  <a:pt x="1967954" y="2028786"/>
                  <a:pt x="1990153" y="1992290"/>
                </a:cubicBezTo>
                <a:lnTo>
                  <a:pt x="1866334" y="1865268"/>
                </a:lnTo>
                <a:cubicBezTo>
                  <a:pt x="1857873" y="1856571"/>
                  <a:pt x="1856813" y="1843087"/>
                  <a:pt x="1863812" y="1833177"/>
                </a:cubicBezTo>
                <a:lnTo>
                  <a:pt x="1872728" y="1820575"/>
                </a:lnTo>
                <a:cubicBezTo>
                  <a:pt x="1887869" y="1799069"/>
                  <a:pt x="1904859" y="1776722"/>
                  <a:pt x="1923197" y="1753368"/>
                </a:cubicBezTo>
                <a:lnTo>
                  <a:pt x="1932954" y="1741439"/>
                </a:lnTo>
                <a:cubicBezTo>
                  <a:pt x="1940522" y="1732003"/>
                  <a:pt x="1953759" y="1729317"/>
                  <a:pt x="1964414" y="1735054"/>
                </a:cubicBezTo>
                <a:lnTo>
                  <a:pt x="2120699" y="1819063"/>
                </a:lnTo>
                <a:cubicBezTo>
                  <a:pt x="2135671" y="1802261"/>
                  <a:pt x="2150306" y="1787812"/>
                  <a:pt x="2165447" y="1773362"/>
                </a:cubicBezTo>
                <a:cubicBezTo>
                  <a:pt x="2180587" y="1758913"/>
                  <a:pt x="2196064" y="1744631"/>
                  <a:pt x="2212887" y="1730349"/>
                </a:cubicBezTo>
                <a:lnTo>
                  <a:pt x="2134492" y="1571404"/>
                </a:lnTo>
                <a:cubicBezTo>
                  <a:pt x="2129135" y="1560562"/>
                  <a:pt x="2132242" y="1547448"/>
                  <a:pt x="2141895" y="1540152"/>
                </a:cubicBezTo>
                <a:lnTo>
                  <a:pt x="2154345" y="1530743"/>
                </a:lnTo>
                <a:cubicBezTo>
                  <a:pt x="2177728" y="1513942"/>
                  <a:pt x="2200102" y="1497140"/>
                  <a:pt x="2221636" y="1483026"/>
                </a:cubicBezTo>
                <a:lnTo>
                  <a:pt x="2234589" y="1474457"/>
                </a:lnTo>
                <a:cubicBezTo>
                  <a:pt x="2244751" y="1467865"/>
                  <a:pt x="2258168" y="1469417"/>
                  <a:pt x="2266552" y="1478154"/>
                </a:cubicBezTo>
                <a:lnTo>
                  <a:pt x="2389359" y="1606184"/>
                </a:lnTo>
                <a:cubicBezTo>
                  <a:pt x="2426571" y="1585174"/>
                  <a:pt x="2464995" y="1566379"/>
                  <a:pt x="2504428" y="1549898"/>
                </a:cubicBezTo>
                <a:lnTo>
                  <a:pt x="2478857" y="1375830"/>
                </a:lnTo>
                <a:cubicBezTo>
                  <a:pt x="2477085" y="1363838"/>
                  <a:pt x="2484172" y="1352300"/>
                  <a:pt x="2495680" y="1348443"/>
                </a:cubicBezTo>
                <a:lnTo>
                  <a:pt x="2510316" y="1343403"/>
                </a:lnTo>
                <a:cubicBezTo>
                  <a:pt x="2536895" y="1334330"/>
                  <a:pt x="2563645" y="1326601"/>
                  <a:pt x="2589889" y="1319040"/>
                </a:cubicBezTo>
                <a:lnTo>
                  <a:pt x="2604692" y="1315008"/>
                </a:lnTo>
                <a:cubicBezTo>
                  <a:pt x="2616458" y="1311925"/>
                  <a:pt x="2628769" y="1317546"/>
                  <a:pt x="2634132" y="1328449"/>
                </a:cubicBezTo>
                <a:lnTo>
                  <a:pt x="2711349" y="1488235"/>
                </a:lnTo>
                <a:cubicBezTo>
                  <a:pt x="2753206" y="1479960"/>
                  <a:pt x="2795499" y="1474069"/>
                  <a:pt x="2838026" y="1470593"/>
                </a:cubicBezTo>
                <a:lnTo>
                  <a:pt x="2868308" y="1295854"/>
                </a:lnTo>
                <a:cubicBezTo>
                  <a:pt x="2870337" y="1283938"/>
                  <a:pt x="2880599" y="1275173"/>
                  <a:pt x="2892699" y="1275019"/>
                </a:cubicBezTo>
                <a:close/>
                <a:moveTo>
                  <a:pt x="8514025" y="1248781"/>
                </a:moveTo>
                <a:cubicBezTo>
                  <a:pt x="8520475" y="1248460"/>
                  <a:pt x="8527048" y="1250596"/>
                  <a:pt x="8532215" y="1255266"/>
                </a:cubicBezTo>
                <a:cubicBezTo>
                  <a:pt x="8542548" y="1264605"/>
                  <a:pt x="8543344" y="1280543"/>
                  <a:pt x="8533992" y="1290863"/>
                </a:cubicBezTo>
                <a:cubicBezTo>
                  <a:pt x="8533695" y="1291190"/>
                  <a:pt x="8533390" y="1291510"/>
                  <a:pt x="8533078" y="1291821"/>
                </a:cubicBezTo>
                <a:lnTo>
                  <a:pt x="8394119" y="1437998"/>
                </a:lnTo>
                <a:cubicBezTo>
                  <a:pt x="8389222" y="1443148"/>
                  <a:pt x="8382388" y="1446012"/>
                  <a:pt x="8375277" y="1445894"/>
                </a:cubicBezTo>
                <a:cubicBezTo>
                  <a:pt x="8369011" y="1445750"/>
                  <a:pt x="8363019" y="1443296"/>
                  <a:pt x="8358455" y="1439006"/>
                </a:cubicBezTo>
                <a:cubicBezTo>
                  <a:pt x="8348331" y="1429575"/>
                  <a:pt x="8347779" y="1413734"/>
                  <a:pt x="8357221" y="1403623"/>
                </a:cubicBezTo>
                <a:cubicBezTo>
                  <a:pt x="8357295" y="1403543"/>
                  <a:pt x="8357370" y="1403464"/>
                  <a:pt x="8357445" y="1403386"/>
                </a:cubicBezTo>
                <a:lnTo>
                  <a:pt x="8496571" y="1257041"/>
                </a:lnTo>
                <a:cubicBezTo>
                  <a:pt x="8501247" y="1251881"/>
                  <a:pt x="8507574" y="1249103"/>
                  <a:pt x="8514025" y="1248781"/>
                </a:cubicBezTo>
                <a:close/>
                <a:moveTo>
                  <a:pt x="6369772" y="1247900"/>
                </a:moveTo>
                <a:cubicBezTo>
                  <a:pt x="6486599" y="1257676"/>
                  <a:pt x="6591114" y="1337176"/>
                  <a:pt x="6626910" y="1456107"/>
                </a:cubicBezTo>
                <a:cubicBezTo>
                  <a:pt x="6673663" y="1611444"/>
                  <a:pt x="6585481" y="1775224"/>
                  <a:pt x="6429949" y="1821919"/>
                </a:cubicBezTo>
                <a:cubicBezTo>
                  <a:pt x="6402585" y="1830135"/>
                  <a:pt x="6374168" y="1834323"/>
                  <a:pt x="6345595" y="1834352"/>
                </a:cubicBezTo>
                <a:lnTo>
                  <a:pt x="6345594" y="1834520"/>
                </a:lnTo>
                <a:cubicBezTo>
                  <a:pt x="6216065" y="1833829"/>
                  <a:pt x="6102005" y="1749173"/>
                  <a:pt x="6063979" y="1625505"/>
                </a:cubicBezTo>
                <a:cubicBezTo>
                  <a:pt x="6017108" y="1470173"/>
                  <a:pt x="6105138" y="1306292"/>
                  <a:pt x="6260639" y="1259393"/>
                </a:cubicBezTo>
                <a:cubicBezTo>
                  <a:pt x="6280080" y="1253556"/>
                  <a:pt x="6299654" y="1249825"/>
                  <a:pt x="6319114" y="1248067"/>
                </a:cubicBezTo>
                <a:cubicBezTo>
                  <a:pt x="6336141" y="1246530"/>
                  <a:pt x="6353082" y="1246503"/>
                  <a:pt x="6369772" y="1247900"/>
                </a:cubicBezTo>
                <a:close/>
                <a:moveTo>
                  <a:pt x="4880018" y="1227133"/>
                </a:moveTo>
                <a:cubicBezTo>
                  <a:pt x="5070671" y="1227050"/>
                  <a:pt x="5225292" y="1381343"/>
                  <a:pt x="5225376" y="1571756"/>
                </a:cubicBezTo>
                <a:cubicBezTo>
                  <a:pt x="5225423" y="1679389"/>
                  <a:pt x="5175139" y="1780868"/>
                  <a:pt x="5089429" y="1846113"/>
                </a:cubicBezTo>
                <a:cubicBezTo>
                  <a:pt x="5029384" y="1891947"/>
                  <a:pt x="4955893" y="1916748"/>
                  <a:pt x="4880320" y="1916681"/>
                </a:cubicBezTo>
                <a:cubicBezTo>
                  <a:pt x="4689668" y="1916764"/>
                  <a:pt x="4535046" y="1762471"/>
                  <a:pt x="4534963" y="1572058"/>
                </a:cubicBezTo>
                <a:cubicBezTo>
                  <a:pt x="4534880" y="1381645"/>
                  <a:pt x="4689366" y="1227217"/>
                  <a:pt x="4880018" y="1227133"/>
                </a:cubicBezTo>
                <a:close/>
                <a:moveTo>
                  <a:pt x="4879310" y="1193866"/>
                </a:moveTo>
                <a:lnTo>
                  <a:pt x="4879380" y="1193874"/>
                </a:lnTo>
                <a:lnTo>
                  <a:pt x="4817937" y="1198759"/>
                </a:lnTo>
                <a:cubicBezTo>
                  <a:pt x="4757211" y="1208661"/>
                  <a:pt x="4699522" y="1233389"/>
                  <a:pt x="4650183" y="1271154"/>
                </a:cubicBezTo>
                <a:cubicBezTo>
                  <a:pt x="4483874" y="1397807"/>
                  <a:pt x="4451854" y="1635131"/>
                  <a:pt x="4578665" y="1801233"/>
                </a:cubicBezTo>
                <a:cubicBezTo>
                  <a:pt x="4650406" y="1895203"/>
                  <a:pt x="4762001" y="1950282"/>
                  <a:pt x="4880320" y="1950118"/>
                </a:cubicBezTo>
                <a:cubicBezTo>
                  <a:pt x="4963176" y="1950351"/>
                  <a:pt x="5043766" y="1923107"/>
                  <a:pt x="5109449" y="1872661"/>
                </a:cubicBezTo>
                <a:cubicBezTo>
                  <a:pt x="5275759" y="1746161"/>
                  <a:pt x="5307903" y="1508961"/>
                  <a:pt x="5181245" y="1342860"/>
                </a:cubicBezTo>
                <a:cubicBezTo>
                  <a:pt x="5127424" y="1272277"/>
                  <a:pt x="5051120" y="1223618"/>
                  <a:pt x="4966364" y="1203806"/>
                </a:cubicBezTo>
                <a:lnTo>
                  <a:pt x="4879380" y="1193874"/>
                </a:lnTo>
                <a:lnTo>
                  <a:pt x="4879479" y="1193866"/>
                </a:lnTo>
                <a:close/>
                <a:moveTo>
                  <a:pt x="4880196" y="1143460"/>
                </a:moveTo>
                <a:cubicBezTo>
                  <a:pt x="5117118" y="1143380"/>
                  <a:pt x="5309246" y="1335136"/>
                  <a:pt x="5309327" y="1571761"/>
                </a:cubicBezTo>
                <a:cubicBezTo>
                  <a:pt x="5309373" y="1705493"/>
                  <a:pt x="5246893" y="1831578"/>
                  <a:pt x="5140403" y="1912650"/>
                </a:cubicBezTo>
                <a:cubicBezTo>
                  <a:pt x="5084413" y="1955440"/>
                  <a:pt x="5018988" y="1983480"/>
                  <a:pt x="4950118" y="1994750"/>
                </a:cubicBezTo>
                <a:lnTo>
                  <a:pt x="4880414" y="2000347"/>
                </a:lnTo>
                <a:lnTo>
                  <a:pt x="4794030" y="1991680"/>
                </a:lnTo>
                <a:cubicBezTo>
                  <a:pt x="4598536" y="1951796"/>
                  <a:pt x="4451429" y="1779101"/>
                  <a:pt x="4451358" y="1572054"/>
                </a:cubicBezTo>
                <a:cubicBezTo>
                  <a:pt x="4451277" y="1335429"/>
                  <a:pt x="4643274" y="1143541"/>
                  <a:pt x="4880196" y="1143460"/>
                </a:cubicBezTo>
                <a:close/>
                <a:moveTo>
                  <a:pt x="7153415" y="1130789"/>
                </a:moveTo>
                <a:cubicBezTo>
                  <a:pt x="7159503" y="1132978"/>
                  <a:pt x="7164756" y="1137487"/>
                  <a:pt x="7167729" y="1143797"/>
                </a:cubicBezTo>
                <a:lnTo>
                  <a:pt x="7252517" y="1326602"/>
                </a:lnTo>
                <a:cubicBezTo>
                  <a:pt x="7258521" y="1339060"/>
                  <a:pt x="7253277" y="1354021"/>
                  <a:pt x="7240803" y="1360018"/>
                </a:cubicBezTo>
                <a:cubicBezTo>
                  <a:pt x="7240671" y="1360082"/>
                  <a:pt x="7240538" y="1360144"/>
                  <a:pt x="7240404" y="1360206"/>
                </a:cubicBezTo>
                <a:cubicBezTo>
                  <a:pt x="7237015" y="1361684"/>
                  <a:pt x="7233333" y="1362374"/>
                  <a:pt x="7229637" y="1362222"/>
                </a:cubicBezTo>
                <a:cubicBezTo>
                  <a:pt x="7219850" y="1362244"/>
                  <a:pt x="7210934" y="1356612"/>
                  <a:pt x="7206758" y="1347772"/>
                </a:cubicBezTo>
                <a:lnTo>
                  <a:pt x="7121971" y="1165303"/>
                </a:lnTo>
                <a:cubicBezTo>
                  <a:pt x="7116025" y="1152683"/>
                  <a:pt x="7121448" y="1137638"/>
                  <a:pt x="7134083" y="1131700"/>
                </a:cubicBezTo>
                <a:cubicBezTo>
                  <a:pt x="7140401" y="1128731"/>
                  <a:pt x="7147326" y="1128600"/>
                  <a:pt x="7153415" y="1130789"/>
                </a:cubicBezTo>
                <a:close/>
                <a:moveTo>
                  <a:pt x="1961555" y="1118762"/>
                </a:moveTo>
                <a:lnTo>
                  <a:pt x="1911084" y="1250824"/>
                </a:lnTo>
                <a:cubicBezTo>
                  <a:pt x="1907707" y="1259414"/>
                  <a:pt x="1899898" y="1265473"/>
                  <a:pt x="1890729" y="1266618"/>
                </a:cubicBezTo>
                <a:cubicBezTo>
                  <a:pt x="1870822" y="1269294"/>
                  <a:pt x="1851907" y="1276920"/>
                  <a:pt x="1835718" y="1288797"/>
                </a:cubicBezTo>
                <a:cubicBezTo>
                  <a:pt x="1828051" y="1294494"/>
                  <a:pt x="1817807" y="1295341"/>
                  <a:pt x="1809306" y="1290981"/>
                </a:cubicBezTo>
                <a:lnTo>
                  <a:pt x="1684312" y="1227974"/>
                </a:lnTo>
                <a:cubicBezTo>
                  <a:pt x="1679382" y="1234774"/>
                  <a:pt x="1674833" y="1241842"/>
                  <a:pt x="1670686" y="1249144"/>
                </a:cubicBezTo>
                <a:lnTo>
                  <a:pt x="1780371" y="1338530"/>
                </a:lnTo>
                <a:cubicBezTo>
                  <a:pt x="1787438" y="1344432"/>
                  <a:pt x="1790779" y="1353675"/>
                  <a:pt x="1789119" y="1362725"/>
                </a:cubicBezTo>
                <a:cubicBezTo>
                  <a:pt x="1787297" y="1372073"/>
                  <a:pt x="1786619" y="1381608"/>
                  <a:pt x="1787100" y="1391120"/>
                </a:cubicBezTo>
                <a:cubicBezTo>
                  <a:pt x="1787664" y="1400695"/>
                  <a:pt x="1789358" y="1410169"/>
                  <a:pt x="1792147" y="1419347"/>
                </a:cubicBezTo>
                <a:cubicBezTo>
                  <a:pt x="1794682" y="1428181"/>
                  <a:pt x="1792237" y="1437693"/>
                  <a:pt x="1785754" y="1444214"/>
                </a:cubicBezTo>
                <a:lnTo>
                  <a:pt x="1685994" y="1545026"/>
                </a:lnTo>
                <a:cubicBezTo>
                  <a:pt x="1690929" y="1551747"/>
                  <a:pt x="1696145" y="1558299"/>
                  <a:pt x="1701640" y="1564684"/>
                </a:cubicBezTo>
                <a:lnTo>
                  <a:pt x="1819400" y="1489075"/>
                </a:lnTo>
                <a:cubicBezTo>
                  <a:pt x="1823311" y="1486337"/>
                  <a:pt x="1827920" y="1484764"/>
                  <a:pt x="1832690" y="1484538"/>
                </a:cubicBezTo>
                <a:cubicBezTo>
                  <a:pt x="1837247" y="1484533"/>
                  <a:pt x="1841721" y="1485751"/>
                  <a:pt x="1845644" y="1488067"/>
                </a:cubicBezTo>
                <a:cubicBezTo>
                  <a:pt x="1862952" y="1498332"/>
                  <a:pt x="1882557" y="1504108"/>
                  <a:pt x="1902673" y="1504868"/>
                </a:cubicBezTo>
                <a:cubicBezTo>
                  <a:pt x="1911919" y="1505029"/>
                  <a:pt x="1920324" y="1510260"/>
                  <a:pt x="1924543" y="1518478"/>
                </a:cubicBezTo>
                <a:lnTo>
                  <a:pt x="1989144" y="1644493"/>
                </a:lnTo>
                <a:cubicBezTo>
                  <a:pt x="1996882" y="1641972"/>
                  <a:pt x="2004620" y="1639284"/>
                  <a:pt x="2012024" y="1636092"/>
                </a:cubicBezTo>
                <a:lnTo>
                  <a:pt x="1976527" y="1501676"/>
                </a:lnTo>
                <a:cubicBezTo>
                  <a:pt x="1974135" y="1492355"/>
                  <a:pt x="1977191" y="1482483"/>
                  <a:pt x="1984434" y="1476137"/>
                </a:cubicBezTo>
                <a:cubicBezTo>
                  <a:pt x="2000857" y="1461972"/>
                  <a:pt x="2013124" y="1443622"/>
                  <a:pt x="2019930" y="1423043"/>
                </a:cubicBezTo>
                <a:cubicBezTo>
                  <a:pt x="2022951" y="1414157"/>
                  <a:pt x="2030665" y="1407683"/>
                  <a:pt x="2039949" y="1406242"/>
                </a:cubicBezTo>
                <a:lnTo>
                  <a:pt x="2178570" y="1384063"/>
                </a:lnTo>
                <a:cubicBezTo>
                  <a:pt x="2178570" y="1380031"/>
                  <a:pt x="2178570" y="1375998"/>
                  <a:pt x="2178570" y="1372134"/>
                </a:cubicBezTo>
                <a:cubicBezTo>
                  <a:pt x="2178570" y="1368269"/>
                  <a:pt x="2178570" y="1364237"/>
                  <a:pt x="2178570" y="1360205"/>
                </a:cubicBezTo>
                <a:lnTo>
                  <a:pt x="2038267" y="1352140"/>
                </a:lnTo>
                <a:cubicBezTo>
                  <a:pt x="2028881" y="1351633"/>
                  <a:pt x="2020569" y="1345925"/>
                  <a:pt x="2016734" y="1337354"/>
                </a:cubicBezTo>
                <a:cubicBezTo>
                  <a:pt x="2007514" y="1316973"/>
                  <a:pt x="1992770" y="1299573"/>
                  <a:pt x="1974172" y="1287117"/>
                </a:cubicBezTo>
                <a:cubicBezTo>
                  <a:pt x="1966296" y="1281595"/>
                  <a:pt x="1962251" y="1272080"/>
                  <a:pt x="1963741" y="1262586"/>
                </a:cubicBezTo>
                <a:lnTo>
                  <a:pt x="1985275" y="1124811"/>
                </a:lnTo>
                <a:cubicBezTo>
                  <a:pt x="1977424" y="1122458"/>
                  <a:pt x="1969518" y="1120442"/>
                  <a:pt x="1961555" y="1118762"/>
                </a:cubicBezTo>
                <a:close/>
                <a:moveTo>
                  <a:pt x="8663642" y="1090911"/>
                </a:moveTo>
                <a:cubicBezTo>
                  <a:pt x="8670111" y="1090743"/>
                  <a:pt x="8676645" y="1093041"/>
                  <a:pt x="8681708" y="1097843"/>
                </a:cubicBezTo>
                <a:cubicBezTo>
                  <a:pt x="8691835" y="1107448"/>
                  <a:pt x="8692249" y="1123433"/>
                  <a:pt x="8682633" y="1133547"/>
                </a:cubicBezTo>
                <a:lnTo>
                  <a:pt x="8671194" y="1145645"/>
                </a:lnTo>
                <a:cubicBezTo>
                  <a:pt x="8666394" y="1150634"/>
                  <a:pt x="8659784" y="1153481"/>
                  <a:pt x="8652856" y="1153542"/>
                </a:cubicBezTo>
                <a:lnTo>
                  <a:pt x="8652856" y="1153541"/>
                </a:lnTo>
                <a:cubicBezTo>
                  <a:pt x="8638827" y="1153410"/>
                  <a:pt x="8627561" y="1141946"/>
                  <a:pt x="8627692" y="1127935"/>
                </a:cubicBezTo>
                <a:cubicBezTo>
                  <a:pt x="8627751" y="1121592"/>
                  <a:pt x="8630187" y="1115502"/>
                  <a:pt x="8634519" y="1110865"/>
                </a:cubicBezTo>
                <a:lnTo>
                  <a:pt x="8645959" y="1098767"/>
                </a:lnTo>
                <a:cubicBezTo>
                  <a:pt x="8650767" y="1093710"/>
                  <a:pt x="8657173" y="1091078"/>
                  <a:pt x="8663642" y="1090911"/>
                </a:cubicBezTo>
                <a:close/>
                <a:moveTo>
                  <a:pt x="1949442" y="1065500"/>
                </a:moveTo>
                <a:cubicBezTo>
                  <a:pt x="1974620" y="1068867"/>
                  <a:pt x="1999302" y="1075241"/>
                  <a:pt x="2022958" y="1084486"/>
                </a:cubicBezTo>
                <a:cubicBezTo>
                  <a:pt x="2034064" y="1088716"/>
                  <a:pt x="2040668" y="1100154"/>
                  <a:pt x="2038772" y="1111873"/>
                </a:cubicBezTo>
                <a:lnTo>
                  <a:pt x="2016397" y="1255697"/>
                </a:lnTo>
                <a:cubicBezTo>
                  <a:pt x="2031735" y="1268639"/>
                  <a:pt x="2044614" y="1284233"/>
                  <a:pt x="2054416" y="1301734"/>
                </a:cubicBezTo>
                <a:lnTo>
                  <a:pt x="2201113" y="1309967"/>
                </a:lnTo>
                <a:cubicBezTo>
                  <a:pt x="2212856" y="1310668"/>
                  <a:pt x="2222557" y="1319380"/>
                  <a:pt x="2224496" y="1330969"/>
                </a:cubicBezTo>
                <a:cubicBezTo>
                  <a:pt x="2226607" y="1343369"/>
                  <a:pt x="2228011" y="1355879"/>
                  <a:pt x="2228702" y="1368438"/>
                </a:cubicBezTo>
                <a:cubicBezTo>
                  <a:pt x="2229455" y="1381028"/>
                  <a:pt x="2229455" y="1393652"/>
                  <a:pt x="2228702" y="1406242"/>
                </a:cubicBezTo>
                <a:cubicBezTo>
                  <a:pt x="2227970" y="1417985"/>
                  <a:pt x="2219149" y="1427635"/>
                  <a:pt x="2207505" y="1429428"/>
                </a:cubicBezTo>
                <a:lnTo>
                  <a:pt x="2062659" y="1452783"/>
                </a:lnTo>
                <a:cubicBezTo>
                  <a:pt x="2054486" y="1471423"/>
                  <a:pt x="2043099" y="1488484"/>
                  <a:pt x="2029014" y="1503188"/>
                </a:cubicBezTo>
                <a:lnTo>
                  <a:pt x="2066025" y="1643821"/>
                </a:lnTo>
                <a:cubicBezTo>
                  <a:pt x="2069088" y="1655257"/>
                  <a:pt x="2063767" y="1667281"/>
                  <a:pt x="2053241" y="1672720"/>
                </a:cubicBezTo>
                <a:cubicBezTo>
                  <a:pt x="2030554" y="1684349"/>
                  <a:pt x="2006549" y="1693205"/>
                  <a:pt x="1981743" y="1699099"/>
                </a:cubicBezTo>
                <a:cubicBezTo>
                  <a:pt x="1979842" y="1699341"/>
                  <a:pt x="1977920" y="1699341"/>
                  <a:pt x="1976022" y="1699099"/>
                </a:cubicBezTo>
                <a:cubicBezTo>
                  <a:pt x="1966595" y="1699125"/>
                  <a:pt x="1957949" y="1693867"/>
                  <a:pt x="1953648" y="1685489"/>
                </a:cubicBezTo>
                <a:lnTo>
                  <a:pt x="1886355" y="1553763"/>
                </a:lnTo>
                <a:cubicBezTo>
                  <a:pt x="1868337" y="1551594"/>
                  <a:pt x="1850785" y="1546545"/>
                  <a:pt x="1834372" y="1538809"/>
                </a:cubicBezTo>
                <a:lnTo>
                  <a:pt x="1711397" y="1617946"/>
                </a:lnTo>
                <a:cubicBezTo>
                  <a:pt x="1701422" y="1624345"/>
                  <a:pt x="1688332" y="1622947"/>
                  <a:pt x="1679938" y="1614585"/>
                </a:cubicBezTo>
                <a:cubicBezTo>
                  <a:pt x="1661680" y="1596517"/>
                  <a:pt x="1645590" y="1576387"/>
                  <a:pt x="1631993" y="1554603"/>
                </a:cubicBezTo>
                <a:cubicBezTo>
                  <a:pt x="1625874" y="1544663"/>
                  <a:pt x="1627331" y="1531835"/>
                  <a:pt x="1635526" y="1523518"/>
                </a:cubicBezTo>
                <a:lnTo>
                  <a:pt x="1739996" y="1418843"/>
                </a:lnTo>
                <a:cubicBezTo>
                  <a:pt x="1738226" y="1410598"/>
                  <a:pt x="1737101" y="1402228"/>
                  <a:pt x="1736631" y="1393808"/>
                </a:cubicBezTo>
                <a:cubicBezTo>
                  <a:pt x="1736046" y="1385417"/>
                  <a:pt x="1736046" y="1376996"/>
                  <a:pt x="1736631" y="1368605"/>
                </a:cubicBezTo>
                <a:lnTo>
                  <a:pt x="1622067" y="1275019"/>
                </a:lnTo>
                <a:cubicBezTo>
                  <a:pt x="1613015" y="1267679"/>
                  <a:pt x="1610226" y="1255074"/>
                  <a:pt x="1615338" y="1244608"/>
                </a:cubicBezTo>
                <a:cubicBezTo>
                  <a:pt x="1626588" y="1221485"/>
                  <a:pt x="1640536" y="1199772"/>
                  <a:pt x="1656891" y="1179921"/>
                </a:cubicBezTo>
                <a:cubicBezTo>
                  <a:pt x="1664431" y="1170803"/>
                  <a:pt x="1677305" y="1168148"/>
                  <a:pt x="1687845" y="1173536"/>
                </a:cubicBezTo>
                <a:lnTo>
                  <a:pt x="1818222" y="1239399"/>
                </a:lnTo>
                <a:cubicBezTo>
                  <a:pt x="1833885" y="1230120"/>
                  <a:pt x="1850918" y="1223372"/>
                  <a:pt x="1868691" y="1219405"/>
                </a:cubicBezTo>
                <a:lnTo>
                  <a:pt x="1922524" y="1081462"/>
                </a:lnTo>
                <a:cubicBezTo>
                  <a:pt x="1926709" y="1070555"/>
                  <a:pt x="1937850" y="1063948"/>
                  <a:pt x="1949442" y="1065500"/>
                </a:cubicBezTo>
                <a:close/>
                <a:moveTo>
                  <a:pt x="6204450" y="1061299"/>
                </a:moveTo>
                <a:lnTo>
                  <a:pt x="6201254" y="1062308"/>
                </a:lnTo>
                <a:lnTo>
                  <a:pt x="6198226" y="1063148"/>
                </a:lnTo>
                <a:lnTo>
                  <a:pt x="6224974" y="1225117"/>
                </a:lnTo>
                <a:cubicBezTo>
                  <a:pt x="6226646" y="1235932"/>
                  <a:pt x="6221233" y="1246609"/>
                  <a:pt x="6211516" y="1251664"/>
                </a:cubicBezTo>
                <a:lnTo>
                  <a:pt x="6200245" y="1257377"/>
                </a:lnTo>
                <a:cubicBezTo>
                  <a:pt x="6174543" y="1270007"/>
                  <a:pt x="6150709" y="1286121"/>
                  <a:pt x="6129420" y="1305262"/>
                </a:cubicBezTo>
                <a:lnTo>
                  <a:pt x="6120000" y="1313831"/>
                </a:lnTo>
                <a:cubicBezTo>
                  <a:pt x="6111901" y="1321270"/>
                  <a:pt x="6099893" y="1322565"/>
                  <a:pt x="6090391" y="1317024"/>
                </a:cubicBezTo>
                <a:lnTo>
                  <a:pt x="5947901" y="1235367"/>
                </a:lnTo>
                <a:lnTo>
                  <a:pt x="5944032" y="1240575"/>
                </a:lnTo>
                <a:lnTo>
                  <a:pt x="6062129" y="1355836"/>
                </a:lnTo>
                <a:cubicBezTo>
                  <a:pt x="6070005" y="1363524"/>
                  <a:pt x="6071980" y="1375425"/>
                  <a:pt x="6067008" y="1385239"/>
                </a:cubicBezTo>
                <a:lnTo>
                  <a:pt x="6061288" y="1396496"/>
                </a:lnTo>
                <a:cubicBezTo>
                  <a:pt x="6048205" y="1421854"/>
                  <a:pt x="6038640" y="1448873"/>
                  <a:pt x="6032857" y="1476809"/>
                </a:cubicBezTo>
                <a:lnTo>
                  <a:pt x="6030333" y="1489242"/>
                </a:lnTo>
                <a:cubicBezTo>
                  <a:pt x="6028126" y="1499987"/>
                  <a:pt x="6019215" y="1508071"/>
                  <a:pt x="6008295" y="1509237"/>
                </a:cubicBezTo>
                <a:lnTo>
                  <a:pt x="5845281" y="1526039"/>
                </a:lnTo>
                <a:cubicBezTo>
                  <a:pt x="5845281" y="1528223"/>
                  <a:pt x="5845281" y="1530407"/>
                  <a:pt x="5845281" y="1532591"/>
                </a:cubicBezTo>
                <a:lnTo>
                  <a:pt x="6007791" y="1557122"/>
                </a:lnTo>
                <a:cubicBezTo>
                  <a:pt x="6018651" y="1559007"/>
                  <a:pt x="6027029" y="1567715"/>
                  <a:pt x="6028483" y="1578628"/>
                </a:cubicBezTo>
                <a:lnTo>
                  <a:pt x="6030502" y="1591062"/>
                </a:lnTo>
                <a:cubicBezTo>
                  <a:pt x="6034490" y="1619314"/>
                  <a:pt x="6042773" y="1646794"/>
                  <a:pt x="6055063" y="1672550"/>
                </a:cubicBezTo>
                <a:lnTo>
                  <a:pt x="6060279" y="1684144"/>
                </a:lnTo>
                <a:cubicBezTo>
                  <a:pt x="6064851" y="1694112"/>
                  <a:pt x="6062396" y="1705892"/>
                  <a:pt x="6054223" y="1713211"/>
                </a:cubicBezTo>
                <a:lnTo>
                  <a:pt x="5932424" y="1823432"/>
                </a:lnTo>
                <a:lnTo>
                  <a:pt x="5936125" y="1828641"/>
                </a:lnTo>
                <a:lnTo>
                  <a:pt x="6081812" y="1753367"/>
                </a:lnTo>
                <a:cubicBezTo>
                  <a:pt x="6091577" y="1748371"/>
                  <a:pt x="6103449" y="1750201"/>
                  <a:pt x="6111252" y="1757904"/>
                </a:cubicBezTo>
                <a:lnTo>
                  <a:pt x="6120168" y="1766809"/>
                </a:lnTo>
                <a:cubicBezTo>
                  <a:pt x="6140484" y="1786903"/>
                  <a:pt x="6163397" y="1804194"/>
                  <a:pt x="6188301" y="1818223"/>
                </a:cubicBezTo>
                <a:lnTo>
                  <a:pt x="6199235" y="1824440"/>
                </a:lnTo>
                <a:cubicBezTo>
                  <a:pt x="6208864" y="1829757"/>
                  <a:pt x="6213856" y="1840755"/>
                  <a:pt x="6211516" y="1851491"/>
                </a:cubicBezTo>
                <a:lnTo>
                  <a:pt x="6177870" y="2012117"/>
                </a:lnTo>
                <a:lnTo>
                  <a:pt x="6183926" y="2014133"/>
                </a:lnTo>
                <a:lnTo>
                  <a:pt x="6257611" y="1867453"/>
                </a:lnTo>
                <a:cubicBezTo>
                  <a:pt x="6262601" y="1857748"/>
                  <a:pt x="6273212" y="1852280"/>
                  <a:pt x="6284023" y="1853844"/>
                </a:cubicBezTo>
                <a:lnTo>
                  <a:pt x="6296640" y="1855860"/>
                </a:lnTo>
                <a:cubicBezTo>
                  <a:pt x="6324792" y="1860388"/>
                  <a:pt x="6353429" y="1861066"/>
                  <a:pt x="6381764" y="1857876"/>
                </a:cubicBezTo>
                <a:lnTo>
                  <a:pt x="6394381" y="1856364"/>
                </a:lnTo>
                <a:lnTo>
                  <a:pt x="6396737" y="1856364"/>
                </a:lnTo>
                <a:cubicBezTo>
                  <a:pt x="6406666" y="1856346"/>
                  <a:pt x="6415657" y="1862222"/>
                  <a:pt x="6419615" y="1871317"/>
                </a:cubicBezTo>
                <a:lnTo>
                  <a:pt x="6486907" y="2021022"/>
                </a:lnTo>
                <a:lnTo>
                  <a:pt x="6490103" y="2020014"/>
                </a:lnTo>
                <a:lnTo>
                  <a:pt x="6493131" y="2020014"/>
                </a:lnTo>
                <a:lnTo>
                  <a:pt x="6465878" y="1857204"/>
                </a:lnTo>
                <a:cubicBezTo>
                  <a:pt x="6464041" y="1846363"/>
                  <a:pt x="6469500" y="1835594"/>
                  <a:pt x="6479337" y="1830657"/>
                </a:cubicBezTo>
                <a:lnTo>
                  <a:pt x="6490608" y="1824944"/>
                </a:lnTo>
                <a:cubicBezTo>
                  <a:pt x="6515935" y="1811926"/>
                  <a:pt x="6539413" y="1795596"/>
                  <a:pt x="6560423" y="1776386"/>
                </a:cubicBezTo>
                <a:lnTo>
                  <a:pt x="6569844" y="1767817"/>
                </a:lnTo>
                <a:cubicBezTo>
                  <a:pt x="6577942" y="1760378"/>
                  <a:pt x="6589951" y="1759083"/>
                  <a:pt x="6599452" y="1764625"/>
                </a:cubicBezTo>
                <a:lnTo>
                  <a:pt x="6741942" y="1846283"/>
                </a:lnTo>
                <a:lnTo>
                  <a:pt x="6745812" y="1841074"/>
                </a:lnTo>
                <a:lnTo>
                  <a:pt x="6629061" y="1725812"/>
                </a:lnTo>
                <a:cubicBezTo>
                  <a:pt x="6621213" y="1718179"/>
                  <a:pt x="6619237" y="1706340"/>
                  <a:pt x="6624182" y="1696577"/>
                </a:cubicBezTo>
                <a:lnTo>
                  <a:pt x="6629902" y="1685152"/>
                </a:lnTo>
                <a:cubicBezTo>
                  <a:pt x="6642960" y="1659783"/>
                  <a:pt x="6652524" y="1632768"/>
                  <a:pt x="6658332" y="1604839"/>
                </a:cubicBezTo>
                <a:lnTo>
                  <a:pt x="6660856" y="1592406"/>
                </a:lnTo>
                <a:cubicBezTo>
                  <a:pt x="6663063" y="1581662"/>
                  <a:pt x="6671974" y="1573577"/>
                  <a:pt x="6682894" y="1572412"/>
                </a:cubicBezTo>
                <a:lnTo>
                  <a:pt x="6845908" y="1555610"/>
                </a:lnTo>
                <a:cubicBezTo>
                  <a:pt x="6845908" y="1553425"/>
                  <a:pt x="6845908" y="1551241"/>
                  <a:pt x="6845908" y="1549057"/>
                </a:cubicBezTo>
                <a:lnTo>
                  <a:pt x="6684576" y="1523686"/>
                </a:lnTo>
                <a:cubicBezTo>
                  <a:pt x="6673769" y="1522063"/>
                  <a:pt x="6665260" y="1513633"/>
                  <a:pt x="6663547" y="1502852"/>
                </a:cubicBezTo>
                <a:lnTo>
                  <a:pt x="6661529" y="1490419"/>
                </a:lnTo>
                <a:cubicBezTo>
                  <a:pt x="6657462" y="1462183"/>
                  <a:pt x="6649183" y="1434715"/>
                  <a:pt x="6636968" y="1408930"/>
                </a:cubicBezTo>
                <a:lnTo>
                  <a:pt x="6631584" y="1397336"/>
                </a:lnTo>
                <a:cubicBezTo>
                  <a:pt x="6627177" y="1387350"/>
                  <a:pt x="6629611" y="1375671"/>
                  <a:pt x="6637640" y="1368269"/>
                </a:cubicBezTo>
                <a:lnTo>
                  <a:pt x="6759606" y="1258049"/>
                </a:lnTo>
                <a:lnTo>
                  <a:pt x="6755905" y="1252841"/>
                </a:lnTo>
                <a:lnTo>
                  <a:pt x="6610219" y="1328113"/>
                </a:lnTo>
                <a:cubicBezTo>
                  <a:pt x="6600454" y="1333109"/>
                  <a:pt x="6588581" y="1331279"/>
                  <a:pt x="6580779" y="1323576"/>
                </a:cubicBezTo>
                <a:lnTo>
                  <a:pt x="6571862" y="1314671"/>
                </a:lnTo>
                <a:cubicBezTo>
                  <a:pt x="6551806" y="1294638"/>
                  <a:pt x="6529178" y="1277349"/>
                  <a:pt x="6504571" y="1263258"/>
                </a:cubicBezTo>
                <a:lnTo>
                  <a:pt x="6493468" y="1257041"/>
                </a:lnTo>
                <a:cubicBezTo>
                  <a:pt x="6483947" y="1251635"/>
                  <a:pt x="6479043" y="1240682"/>
                  <a:pt x="6481356" y="1229990"/>
                </a:cubicBezTo>
                <a:lnTo>
                  <a:pt x="6515002" y="1069364"/>
                </a:lnTo>
                <a:lnTo>
                  <a:pt x="6508945" y="1067180"/>
                </a:lnTo>
                <a:lnTo>
                  <a:pt x="6435261" y="1213860"/>
                </a:lnTo>
                <a:cubicBezTo>
                  <a:pt x="6430430" y="1223723"/>
                  <a:pt x="6419696" y="1229254"/>
                  <a:pt x="6408849" y="1227470"/>
                </a:cubicBezTo>
                <a:lnTo>
                  <a:pt x="6396231" y="1225621"/>
                </a:lnTo>
                <a:cubicBezTo>
                  <a:pt x="6368080" y="1221093"/>
                  <a:pt x="6339442" y="1220415"/>
                  <a:pt x="6311108" y="1223605"/>
                </a:cubicBezTo>
                <a:lnTo>
                  <a:pt x="6297649" y="1225790"/>
                </a:lnTo>
                <a:cubicBezTo>
                  <a:pt x="6286697" y="1227090"/>
                  <a:pt x="6276180" y="1221088"/>
                  <a:pt x="6271742" y="1211004"/>
                </a:cubicBezTo>
                <a:close/>
                <a:moveTo>
                  <a:pt x="6212862" y="1006189"/>
                </a:moveTo>
                <a:cubicBezTo>
                  <a:pt x="6224658" y="1003266"/>
                  <a:pt x="6236853" y="1009215"/>
                  <a:pt x="6241797" y="1020303"/>
                </a:cubicBezTo>
                <a:lnTo>
                  <a:pt x="6310267" y="1172864"/>
                </a:lnTo>
                <a:cubicBezTo>
                  <a:pt x="6339341" y="1170036"/>
                  <a:pt x="6368649" y="1170657"/>
                  <a:pt x="6397577" y="1174712"/>
                </a:cubicBezTo>
                <a:lnTo>
                  <a:pt x="6472607" y="1025176"/>
                </a:lnTo>
                <a:cubicBezTo>
                  <a:pt x="6478124" y="1014275"/>
                  <a:pt x="6490672" y="1008894"/>
                  <a:pt x="6502384" y="1012406"/>
                </a:cubicBezTo>
                <a:cubicBezTo>
                  <a:pt x="6519207" y="1017447"/>
                  <a:pt x="6536030" y="1023327"/>
                  <a:pt x="6552853" y="1029208"/>
                </a:cubicBezTo>
                <a:cubicBezTo>
                  <a:pt x="6564152" y="1033819"/>
                  <a:pt x="6570528" y="1045846"/>
                  <a:pt x="6567994" y="1057771"/>
                </a:cubicBezTo>
                <a:lnTo>
                  <a:pt x="6534348" y="1221253"/>
                </a:lnTo>
                <a:cubicBezTo>
                  <a:pt x="6559507" y="1236056"/>
                  <a:pt x="6582876" y="1253702"/>
                  <a:pt x="6603995" y="1273843"/>
                </a:cubicBezTo>
                <a:lnTo>
                  <a:pt x="6751868" y="1198066"/>
                </a:lnTo>
                <a:cubicBezTo>
                  <a:pt x="6762730" y="1192454"/>
                  <a:pt x="6776057" y="1195428"/>
                  <a:pt x="6783495" y="1205123"/>
                </a:cubicBezTo>
                <a:cubicBezTo>
                  <a:pt x="6794261" y="1219237"/>
                  <a:pt x="6804523" y="1234022"/>
                  <a:pt x="6813944" y="1248976"/>
                </a:cubicBezTo>
                <a:cubicBezTo>
                  <a:pt x="6820360" y="1259371"/>
                  <a:pt x="6818451" y="1272856"/>
                  <a:pt x="6809402" y="1281068"/>
                </a:cubicBezTo>
                <a:lnTo>
                  <a:pt x="6684576" y="1393808"/>
                </a:lnTo>
                <a:cubicBezTo>
                  <a:pt x="6696801" y="1420511"/>
                  <a:pt x="6705237" y="1448787"/>
                  <a:pt x="6709642" y="1477817"/>
                </a:cubicBezTo>
                <a:lnTo>
                  <a:pt x="6875348" y="1503020"/>
                </a:lnTo>
                <a:cubicBezTo>
                  <a:pt x="6887417" y="1504816"/>
                  <a:pt x="6896436" y="1515031"/>
                  <a:pt x="6896713" y="1527215"/>
                </a:cubicBezTo>
                <a:cubicBezTo>
                  <a:pt x="6896713" y="1545025"/>
                  <a:pt x="6896713" y="1563003"/>
                  <a:pt x="6895703" y="1580476"/>
                </a:cubicBezTo>
                <a:cubicBezTo>
                  <a:pt x="6894740" y="1592640"/>
                  <a:pt x="6885296" y="1602424"/>
                  <a:pt x="6873161" y="1603831"/>
                </a:cubicBezTo>
                <a:lnTo>
                  <a:pt x="6706950" y="1621809"/>
                </a:lnTo>
                <a:cubicBezTo>
                  <a:pt x="6700527" y="1650246"/>
                  <a:pt x="6690758" y="1677825"/>
                  <a:pt x="6677847" y="1703970"/>
                </a:cubicBezTo>
                <a:lnTo>
                  <a:pt x="6796953" y="1821584"/>
                </a:lnTo>
                <a:cubicBezTo>
                  <a:pt x="6805666" y="1830179"/>
                  <a:pt x="6806943" y="1843781"/>
                  <a:pt x="6799981" y="1853843"/>
                </a:cubicBezTo>
                <a:cubicBezTo>
                  <a:pt x="6789989" y="1868541"/>
                  <a:pt x="6779265" y="1882728"/>
                  <a:pt x="6767849" y="1896352"/>
                </a:cubicBezTo>
                <a:cubicBezTo>
                  <a:pt x="6759999" y="1905759"/>
                  <a:pt x="6746515" y="1908169"/>
                  <a:pt x="6735886" y="1902065"/>
                </a:cubicBezTo>
                <a:lnTo>
                  <a:pt x="6590536" y="1818056"/>
                </a:lnTo>
                <a:cubicBezTo>
                  <a:pt x="6568811" y="1837656"/>
                  <a:pt x="6544806" y="1854579"/>
                  <a:pt x="6519039" y="1868461"/>
                </a:cubicBezTo>
                <a:lnTo>
                  <a:pt x="6546292" y="2033455"/>
                </a:lnTo>
                <a:cubicBezTo>
                  <a:pt x="6548168" y="2045550"/>
                  <a:pt x="6541073" y="2057243"/>
                  <a:pt x="6529469" y="2061178"/>
                </a:cubicBezTo>
                <a:cubicBezTo>
                  <a:pt x="6520217" y="2064539"/>
                  <a:pt x="6512646" y="2067227"/>
                  <a:pt x="6503898" y="2069747"/>
                </a:cubicBezTo>
                <a:cubicBezTo>
                  <a:pt x="6495150" y="2072267"/>
                  <a:pt x="6487075" y="2074452"/>
                  <a:pt x="6477991" y="2076636"/>
                </a:cubicBezTo>
                <a:cubicBezTo>
                  <a:pt x="6476184" y="2076662"/>
                  <a:pt x="6474379" y="2076493"/>
                  <a:pt x="6472607" y="2076132"/>
                </a:cubicBezTo>
                <a:cubicBezTo>
                  <a:pt x="6462678" y="2076150"/>
                  <a:pt x="6453687" y="2070273"/>
                  <a:pt x="6449729" y="2061178"/>
                </a:cubicBezTo>
                <a:lnTo>
                  <a:pt x="6381764" y="1908617"/>
                </a:lnTo>
                <a:cubicBezTo>
                  <a:pt x="6352745" y="1911444"/>
                  <a:pt x="6323494" y="1910824"/>
                  <a:pt x="6294621" y="1906769"/>
                </a:cubicBezTo>
                <a:lnTo>
                  <a:pt x="6219591" y="2056306"/>
                </a:lnTo>
                <a:cubicBezTo>
                  <a:pt x="6214075" y="2067206"/>
                  <a:pt x="6201527" y="2072587"/>
                  <a:pt x="6189815" y="2069075"/>
                </a:cubicBezTo>
                <a:cubicBezTo>
                  <a:pt x="6172992" y="2064035"/>
                  <a:pt x="6156169" y="2058154"/>
                  <a:pt x="6139346" y="2052273"/>
                </a:cubicBezTo>
                <a:cubicBezTo>
                  <a:pt x="6128047" y="2047663"/>
                  <a:pt x="6121671" y="2035635"/>
                  <a:pt x="6124205" y="2023710"/>
                </a:cubicBezTo>
                <a:lnTo>
                  <a:pt x="6157851" y="1860060"/>
                </a:lnTo>
                <a:cubicBezTo>
                  <a:pt x="6132631" y="1845414"/>
                  <a:pt x="6109251" y="1827816"/>
                  <a:pt x="6088204" y="1807638"/>
                </a:cubicBezTo>
                <a:lnTo>
                  <a:pt x="5939658" y="1884423"/>
                </a:lnTo>
                <a:cubicBezTo>
                  <a:pt x="5928788" y="1889964"/>
                  <a:pt x="5915507" y="1887001"/>
                  <a:pt x="5908031" y="1877366"/>
                </a:cubicBezTo>
                <a:cubicBezTo>
                  <a:pt x="5897265" y="1863420"/>
                  <a:pt x="5887002" y="1848635"/>
                  <a:pt x="5877582" y="1833513"/>
                </a:cubicBezTo>
                <a:cubicBezTo>
                  <a:pt x="5871166" y="1823118"/>
                  <a:pt x="5873075" y="1809633"/>
                  <a:pt x="5882124" y="1801422"/>
                </a:cubicBezTo>
                <a:lnTo>
                  <a:pt x="6006277" y="1689184"/>
                </a:lnTo>
                <a:cubicBezTo>
                  <a:pt x="5994052" y="1662481"/>
                  <a:pt x="5985616" y="1634206"/>
                  <a:pt x="5981211" y="1605175"/>
                </a:cubicBezTo>
                <a:lnTo>
                  <a:pt x="5815505" y="1579972"/>
                </a:lnTo>
                <a:cubicBezTo>
                  <a:pt x="5803436" y="1578176"/>
                  <a:pt x="5794416" y="1567961"/>
                  <a:pt x="5794140" y="1555778"/>
                </a:cubicBezTo>
                <a:cubicBezTo>
                  <a:pt x="5794140" y="1537968"/>
                  <a:pt x="5794476" y="1520158"/>
                  <a:pt x="5795150" y="1502348"/>
                </a:cubicBezTo>
                <a:cubicBezTo>
                  <a:pt x="5796060" y="1490191"/>
                  <a:pt x="5805552" y="1480428"/>
                  <a:pt x="5817692" y="1479161"/>
                </a:cubicBezTo>
                <a:lnTo>
                  <a:pt x="5983902" y="1461015"/>
                </a:lnTo>
                <a:cubicBezTo>
                  <a:pt x="5990292" y="1432568"/>
                  <a:pt x="6000063" y="1404986"/>
                  <a:pt x="6013006" y="1378854"/>
                </a:cubicBezTo>
                <a:lnTo>
                  <a:pt x="5893900" y="1261241"/>
                </a:lnTo>
                <a:cubicBezTo>
                  <a:pt x="5885133" y="1252690"/>
                  <a:pt x="5883785" y="1239084"/>
                  <a:pt x="5890703" y="1228982"/>
                </a:cubicBezTo>
                <a:cubicBezTo>
                  <a:pt x="5900797" y="1214196"/>
                  <a:pt x="5911732" y="1199915"/>
                  <a:pt x="5923004" y="1186473"/>
                </a:cubicBezTo>
                <a:cubicBezTo>
                  <a:pt x="5930853" y="1177066"/>
                  <a:pt x="5944338" y="1174656"/>
                  <a:pt x="5954967" y="1180761"/>
                </a:cubicBezTo>
                <a:lnTo>
                  <a:pt x="6100149" y="1264770"/>
                </a:lnTo>
                <a:cubicBezTo>
                  <a:pt x="6121921" y="1245150"/>
                  <a:pt x="6145983" y="1228226"/>
                  <a:pt x="6171814" y="1214364"/>
                </a:cubicBezTo>
                <a:lnTo>
                  <a:pt x="6144561" y="1049370"/>
                </a:lnTo>
                <a:cubicBezTo>
                  <a:pt x="6142612" y="1037261"/>
                  <a:pt x="6149734" y="1025525"/>
                  <a:pt x="6161384" y="1021647"/>
                </a:cubicBezTo>
                <a:cubicBezTo>
                  <a:pt x="6170468" y="1018287"/>
                  <a:pt x="6178207" y="1015599"/>
                  <a:pt x="6186955" y="1013078"/>
                </a:cubicBezTo>
                <a:cubicBezTo>
                  <a:pt x="6195703" y="1010558"/>
                  <a:pt x="6203778" y="1008374"/>
                  <a:pt x="6212862" y="1006189"/>
                </a:cubicBezTo>
                <a:close/>
                <a:moveTo>
                  <a:pt x="8117840" y="997102"/>
                </a:moveTo>
                <a:cubicBezTo>
                  <a:pt x="8131396" y="1000333"/>
                  <a:pt x="8139763" y="1013927"/>
                  <a:pt x="8136528" y="1027466"/>
                </a:cubicBezTo>
                <a:cubicBezTo>
                  <a:pt x="8136107" y="1029227"/>
                  <a:pt x="8135497" y="1030938"/>
                  <a:pt x="8134710" y="1032568"/>
                </a:cubicBezTo>
                <a:lnTo>
                  <a:pt x="8064894" y="1222430"/>
                </a:lnTo>
                <a:cubicBezTo>
                  <a:pt x="8063040" y="1227371"/>
                  <a:pt x="8059752" y="1231481"/>
                  <a:pt x="8055606" y="1234358"/>
                </a:cubicBezTo>
                <a:lnTo>
                  <a:pt x="8041174" y="1238896"/>
                </a:lnTo>
                <a:lnTo>
                  <a:pt x="8032595" y="1237384"/>
                </a:lnTo>
                <a:cubicBezTo>
                  <a:pt x="8019510" y="1232592"/>
                  <a:pt x="8012792" y="1218114"/>
                  <a:pt x="8017589" y="1205046"/>
                </a:cubicBezTo>
                <a:cubicBezTo>
                  <a:pt x="8017600" y="1205016"/>
                  <a:pt x="8017611" y="1204986"/>
                  <a:pt x="8017622" y="1204956"/>
                </a:cubicBezTo>
                <a:lnTo>
                  <a:pt x="8087437" y="1015767"/>
                </a:lnTo>
                <a:cubicBezTo>
                  <a:pt x="8090672" y="1002228"/>
                  <a:pt x="8104284" y="993871"/>
                  <a:pt x="8117840" y="997102"/>
                </a:cubicBezTo>
                <a:close/>
                <a:moveTo>
                  <a:pt x="3034012" y="980482"/>
                </a:moveTo>
                <a:cubicBezTo>
                  <a:pt x="3047949" y="980482"/>
                  <a:pt x="3059247" y="991766"/>
                  <a:pt x="3059247" y="1005685"/>
                </a:cubicBezTo>
                <a:lnTo>
                  <a:pt x="3059247" y="1132203"/>
                </a:lnTo>
                <a:cubicBezTo>
                  <a:pt x="3059247" y="1146122"/>
                  <a:pt x="3047949" y="1157406"/>
                  <a:pt x="3034012" y="1157406"/>
                </a:cubicBezTo>
                <a:cubicBezTo>
                  <a:pt x="3020075" y="1157406"/>
                  <a:pt x="3008776" y="1146122"/>
                  <a:pt x="3008776" y="1132203"/>
                </a:cubicBezTo>
                <a:lnTo>
                  <a:pt x="3008776" y="1005685"/>
                </a:lnTo>
                <a:cubicBezTo>
                  <a:pt x="3008776" y="991766"/>
                  <a:pt x="3020075" y="980482"/>
                  <a:pt x="3034012" y="980482"/>
                </a:cubicBezTo>
                <a:close/>
                <a:moveTo>
                  <a:pt x="7589312" y="961496"/>
                </a:moveTo>
                <a:cubicBezTo>
                  <a:pt x="7603248" y="960475"/>
                  <a:pt x="7615374" y="970932"/>
                  <a:pt x="7616396" y="984851"/>
                </a:cubicBezTo>
                <a:lnTo>
                  <a:pt x="7630695" y="1186473"/>
                </a:lnTo>
                <a:cubicBezTo>
                  <a:pt x="7631752" y="1200352"/>
                  <a:pt x="7621343" y="1212459"/>
                  <a:pt x="7607447" y="1213514"/>
                </a:cubicBezTo>
                <a:cubicBezTo>
                  <a:pt x="7607401" y="1213517"/>
                  <a:pt x="7607356" y="1213521"/>
                  <a:pt x="7607311" y="1213524"/>
                </a:cubicBezTo>
                <a:lnTo>
                  <a:pt x="7605461" y="1213524"/>
                </a:lnTo>
                <a:cubicBezTo>
                  <a:pt x="7592281" y="1213471"/>
                  <a:pt x="7581361" y="1203297"/>
                  <a:pt x="7580395" y="1190169"/>
                </a:cubicBezTo>
                <a:lnTo>
                  <a:pt x="7565927" y="988547"/>
                </a:lnTo>
                <a:cubicBezTo>
                  <a:pt x="7564905" y="974628"/>
                  <a:pt x="7575375" y="962517"/>
                  <a:pt x="7589312" y="961496"/>
                </a:cubicBezTo>
                <a:close/>
                <a:moveTo>
                  <a:pt x="7056069" y="928375"/>
                </a:moveTo>
                <a:cubicBezTo>
                  <a:pt x="7062279" y="930145"/>
                  <a:pt x="7067813" y="934281"/>
                  <a:pt x="7071199" y="940364"/>
                </a:cubicBezTo>
                <a:cubicBezTo>
                  <a:pt x="7071765" y="941380"/>
                  <a:pt x="7072259" y="942434"/>
                  <a:pt x="7072679" y="943519"/>
                </a:cubicBezTo>
                <a:lnTo>
                  <a:pt x="7081091" y="961329"/>
                </a:lnTo>
                <a:cubicBezTo>
                  <a:pt x="7087096" y="973787"/>
                  <a:pt x="7081852" y="988748"/>
                  <a:pt x="7069378" y="994745"/>
                </a:cubicBezTo>
                <a:cubicBezTo>
                  <a:pt x="7069246" y="994809"/>
                  <a:pt x="7069112" y="994871"/>
                  <a:pt x="7068979" y="994933"/>
                </a:cubicBezTo>
                <a:cubicBezTo>
                  <a:pt x="7065608" y="996486"/>
                  <a:pt x="7061922" y="997234"/>
                  <a:pt x="7058212" y="997117"/>
                </a:cubicBezTo>
                <a:cubicBezTo>
                  <a:pt x="7048450" y="997200"/>
                  <a:pt x="7039552" y="991539"/>
                  <a:pt x="7035501" y="982667"/>
                </a:cubicBezTo>
                <a:lnTo>
                  <a:pt x="7027089" y="964857"/>
                </a:lnTo>
                <a:cubicBezTo>
                  <a:pt x="7020317" y="952692"/>
                  <a:pt x="7024702" y="937347"/>
                  <a:pt x="7036882" y="930583"/>
                </a:cubicBezTo>
                <a:cubicBezTo>
                  <a:pt x="7042972" y="927201"/>
                  <a:pt x="7049859" y="926605"/>
                  <a:pt x="7056069" y="928375"/>
                </a:cubicBezTo>
                <a:close/>
                <a:moveTo>
                  <a:pt x="3092219" y="922348"/>
                </a:moveTo>
                <a:lnTo>
                  <a:pt x="3219064" y="922348"/>
                </a:lnTo>
                <a:cubicBezTo>
                  <a:pt x="3233000" y="922348"/>
                  <a:pt x="3244298" y="933632"/>
                  <a:pt x="3244298" y="947551"/>
                </a:cubicBezTo>
                <a:cubicBezTo>
                  <a:pt x="3244298" y="961470"/>
                  <a:pt x="3233000" y="972754"/>
                  <a:pt x="3219064" y="972754"/>
                </a:cubicBezTo>
                <a:lnTo>
                  <a:pt x="3092219" y="972754"/>
                </a:lnTo>
                <a:cubicBezTo>
                  <a:pt x="3078282" y="972754"/>
                  <a:pt x="3066984" y="961470"/>
                  <a:pt x="3066984" y="947551"/>
                </a:cubicBezTo>
                <a:cubicBezTo>
                  <a:pt x="3066984" y="933632"/>
                  <a:pt x="3078282" y="922348"/>
                  <a:pt x="3092219" y="922348"/>
                </a:cubicBezTo>
                <a:close/>
                <a:moveTo>
                  <a:pt x="2848960" y="922348"/>
                </a:moveTo>
                <a:lnTo>
                  <a:pt x="2975636" y="922348"/>
                </a:lnTo>
                <a:cubicBezTo>
                  <a:pt x="2989573" y="922348"/>
                  <a:pt x="3000870" y="933632"/>
                  <a:pt x="3000870" y="947551"/>
                </a:cubicBezTo>
                <a:cubicBezTo>
                  <a:pt x="3000870" y="961470"/>
                  <a:pt x="2989573" y="972754"/>
                  <a:pt x="2975636" y="972754"/>
                </a:cubicBezTo>
                <a:lnTo>
                  <a:pt x="2848960" y="972754"/>
                </a:lnTo>
                <a:cubicBezTo>
                  <a:pt x="2835021" y="972754"/>
                  <a:pt x="2823724" y="961470"/>
                  <a:pt x="2823724" y="947551"/>
                </a:cubicBezTo>
                <a:cubicBezTo>
                  <a:pt x="2823724" y="933632"/>
                  <a:pt x="2835021" y="922348"/>
                  <a:pt x="2848960" y="922348"/>
                </a:cubicBezTo>
                <a:close/>
                <a:moveTo>
                  <a:pt x="2460421" y="908621"/>
                </a:moveTo>
                <a:lnTo>
                  <a:pt x="2451604" y="912268"/>
                </a:lnTo>
                <a:lnTo>
                  <a:pt x="2442986" y="908703"/>
                </a:lnTo>
                <a:lnTo>
                  <a:pt x="2446555" y="917308"/>
                </a:lnTo>
                <a:lnTo>
                  <a:pt x="2442986" y="925913"/>
                </a:lnTo>
                <a:lnTo>
                  <a:pt x="2451604" y="922348"/>
                </a:lnTo>
                <a:lnTo>
                  <a:pt x="2460421" y="925995"/>
                </a:lnTo>
                <a:lnTo>
                  <a:pt x="2456817" y="917308"/>
                </a:lnTo>
                <a:close/>
                <a:moveTo>
                  <a:pt x="4879142" y="895969"/>
                </a:moveTo>
                <a:cubicBezTo>
                  <a:pt x="4505403" y="890566"/>
                  <a:pt x="4198042" y="1188782"/>
                  <a:pt x="4192632" y="1562053"/>
                </a:cubicBezTo>
                <a:cubicBezTo>
                  <a:pt x="4187222" y="1935324"/>
                  <a:pt x="4485812" y="2242301"/>
                  <a:pt x="4859551" y="2247704"/>
                </a:cubicBezTo>
                <a:cubicBezTo>
                  <a:pt x="4866642" y="2247806"/>
                  <a:pt x="4873734" y="2247798"/>
                  <a:pt x="4880824" y="2247677"/>
                </a:cubicBezTo>
                <a:lnTo>
                  <a:pt x="4880825" y="2247678"/>
                </a:lnTo>
                <a:cubicBezTo>
                  <a:pt x="5028913" y="2248025"/>
                  <a:pt x="5172951" y="2199403"/>
                  <a:pt x="5290463" y="2109398"/>
                </a:cubicBezTo>
                <a:cubicBezTo>
                  <a:pt x="5587683" y="1883032"/>
                  <a:pt x="5644892" y="1458883"/>
                  <a:pt x="5418242" y="1162035"/>
                </a:cubicBezTo>
                <a:cubicBezTo>
                  <a:pt x="5290025" y="994106"/>
                  <a:pt x="5090591" y="895678"/>
                  <a:pt x="4879142" y="895969"/>
                </a:cubicBezTo>
                <a:close/>
                <a:moveTo>
                  <a:pt x="3500599" y="847691"/>
                </a:moveTo>
                <a:cubicBezTo>
                  <a:pt x="3506748" y="845715"/>
                  <a:pt x="3513652" y="846082"/>
                  <a:pt x="3519855" y="849260"/>
                </a:cubicBezTo>
                <a:lnTo>
                  <a:pt x="3699354" y="941670"/>
                </a:lnTo>
                <a:cubicBezTo>
                  <a:pt x="3711643" y="947954"/>
                  <a:pt x="3716532" y="962977"/>
                  <a:pt x="3710290" y="975275"/>
                </a:cubicBezTo>
                <a:cubicBezTo>
                  <a:pt x="3705994" y="983782"/>
                  <a:pt x="3697287" y="989169"/>
                  <a:pt x="3687747" y="989221"/>
                </a:cubicBezTo>
                <a:cubicBezTo>
                  <a:pt x="3683753" y="989253"/>
                  <a:pt x="3679816" y="988270"/>
                  <a:pt x="3676308" y="986364"/>
                </a:cubicBezTo>
                <a:lnTo>
                  <a:pt x="3496806" y="894121"/>
                </a:lnTo>
                <a:cubicBezTo>
                  <a:pt x="3484404" y="887765"/>
                  <a:pt x="3479508" y="872569"/>
                  <a:pt x="3485873" y="860181"/>
                </a:cubicBezTo>
                <a:cubicBezTo>
                  <a:pt x="3489055" y="853987"/>
                  <a:pt x="3494449" y="849668"/>
                  <a:pt x="3500599" y="847691"/>
                </a:cubicBezTo>
                <a:close/>
                <a:moveTo>
                  <a:pt x="4882673" y="845733"/>
                </a:moveTo>
                <a:cubicBezTo>
                  <a:pt x="5284231" y="846243"/>
                  <a:pt x="5609345" y="1171776"/>
                  <a:pt x="5608834" y="1572831"/>
                </a:cubicBezTo>
                <a:cubicBezTo>
                  <a:pt x="5608546" y="1799349"/>
                  <a:pt x="5502439" y="2012758"/>
                  <a:pt x="5321921" y="2149891"/>
                </a:cubicBezTo>
                <a:cubicBezTo>
                  <a:pt x="5195247" y="2246466"/>
                  <a:pt x="5040187" y="2298561"/>
                  <a:pt x="4880825" y="2298083"/>
                </a:cubicBezTo>
                <a:cubicBezTo>
                  <a:pt x="4479267" y="2297573"/>
                  <a:pt x="4154153" y="1972041"/>
                  <a:pt x="4154664" y="1570985"/>
                </a:cubicBezTo>
                <a:cubicBezTo>
                  <a:pt x="4155174" y="1169930"/>
                  <a:pt x="4481115" y="845223"/>
                  <a:pt x="4882673" y="845733"/>
                </a:cubicBezTo>
                <a:close/>
                <a:moveTo>
                  <a:pt x="2451604" y="795662"/>
                </a:moveTo>
                <a:cubicBezTo>
                  <a:pt x="2465540" y="795662"/>
                  <a:pt x="2476839" y="806946"/>
                  <a:pt x="2476839" y="820865"/>
                </a:cubicBezTo>
                <a:lnTo>
                  <a:pt x="2476839" y="887065"/>
                </a:lnTo>
                <a:lnTo>
                  <a:pt x="2473236" y="895752"/>
                </a:lnTo>
                <a:lnTo>
                  <a:pt x="2482053" y="892105"/>
                </a:lnTo>
                <a:lnTo>
                  <a:pt x="2548166" y="892105"/>
                </a:lnTo>
                <a:cubicBezTo>
                  <a:pt x="2562103" y="892105"/>
                  <a:pt x="2573401" y="903389"/>
                  <a:pt x="2573401" y="917308"/>
                </a:cubicBezTo>
                <a:cubicBezTo>
                  <a:pt x="2573401" y="931227"/>
                  <a:pt x="2562103" y="942511"/>
                  <a:pt x="2548166" y="942511"/>
                </a:cubicBezTo>
                <a:lnTo>
                  <a:pt x="2482053" y="942511"/>
                </a:lnTo>
                <a:lnTo>
                  <a:pt x="2473236" y="938863"/>
                </a:lnTo>
                <a:lnTo>
                  <a:pt x="2476839" y="947551"/>
                </a:lnTo>
                <a:lnTo>
                  <a:pt x="2476839" y="1013751"/>
                </a:lnTo>
                <a:cubicBezTo>
                  <a:pt x="2476839" y="1027671"/>
                  <a:pt x="2465540" y="1038954"/>
                  <a:pt x="2451604" y="1038954"/>
                </a:cubicBezTo>
                <a:cubicBezTo>
                  <a:pt x="2437667" y="1038954"/>
                  <a:pt x="2426369" y="1027671"/>
                  <a:pt x="2426369" y="1013751"/>
                </a:cubicBezTo>
                <a:lnTo>
                  <a:pt x="2426369" y="947551"/>
                </a:lnTo>
                <a:lnTo>
                  <a:pt x="2429938" y="938946"/>
                </a:lnTo>
                <a:lnTo>
                  <a:pt x="2421321" y="942511"/>
                </a:lnTo>
                <a:lnTo>
                  <a:pt x="2355039" y="942511"/>
                </a:lnTo>
                <a:cubicBezTo>
                  <a:pt x="2341103" y="942511"/>
                  <a:pt x="2329805" y="931227"/>
                  <a:pt x="2329805" y="917308"/>
                </a:cubicBezTo>
                <a:cubicBezTo>
                  <a:pt x="2329805" y="903389"/>
                  <a:pt x="2341103" y="892105"/>
                  <a:pt x="2355039" y="892105"/>
                </a:cubicBezTo>
                <a:lnTo>
                  <a:pt x="2421321" y="892105"/>
                </a:lnTo>
                <a:lnTo>
                  <a:pt x="2429938" y="895670"/>
                </a:lnTo>
                <a:lnTo>
                  <a:pt x="2426369" y="887065"/>
                </a:lnTo>
                <a:lnTo>
                  <a:pt x="2426369" y="820865"/>
                </a:lnTo>
                <a:cubicBezTo>
                  <a:pt x="2426369" y="806946"/>
                  <a:pt x="2437667" y="795662"/>
                  <a:pt x="2451604" y="795662"/>
                </a:cubicBezTo>
                <a:close/>
                <a:moveTo>
                  <a:pt x="8193375" y="792287"/>
                </a:moveTo>
                <a:cubicBezTo>
                  <a:pt x="8206931" y="795518"/>
                  <a:pt x="8215298" y="809113"/>
                  <a:pt x="8212063" y="822652"/>
                </a:cubicBezTo>
                <a:cubicBezTo>
                  <a:pt x="8211642" y="824413"/>
                  <a:pt x="8211033" y="826123"/>
                  <a:pt x="8210245" y="827754"/>
                </a:cubicBezTo>
                <a:lnTo>
                  <a:pt x="8204526" y="843380"/>
                </a:lnTo>
                <a:cubicBezTo>
                  <a:pt x="8201041" y="853526"/>
                  <a:pt x="8191545" y="860387"/>
                  <a:pt x="8180805" y="860518"/>
                </a:cubicBezTo>
                <a:cubicBezTo>
                  <a:pt x="8177825" y="860507"/>
                  <a:pt x="8174868" y="859996"/>
                  <a:pt x="8172058" y="859005"/>
                </a:cubicBezTo>
                <a:cubicBezTo>
                  <a:pt x="8159071" y="854056"/>
                  <a:pt x="8152422" y="839655"/>
                  <a:pt x="8157084" y="826578"/>
                </a:cubicBezTo>
                <a:lnTo>
                  <a:pt x="8162972" y="810952"/>
                </a:lnTo>
                <a:cubicBezTo>
                  <a:pt x="8166208" y="797413"/>
                  <a:pt x="8179820" y="789057"/>
                  <a:pt x="8193375" y="792287"/>
                </a:cubicBezTo>
                <a:close/>
                <a:moveTo>
                  <a:pt x="7573161" y="744080"/>
                </a:moveTo>
                <a:cubicBezTo>
                  <a:pt x="7587098" y="743059"/>
                  <a:pt x="7599224" y="753516"/>
                  <a:pt x="7600246" y="767435"/>
                </a:cubicBezTo>
                <a:lnTo>
                  <a:pt x="7601424" y="784237"/>
                </a:lnTo>
                <a:cubicBezTo>
                  <a:pt x="7602480" y="798116"/>
                  <a:pt x="7592072" y="810222"/>
                  <a:pt x="7578175" y="811278"/>
                </a:cubicBezTo>
                <a:cubicBezTo>
                  <a:pt x="7578130" y="811281"/>
                  <a:pt x="7578085" y="811284"/>
                  <a:pt x="7578039" y="811288"/>
                </a:cubicBezTo>
                <a:lnTo>
                  <a:pt x="7576189" y="811288"/>
                </a:lnTo>
                <a:cubicBezTo>
                  <a:pt x="7563009" y="811235"/>
                  <a:pt x="7552089" y="801061"/>
                  <a:pt x="7551123" y="787933"/>
                </a:cubicBezTo>
                <a:lnTo>
                  <a:pt x="7549777" y="771131"/>
                </a:lnTo>
                <a:cubicBezTo>
                  <a:pt x="7548755" y="757212"/>
                  <a:pt x="7559225" y="745101"/>
                  <a:pt x="7573161" y="744080"/>
                </a:cubicBezTo>
                <a:close/>
                <a:moveTo>
                  <a:pt x="3034012" y="737864"/>
                </a:moveTo>
                <a:cubicBezTo>
                  <a:pt x="3047949" y="737864"/>
                  <a:pt x="3059247" y="749148"/>
                  <a:pt x="3059247" y="763067"/>
                </a:cubicBezTo>
                <a:lnTo>
                  <a:pt x="3059247" y="889753"/>
                </a:lnTo>
                <a:cubicBezTo>
                  <a:pt x="3059153" y="903607"/>
                  <a:pt x="3047883" y="914788"/>
                  <a:pt x="3034012" y="914788"/>
                </a:cubicBezTo>
                <a:cubicBezTo>
                  <a:pt x="3020075" y="914788"/>
                  <a:pt x="3008776" y="903504"/>
                  <a:pt x="3008776" y="889585"/>
                </a:cubicBezTo>
                <a:lnTo>
                  <a:pt x="3008776" y="763067"/>
                </a:lnTo>
                <a:cubicBezTo>
                  <a:pt x="3008776" y="749148"/>
                  <a:pt x="3020075" y="737864"/>
                  <a:pt x="3034012" y="737864"/>
                </a:cubicBezTo>
                <a:close/>
                <a:moveTo>
                  <a:pt x="6180093" y="697457"/>
                </a:moveTo>
                <a:cubicBezTo>
                  <a:pt x="6186486" y="698369"/>
                  <a:pt x="6192531" y="701717"/>
                  <a:pt x="6196712" y="707285"/>
                </a:cubicBezTo>
                <a:cubicBezTo>
                  <a:pt x="6205074" y="718420"/>
                  <a:pt x="6202815" y="734217"/>
                  <a:pt x="6191666" y="742569"/>
                </a:cubicBezTo>
                <a:lnTo>
                  <a:pt x="6030501" y="863878"/>
                </a:lnTo>
                <a:cubicBezTo>
                  <a:pt x="6026122" y="867129"/>
                  <a:pt x="6020816" y="868895"/>
                  <a:pt x="6015360" y="868919"/>
                </a:cubicBezTo>
                <a:cubicBezTo>
                  <a:pt x="6001424" y="869012"/>
                  <a:pt x="5990051" y="857804"/>
                  <a:pt x="5989958" y="843885"/>
                </a:cubicBezTo>
                <a:cubicBezTo>
                  <a:pt x="5989904" y="835893"/>
                  <a:pt x="5993650" y="828349"/>
                  <a:pt x="6000052" y="823554"/>
                </a:cubicBezTo>
                <a:lnTo>
                  <a:pt x="6161384" y="702244"/>
                </a:lnTo>
                <a:cubicBezTo>
                  <a:pt x="6166959" y="698068"/>
                  <a:pt x="6173700" y="696545"/>
                  <a:pt x="6180093" y="697457"/>
                </a:cubicBezTo>
                <a:close/>
                <a:moveTo>
                  <a:pt x="4865853" y="696699"/>
                </a:moveTo>
                <a:lnTo>
                  <a:pt x="4828337" y="804399"/>
                </a:lnTo>
                <a:cubicBezTo>
                  <a:pt x="4825070" y="813656"/>
                  <a:pt x="4816749" y="820199"/>
                  <a:pt x="4806973" y="821201"/>
                </a:cubicBezTo>
                <a:cubicBezTo>
                  <a:pt x="4778365" y="823899"/>
                  <a:pt x="4749942" y="828275"/>
                  <a:pt x="4721849" y="834306"/>
                </a:cubicBezTo>
                <a:cubicBezTo>
                  <a:pt x="4712445" y="836297"/>
                  <a:pt x="4702726" y="832779"/>
                  <a:pt x="4696783" y="825233"/>
                </a:cubicBezTo>
                <a:lnTo>
                  <a:pt x="4624612" y="734167"/>
                </a:lnTo>
                <a:cubicBezTo>
                  <a:pt x="4586621" y="745661"/>
                  <a:pt x="4549466" y="759752"/>
                  <a:pt x="4513413" y="776340"/>
                </a:cubicBezTo>
                <a:lnTo>
                  <a:pt x="4523002" y="889920"/>
                </a:lnTo>
                <a:cubicBezTo>
                  <a:pt x="4523818" y="899782"/>
                  <a:pt x="4518741" y="909199"/>
                  <a:pt x="4510049" y="913947"/>
                </a:cubicBezTo>
                <a:cubicBezTo>
                  <a:pt x="4483481" y="928933"/>
                  <a:pt x="4457759" y="945368"/>
                  <a:pt x="4433000" y="963176"/>
                </a:cubicBezTo>
                <a:cubicBezTo>
                  <a:pt x="4425276" y="968928"/>
                  <a:pt x="4414924" y="969713"/>
                  <a:pt x="4406420" y="965193"/>
                </a:cubicBezTo>
                <a:lnTo>
                  <a:pt x="4303463" y="911427"/>
                </a:lnTo>
                <a:cubicBezTo>
                  <a:pt x="4274370" y="936677"/>
                  <a:pt x="4246947" y="963785"/>
                  <a:pt x="4221367" y="992580"/>
                </a:cubicBezTo>
                <a:lnTo>
                  <a:pt x="4276378" y="1092383"/>
                </a:lnTo>
                <a:cubicBezTo>
                  <a:pt x="4281152" y="1101056"/>
                  <a:pt x="4280361" y="1111725"/>
                  <a:pt x="4274360" y="1119602"/>
                </a:cubicBezTo>
                <a:cubicBezTo>
                  <a:pt x="4254919" y="1145430"/>
                  <a:pt x="4237162" y="1172481"/>
                  <a:pt x="4221199" y="1200586"/>
                </a:cubicBezTo>
                <a:cubicBezTo>
                  <a:pt x="4216418" y="1208969"/>
                  <a:pt x="4207290" y="1213918"/>
                  <a:pt x="4197647" y="1213356"/>
                </a:cubicBezTo>
                <a:lnTo>
                  <a:pt x="4082242" y="1206131"/>
                </a:lnTo>
                <a:cubicBezTo>
                  <a:pt x="4066493" y="1240233"/>
                  <a:pt x="4052951" y="1275309"/>
                  <a:pt x="4041699" y="1311143"/>
                </a:cubicBezTo>
                <a:lnTo>
                  <a:pt x="4132710" y="1380030"/>
                </a:lnTo>
                <a:cubicBezTo>
                  <a:pt x="4140616" y="1386015"/>
                  <a:pt x="4144244" y="1396094"/>
                  <a:pt x="4141963" y="1405737"/>
                </a:cubicBezTo>
                <a:cubicBezTo>
                  <a:pt x="4134525" y="1438569"/>
                  <a:pt x="4129243" y="1471852"/>
                  <a:pt x="4126150" y="1505372"/>
                </a:cubicBezTo>
                <a:cubicBezTo>
                  <a:pt x="4125228" y="1515169"/>
                  <a:pt x="4118646" y="1523518"/>
                  <a:pt x="4109327" y="1526710"/>
                </a:cubicBezTo>
                <a:lnTo>
                  <a:pt x="4001330" y="1566867"/>
                </a:lnTo>
                <a:cubicBezTo>
                  <a:pt x="4000972" y="1603704"/>
                  <a:pt x="4003051" y="1640524"/>
                  <a:pt x="4007554" y="1677087"/>
                </a:cubicBezTo>
                <a:lnTo>
                  <a:pt x="4118747" y="1703130"/>
                </a:lnTo>
                <a:cubicBezTo>
                  <a:pt x="4128310" y="1705434"/>
                  <a:pt x="4135702" y="1713012"/>
                  <a:pt x="4137757" y="1722620"/>
                </a:cubicBezTo>
                <a:cubicBezTo>
                  <a:pt x="4144772" y="1756413"/>
                  <a:pt x="4154046" y="1789699"/>
                  <a:pt x="4165515" y="1822255"/>
                </a:cubicBezTo>
                <a:cubicBezTo>
                  <a:pt x="4168753" y="1831509"/>
                  <a:pt x="4166325" y="1841798"/>
                  <a:pt x="4159291" y="1848634"/>
                </a:cubicBezTo>
                <a:lnTo>
                  <a:pt x="4077027" y="1928779"/>
                </a:lnTo>
                <a:cubicBezTo>
                  <a:pt x="4085606" y="1947765"/>
                  <a:pt x="4093850" y="1963727"/>
                  <a:pt x="4100747" y="1979185"/>
                </a:cubicBezTo>
                <a:cubicBezTo>
                  <a:pt x="4107645" y="1994643"/>
                  <a:pt x="4117570" y="2009260"/>
                  <a:pt x="4128000" y="2026902"/>
                </a:cubicBezTo>
                <a:lnTo>
                  <a:pt x="4240714" y="2005396"/>
                </a:lnTo>
                <a:cubicBezTo>
                  <a:pt x="4250369" y="2003602"/>
                  <a:pt x="4260195" y="2007527"/>
                  <a:pt x="4265948" y="2015477"/>
                </a:cubicBezTo>
                <a:cubicBezTo>
                  <a:pt x="4286097" y="2043486"/>
                  <a:pt x="4308130" y="2070095"/>
                  <a:pt x="4331894" y="2095118"/>
                </a:cubicBezTo>
                <a:cubicBezTo>
                  <a:pt x="4338762" y="2102144"/>
                  <a:pt x="4340809" y="2112567"/>
                  <a:pt x="4337109" y="2121665"/>
                </a:cubicBezTo>
                <a:lnTo>
                  <a:pt x="4295051" y="2227852"/>
                </a:lnTo>
                <a:cubicBezTo>
                  <a:pt x="4322620" y="2252034"/>
                  <a:pt x="4351667" y="2274479"/>
                  <a:pt x="4382026" y="2295060"/>
                </a:cubicBezTo>
                <a:lnTo>
                  <a:pt x="4476907" y="2229196"/>
                </a:lnTo>
                <a:cubicBezTo>
                  <a:pt x="4484888" y="2223612"/>
                  <a:pt x="4495385" y="2223154"/>
                  <a:pt x="4503824" y="2228020"/>
                </a:cubicBezTo>
                <a:cubicBezTo>
                  <a:pt x="4533165" y="2244617"/>
                  <a:pt x="4563568" y="2259266"/>
                  <a:pt x="4594836" y="2271873"/>
                </a:cubicBezTo>
                <a:cubicBezTo>
                  <a:pt x="4604022" y="2275601"/>
                  <a:pt x="4610196" y="2284327"/>
                  <a:pt x="4610649" y="2294219"/>
                </a:cubicBezTo>
                <a:lnTo>
                  <a:pt x="4615360" y="2408136"/>
                </a:lnTo>
                <a:cubicBezTo>
                  <a:pt x="4651216" y="2419306"/>
                  <a:pt x="4687737" y="2428229"/>
                  <a:pt x="4724708" y="2434851"/>
                </a:cubicBezTo>
                <a:lnTo>
                  <a:pt x="4784766" y="2335888"/>
                </a:lnTo>
                <a:cubicBezTo>
                  <a:pt x="4789739" y="2327622"/>
                  <a:pt x="4799049" y="2322972"/>
                  <a:pt x="4808655" y="2323959"/>
                </a:cubicBezTo>
                <a:cubicBezTo>
                  <a:pt x="4840865" y="2326910"/>
                  <a:pt x="4873234" y="2327752"/>
                  <a:pt x="4905555" y="2326479"/>
                </a:cubicBezTo>
                <a:lnTo>
                  <a:pt x="4906732" y="2326647"/>
                </a:lnTo>
                <a:cubicBezTo>
                  <a:pt x="4916370" y="2326668"/>
                  <a:pt x="4925167" y="2332134"/>
                  <a:pt x="4929443" y="2340761"/>
                </a:cubicBezTo>
                <a:lnTo>
                  <a:pt x="4979912" y="2442580"/>
                </a:lnTo>
                <a:cubicBezTo>
                  <a:pt x="5018181" y="2438140"/>
                  <a:pt x="5056116" y="2431180"/>
                  <a:pt x="5093467" y="2421745"/>
                </a:cubicBezTo>
                <a:lnTo>
                  <a:pt x="5108102" y="2306485"/>
                </a:lnTo>
                <a:cubicBezTo>
                  <a:pt x="5109271" y="2296941"/>
                  <a:pt x="5115809" y="2288909"/>
                  <a:pt x="5124925" y="2285819"/>
                </a:cubicBezTo>
                <a:cubicBezTo>
                  <a:pt x="5153626" y="2275764"/>
                  <a:pt x="5181712" y="2264039"/>
                  <a:pt x="5209040" y="2250703"/>
                </a:cubicBezTo>
                <a:cubicBezTo>
                  <a:pt x="5217916" y="2246383"/>
                  <a:pt x="5228500" y="2247631"/>
                  <a:pt x="5236125" y="2253895"/>
                </a:cubicBezTo>
                <a:lnTo>
                  <a:pt x="5324109" y="2326479"/>
                </a:lnTo>
                <a:cubicBezTo>
                  <a:pt x="5358279" y="2306390"/>
                  <a:pt x="5390995" y="2283932"/>
                  <a:pt x="5422019" y="2259272"/>
                </a:cubicBezTo>
                <a:lnTo>
                  <a:pt x="5388373" y="2148043"/>
                </a:lnTo>
                <a:cubicBezTo>
                  <a:pt x="5385544" y="2138893"/>
                  <a:pt x="5388151" y="2128933"/>
                  <a:pt x="5395102" y="2122337"/>
                </a:cubicBezTo>
                <a:cubicBezTo>
                  <a:pt x="5416092" y="2102727"/>
                  <a:pt x="5435920" y="2081914"/>
                  <a:pt x="5454487" y="2060002"/>
                </a:cubicBezTo>
                <a:cubicBezTo>
                  <a:pt x="5460871" y="2052481"/>
                  <a:pt x="5471040" y="2049336"/>
                  <a:pt x="5480562" y="2051937"/>
                </a:cubicBezTo>
                <a:lnTo>
                  <a:pt x="5591089" y="2082684"/>
                </a:lnTo>
                <a:cubicBezTo>
                  <a:pt x="5614757" y="2049578"/>
                  <a:pt x="5636116" y="2014884"/>
                  <a:pt x="5655015" y="1978849"/>
                </a:cubicBezTo>
                <a:lnTo>
                  <a:pt x="5578976" y="1890638"/>
                </a:lnTo>
                <a:cubicBezTo>
                  <a:pt x="5572430" y="1883495"/>
                  <a:pt x="5570595" y="1873222"/>
                  <a:pt x="5574266" y="1864259"/>
                </a:cubicBezTo>
                <a:cubicBezTo>
                  <a:pt x="5584697" y="1839333"/>
                  <a:pt x="5593795" y="1813870"/>
                  <a:pt x="5601519" y="1787979"/>
                </a:cubicBezTo>
                <a:cubicBezTo>
                  <a:pt x="5604587" y="1778924"/>
                  <a:pt x="5612551" y="1772405"/>
                  <a:pt x="5622043" y="1771177"/>
                </a:cubicBezTo>
                <a:lnTo>
                  <a:pt x="5735597" y="1754375"/>
                </a:lnTo>
                <a:cubicBezTo>
                  <a:pt x="5744095" y="1713768"/>
                  <a:pt x="5749716" y="1672614"/>
                  <a:pt x="5752420" y="1631218"/>
                </a:cubicBezTo>
                <a:lnTo>
                  <a:pt x="5647109" y="1581820"/>
                </a:lnTo>
                <a:cubicBezTo>
                  <a:pt x="5638394" y="1577671"/>
                  <a:pt x="5632788" y="1568947"/>
                  <a:pt x="5632641" y="1559306"/>
                </a:cubicBezTo>
                <a:cubicBezTo>
                  <a:pt x="5632641" y="1533263"/>
                  <a:pt x="5630454" y="1507052"/>
                  <a:pt x="5627426" y="1481849"/>
                </a:cubicBezTo>
                <a:cubicBezTo>
                  <a:pt x="5626174" y="1472198"/>
                  <a:pt x="5630635" y="1462696"/>
                  <a:pt x="5638866" y="1457487"/>
                </a:cubicBezTo>
                <a:lnTo>
                  <a:pt x="5736102" y="1395824"/>
                </a:lnTo>
                <a:cubicBezTo>
                  <a:pt x="5727799" y="1354748"/>
                  <a:pt x="5716554" y="1314319"/>
                  <a:pt x="5702456" y="1274851"/>
                </a:cubicBezTo>
                <a:lnTo>
                  <a:pt x="5586547" y="1272498"/>
                </a:lnTo>
                <a:cubicBezTo>
                  <a:pt x="5576878" y="1272226"/>
                  <a:pt x="5568204" y="1266494"/>
                  <a:pt x="5564172" y="1257713"/>
                </a:cubicBezTo>
                <a:cubicBezTo>
                  <a:pt x="5558452" y="1244943"/>
                  <a:pt x="5553069" y="1233854"/>
                  <a:pt x="5547349" y="1224109"/>
                </a:cubicBezTo>
                <a:cubicBezTo>
                  <a:pt x="5541629" y="1214364"/>
                  <a:pt x="5535741" y="1202771"/>
                  <a:pt x="5528676" y="1190505"/>
                </a:cubicBezTo>
                <a:cubicBezTo>
                  <a:pt x="5523450" y="1182304"/>
                  <a:pt x="5523450" y="1171823"/>
                  <a:pt x="5528676" y="1163622"/>
                </a:cubicBezTo>
                <a:lnTo>
                  <a:pt x="5592771" y="1067348"/>
                </a:lnTo>
                <a:cubicBezTo>
                  <a:pt x="5568517" y="1033039"/>
                  <a:pt x="5541811" y="1000527"/>
                  <a:pt x="5512862" y="970065"/>
                </a:cubicBezTo>
                <a:lnTo>
                  <a:pt x="5406710" y="1014590"/>
                </a:lnTo>
                <a:cubicBezTo>
                  <a:pt x="5397748" y="1018374"/>
                  <a:pt x="5387405" y="1016674"/>
                  <a:pt x="5380130" y="1010222"/>
                </a:cubicBezTo>
                <a:cubicBezTo>
                  <a:pt x="5360737" y="993002"/>
                  <a:pt x="5340467" y="976794"/>
                  <a:pt x="5319399" y="961664"/>
                </a:cubicBezTo>
                <a:cubicBezTo>
                  <a:pt x="5311592" y="956021"/>
                  <a:pt x="5307624" y="946472"/>
                  <a:pt x="5309138" y="936966"/>
                </a:cubicBezTo>
                <a:lnTo>
                  <a:pt x="5328651" y="822377"/>
                </a:lnTo>
                <a:cubicBezTo>
                  <a:pt x="5292937" y="801110"/>
                  <a:pt x="5255780" y="782359"/>
                  <a:pt x="5217451" y="766259"/>
                </a:cubicBezTo>
                <a:lnTo>
                  <a:pt x="5138888" y="850268"/>
                </a:lnTo>
                <a:cubicBezTo>
                  <a:pt x="5132166" y="857369"/>
                  <a:pt x="5121958" y="859984"/>
                  <a:pt x="5112644" y="856989"/>
                </a:cubicBezTo>
                <a:cubicBezTo>
                  <a:pt x="5087485" y="848196"/>
                  <a:pt x="5061879" y="840737"/>
                  <a:pt x="5035932" y="834642"/>
                </a:cubicBezTo>
                <a:cubicBezTo>
                  <a:pt x="5026563" y="832695"/>
                  <a:pt x="5019122" y="825589"/>
                  <a:pt x="5016754" y="816328"/>
                </a:cubicBezTo>
                <a:lnTo>
                  <a:pt x="4987819" y="703588"/>
                </a:lnTo>
                <a:cubicBezTo>
                  <a:pt x="4947366" y="698536"/>
                  <a:pt x="4906617" y="696234"/>
                  <a:pt x="4865853" y="696699"/>
                </a:cubicBezTo>
                <a:close/>
                <a:moveTo>
                  <a:pt x="4847011" y="647302"/>
                </a:moveTo>
                <a:lnTo>
                  <a:pt x="4860132" y="647302"/>
                </a:lnTo>
                <a:cubicBezTo>
                  <a:pt x="4906355" y="646441"/>
                  <a:pt x="4952578" y="649024"/>
                  <a:pt x="4998417" y="655031"/>
                </a:cubicBezTo>
                <a:lnTo>
                  <a:pt x="5011034" y="656711"/>
                </a:lnTo>
                <a:cubicBezTo>
                  <a:pt x="5021184" y="658089"/>
                  <a:pt x="5029492" y="665458"/>
                  <a:pt x="5032063" y="675361"/>
                </a:cubicBezTo>
                <a:lnTo>
                  <a:pt x="5061503" y="789613"/>
                </a:lnTo>
                <a:cubicBezTo>
                  <a:pt x="5079167" y="793814"/>
                  <a:pt x="5096662" y="798518"/>
                  <a:pt x="5114158" y="803895"/>
                </a:cubicBezTo>
                <a:lnTo>
                  <a:pt x="5193899" y="719046"/>
                </a:lnTo>
                <a:cubicBezTo>
                  <a:pt x="5201008" y="711364"/>
                  <a:pt x="5212169" y="708947"/>
                  <a:pt x="5221825" y="712997"/>
                </a:cubicBezTo>
                <a:lnTo>
                  <a:pt x="5233938" y="718038"/>
                </a:lnTo>
                <a:cubicBezTo>
                  <a:pt x="5277397" y="735957"/>
                  <a:pt x="5319410" y="757190"/>
                  <a:pt x="5359605" y="781548"/>
                </a:cubicBezTo>
                <a:lnTo>
                  <a:pt x="5370541" y="788101"/>
                </a:lnTo>
                <a:cubicBezTo>
                  <a:pt x="5379425" y="793411"/>
                  <a:pt x="5384161" y="803603"/>
                  <a:pt x="5382485" y="813808"/>
                </a:cubicBezTo>
                <a:lnTo>
                  <a:pt x="5362802" y="930077"/>
                </a:lnTo>
                <a:cubicBezTo>
                  <a:pt x="5376597" y="940326"/>
                  <a:pt x="5389887" y="951079"/>
                  <a:pt x="5402840" y="962000"/>
                </a:cubicBezTo>
                <a:lnTo>
                  <a:pt x="5510507" y="916971"/>
                </a:lnTo>
                <a:cubicBezTo>
                  <a:pt x="5520088" y="912787"/>
                  <a:pt x="5531270" y="915074"/>
                  <a:pt x="5538433" y="922684"/>
                </a:cubicBezTo>
                <a:lnTo>
                  <a:pt x="5547349" y="931925"/>
                </a:lnTo>
                <a:cubicBezTo>
                  <a:pt x="5580246" y="965926"/>
                  <a:pt x="5610502" y="1002379"/>
                  <a:pt x="5637856" y="1040969"/>
                </a:cubicBezTo>
                <a:lnTo>
                  <a:pt x="5645090" y="1051554"/>
                </a:lnTo>
                <a:cubicBezTo>
                  <a:pt x="5650890" y="1060133"/>
                  <a:pt x="5650890" y="1071371"/>
                  <a:pt x="5645090" y="1079949"/>
                </a:cubicBezTo>
                <a:lnTo>
                  <a:pt x="5580154" y="1177400"/>
                </a:lnTo>
                <a:cubicBezTo>
                  <a:pt x="5584527" y="1185129"/>
                  <a:pt x="5588565" y="1192186"/>
                  <a:pt x="5592266" y="1199410"/>
                </a:cubicBezTo>
                <a:cubicBezTo>
                  <a:pt x="5595967" y="1206635"/>
                  <a:pt x="5599668" y="1213860"/>
                  <a:pt x="5603370" y="1221757"/>
                </a:cubicBezTo>
                <a:lnTo>
                  <a:pt x="5721130" y="1224109"/>
                </a:lnTo>
                <a:cubicBezTo>
                  <a:pt x="5731580" y="1224443"/>
                  <a:pt x="5740774" y="1231097"/>
                  <a:pt x="5744346" y="1240911"/>
                </a:cubicBezTo>
                <a:lnTo>
                  <a:pt x="5748719" y="1253008"/>
                </a:lnTo>
                <a:cubicBezTo>
                  <a:pt x="5765221" y="1297574"/>
                  <a:pt x="5778215" y="1343358"/>
                  <a:pt x="5787580" y="1389943"/>
                </a:cubicBezTo>
                <a:lnTo>
                  <a:pt x="5790103" y="1402545"/>
                </a:lnTo>
                <a:cubicBezTo>
                  <a:pt x="5792269" y="1412742"/>
                  <a:pt x="5787836" y="1423207"/>
                  <a:pt x="5779000" y="1428755"/>
                </a:cubicBezTo>
                <a:lnTo>
                  <a:pt x="5680418" y="1491258"/>
                </a:lnTo>
                <a:cubicBezTo>
                  <a:pt x="5682101" y="1508060"/>
                  <a:pt x="5683278" y="1524862"/>
                  <a:pt x="5683783" y="1541664"/>
                </a:cubicBezTo>
                <a:lnTo>
                  <a:pt x="5790608" y="1592069"/>
                </a:lnTo>
                <a:cubicBezTo>
                  <a:pt x="5800009" y="1596423"/>
                  <a:pt x="5805759" y="1606105"/>
                  <a:pt x="5805075" y="1616432"/>
                </a:cubicBezTo>
                <a:lnTo>
                  <a:pt x="5805076" y="1629202"/>
                </a:lnTo>
                <a:cubicBezTo>
                  <a:pt x="5802140" y="1676115"/>
                  <a:pt x="5795616" y="1722737"/>
                  <a:pt x="5785561" y="1768657"/>
                </a:cubicBezTo>
                <a:lnTo>
                  <a:pt x="5782870" y="1781258"/>
                </a:lnTo>
                <a:cubicBezTo>
                  <a:pt x="5780531" y="1791481"/>
                  <a:pt x="5772209" y="1799261"/>
                  <a:pt x="5761841" y="1800916"/>
                </a:cubicBezTo>
                <a:lnTo>
                  <a:pt x="5646604" y="1817718"/>
                </a:lnTo>
                <a:cubicBezTo>
                  <a:pt x="5641053" y="1834520"/>
                  <a:pt x="5634996" y="1851322"/>
                  <a:pt x="5628267" y="1868124"/>
                </a:cubicBezTo>
                <a:lnTo>
                  <a:pt x="5705484" y="1957343"/>
                </a:lnTo>
                <a:cubicBezTo>
                  <a:pt x="5712145" y="1965184"/>
                  <a:pt x="5713407" y="1976266"/>
                  <a:pt x="5708681" y="1985402"/>
                </a:cubicBezTo>
                <a:lnTo>
                  <a:pt x="5702961" y="1996659"/>
                </a:lnTo>
                <a:cubicBezTo>
                  <a:pt x="5681757" y="2037611"/>
                  <a:pt x="5657520" y="2076925"/>
                  <a:pt x="5630454" y="2114272"/>
                </a:cubicBezTo>
                <a:lnTo>
                  <a:pt x="5622716" y="2124857"/>
                </a:lnTo>
                <a:cubicBezTo>
                  <a:pt x="5616541" y="2133441"/>
                  <a:pt x="5605659" y="2137265"/>
                  <a:pt x="5595463" y="2134434"/>
                </a:cubicBezTo>
                <a:lnTo>
                  <a:pt x="5484095" y="2103351"/>
                </a:lnTo>
                <a:cubicBezTo>
                  <a:pt x="5470973" y="2118304"/>
                  <a:pt x="5457010" y="2132754"/>
                  <a:pt x="5442711" y="2146699"/>
                </a:cubicBezTo>
                <a:lnTo>
                  <a:pt x="5476356" y="2259608"/>
                </a:lnTo>
                <a:cubicBezTo>
                  <a:pt x="5479344" y="2269443"/>
                  <a:pt x="5476008" y="2280104"/>
                  <a:pt x="5467945" y="2286491"/>
                </a:cubicBezTo>
                <a:lnTo>
                  <a:pt x="5458019" y="2294388"/>
                </a:lnTo>
                <a:cubicBezTo>
                  <a:pt x="5422832" y="2322524"/>
                  <a:pt x="5385608" y="2348020"/>
                  <a:pt x="5346652" y="2370668"/>
                </a:cubicBezTo>
                <a:lnTo>
                  <a:pt x="5335380" y="2377221"/>
                </a:lnTo>
                <a:cubicBezTo>
                  <a:pt x="5326193" y="2382560"/>
                  <a:pt x="5314647" y="2381622"/>
                  <a:pt x="5306445" y="2374868"/>
                </a:cubicBezTo>
                <a:lnTo>
                  <a:pt x="5217451" y="2301276"/>
                </a:lnTo>
                <a:cubicBezTo>
                  <a:pt x="5197600" y="2310573"/>
                  <a:pt x="5177413" y="2318974"/>
                  <a:pt x="5156889" y="2326479"/>
                </a:cubicBezTo>
                <a:lnTo>
                  <a:pt x="5142084" y="2444092"/>
                </a:lnTo>
                <a:cubicBezTo>
                  <a:pt x="5140769" y="2454293"/>
                  <a:pt x="5133378" y="2462672"/>
                  <a:pt x="5123411" y="2465262"/>
                </a:cubicBezTo>
                <a:lnTo>
                  <a:pt x="5111130" y="2468455"/>
                </a:lnTo>
                <a:cubicBezTo>
                  <a:pt x="5068647" y="2479544"/>
                  <a:pt x="5025409" y="2487518"/>
                  <a:pt x="4981762" y="2492313"/>
                </a:cubicBezTo>
                <a:lnTo>
                  <a:pt x="4968640" y="2493825"/>
                </a:lnTo>
                <a:lnTo>
                  <a:pt x="4965276" y="2494666"/>
                </a:lnTo>
                <a:cubicBezTo>
                  <a:pt x="4955736" y="2494613"/>
                  <a:pt x="4947029" y="2489228"/>
                  <a:pt x="4942733" y="2480720"/>
                </a:cubicBezTo>
                <a:lnTo>
                  <a:pt x="4892264" y="2377388"/>
                </a:lnTo>
                <a:cubicBezTo>
                  <a:pt x="4868208" y="2377388"/>
                  <a:pt x="4844487" y="2377388"/>
                  <a:pt x="4820935" y="2375372"/>
                </a:cubicBezTo>
                <a:lnTo>
                  <a:pt x="4760204" y="2476183"/>
                </a:lnTo>
                <a:cubicBezTo>
                  <a:pt x="4754752" y="2484985"/>
                  <a:pt x="4744521" y="2489629"/>
                  <a:pt x="4734297" y="2487945"/>
                </a:cubicBezTo>
                <a:lnTo>
                  <a:pt x="4721680" y="2485761"/>
                </a:lnTo>
                <a:cubicBezTo>
                  <a:pt x="4679412" y="2478469"/>
                  <a:pt x="4637703" y="2468252"/>
                  <a:pt x="4596854" y="2455181"/>
                </a:cubicBezTo>
                <a:lnTo>
                  <a:pt x="4584405" y="2451317"/>
                </a:lnTo>
                <a:cubicBezTo>
                  <a:pt x="4574575" y="2447851"/>
                  <a:pt x="4567892" y="2438705"/>
                  <a:pt x="4567583" y="2428298"/>
                </a:cubicBezTo>
                <a:lnTo>
                  <a:pt x="4562704" y="2312869"/>
                </a:lnTo>
                <a:cubicBezTo>
                  <a:pt x="4539488" y="2302956"/>
                  <a:pt x="4516778" y="2292035"/>
                  <a:pt x="4495412" y="2280106"/>
                </a:cubicBezTo>
                <a:lnTo>
                  <a:pt x="4399185" y="2347313"/>
                </a:lnTo>
                <a:cubicBezTo>
                  <a:pt x="4390558" y="2353182"/>
                  <a:pt x="4379214" y="2353182"/>
                  <a:pt x="4370586" y="2347313"/>
                </a:cubicBezTo>
                <a:lnTo>
                  <a:pt x="4359988" y="2340089"/>
                </a:lnTo>
                <a:cubicBezTo>
                  <a:pt x="4325105" y="2316519"/>
                  <a:pt x="4291886" y="2290583"/>
                  <a:pt x="4260565" y="2262464"/>
                </a:cubicBezTo>
                <a:lnTo>
                  <a:pt x="4250807" y="2253727"/>
                </a:lnTo>
                <a:cubicBezTo>
                  <a:pt x="4242955" y="2246668"/>
                  <a:pt x="4240336" y="2235470"/>
                  <a:pt x="4244246" y="2225668"/>
                </a:cubicBezTo>
                <a:lnTo>
                  <a:pt x="4286977" y="2117968"/>
                </a:lnTo>
                <a:cubicBezTo>
                  <a:pt x="4269481" y="2099038"/>
                  <a:pt x="4252658" y="2079044"/>
                  <a:pt x="4236508" y="2057986"/>
                </a:cubicBezTo>
                <a:lnTo>
                  <a:pt x="4122280" y="2079660"/>
                </a:lnTo>
                <a:cubicBezTo>
                  <a:pt x="4111964" y="2081674"/>
                  <a:pt x="4101485" y="2077045"/>
                  <a:pt x="4096037" y="2068067"/>
                </a:cubicBezTo>
                <a:lnTo>
                  <a:pt x="4089307" y="2056977"/>
                </a:lnTo>
                <a:cubicBezTo>
                  <a:pt x="4076859" y="2036647"/>
                  <a:pt x="4066933" y="2019341"/>
                  <a:pt x="4058185" y="2002540"/>
                </a:cubicBezTo>
                <a:cubicBezTo>
                  <a:pt x="4049437" y="1985738"/>
                  <a:pt x="4041362" y="1967760"/>
                  <a:pt x="4031106" y="1945917"/>
                </a:cubicBezTo>
                <a:lnTo>
                  <a:pt x="4025892" y="1933988"/>
                </a:lnTo>
                <a:cubicBezTo>
                  <a:pt x="4021714" y="1924367"/>
                  <a:pt x="4023849" y="1913173"/>
                  <a:pt x="4031276" y="1905760"/>
                </a:cubicBezTo>
                <a:lnTo>
                  <a:pt x="4114374" y="1824607"/>
                </a:lnTo>
                <a:cubicBezTo>
                  <a:pt x="4106153" y="1799941"/>
                  <a:pt x="4099191" y="1774874"/>
                  <a:pt x="4093513" y="1749503"/>
                </a:cubicBezTo>
                <a:lnTo>
                  <a:pt x="3980469" y="1722956"/>
                </a:lnTo>
                <a:cubicBezTo>
                  <a:pt x="3970228" y="1720566"/>
                  <a:pt x="3962569" y="1712044"/>
                  <a:pt x="3961291" y="1701617"/>
                </a:cubicBezTo>
                <a:lnTo>
                  <a:pt x="3959609" y="1688680"/>
                </a:lnTo>
                <a:cubicBezTo>
                  <a:pt x="3954406" y="1646883"/>
                  <a:pt x="3952046" y="1604782"/>
                  <a:pt x="3952544" y="1562666"/>
                </a:cubicBezTo>
                <a:lnTo>
                  <a:pt x="3952544" y="1549897"/>
                </a:lnTo>
                <a:cubicBezTo>
                  <a:pt x="3952715" y="1539366"/>
                  <a:pt x="3959424" y="1530052"/>
                  <a:pt x="3969367" y="1526542"/>
                </a:cubicBezTo>
                <a:lnTo>
                  <a:pt x="4077027" y="1484874"/>
                </a:lnTo>
                <a:cubicBezTo>
                  <a:pt x="4079718" y="1460007"/>
                  <a:pt x="4083756" y="1434468"/>
                  <a:pt x="4088803" y="1410441"/>
                </a:cubicBezTo>
                <a:lnTo>
                  <a:pt x="3996620" y="1340546"/>
                </a:lnTo>
                <a:cubicBezTo>
                  <a:pt x="3988181" y="1334196"/>
                  <a:pt x="3984674" y="1323217"/>
                  <a:pt x="3987872" y="1313159"/>
                </a:cubicBezTo>
                <a:lnTo>
                  <a:pt x="3991742" y="1300557"/>
                </a:lnTo>
                <a:cubicBezTo>
                  <a:pt x="4004372" y="1259683"/>
                  <a:pt x="4019773" y="1219714"/>
                  <a:pt x="4037829" y="1180928"/>
                </a:cubicBezTo>
                <a:lnTo>
                  <a:pt x="4043213" y="1169335"/>
                </a:lnTo>
                <a:cubicBezTo>
                  <a:pt x="4047520" y="1159880"/>
                  <a:pt x="4057226" y="1154064"/>
                  <a:pt x="4067606" y="1154717"/>
                </a:cubicBezTo>
                <a:lnTo>
                  <a:pt x="4185366" y="1162110"/>
                </a:lnTo>
                <a:cubicBezTo>
                  <a:pt x="4197479" y="1141780"/>
                  <a:pt x="4210601" y="1121954"/>
                  <a:pt x="4224563" y="1102464"/>
                </a:cubicBezTo>
                <a:lnTo>
                  <a:pt x="4168880" y="1001653"/>
                </a:lnTo>
                <a:cubicBezTo>
                  <a:pt x="4163748" y="992391"/>
                  <a:pt x="4164957" y="980913"/>
                  <a:pt x="4171908" y="972922"/>
                </a:cubicBezTo>
                <a:lnTo>
                  <a:pt x="4180656" y="963008"/>
                </a:lnTo>
                <a:cubicBezTo>
                  <a:pt x="4209520" y="930009"/>
                  <a:pt x="4240722" y="899126"/>
                  <a:pt x="4274023" y="870598"/>
                </a:cubicBezTo>
                <a:lnTo>
                  <a:pt x="4283780" y="862197"/>
                </a:lnTo>
                <a:cubicBezTo>
                  <a:pt x="4291613" y="855501"/>
                  <a:pt x="4302736" y="854237"/>
                  <a:pt x="4311875" y="859005"/>
                </a:cubicBezTo>
                <a:lnTo>
                  <a:pt x="4416345" y="913611"/>
                </a:lnTo>
                <a:cubicBezTo>
                  <a:pt x="4434177" y="901178"/>
                  <a:pt x="4452682" y="889248"/>
                  <a:pt x="4471524" y="878327"/>
                </a:cubicBezTo>
                <a:lnTo>
                  <a:pt x="4461766" y="763066"/>
                </a:lnTo>
                <a:cubicBezTo>
                  <a:pt x="4461018" y="752820"/>
                  <a:pt x="4466532" y="743135"/>
                  <a:pt x="4475729" y="738536"/>
                </a:cubicBezTo>
                <a:lnTo>
                  <a:pt x="4487674" y="732991"/>
                </a:lnTo>
                <a:cubicBezTo>
                  <a:pt x="4528575" y="714006"/>
                  <a:pt x="4570799" y="698003"/>
                  <a:pt x="4614014" y="685106"/>
                </a:cubicBezTo>
                <a:lnTo>
                  <a:pt x="4626126" y="681578"/>
                </a:lnTo>
                <a:cubicBezTo>
                  <a:pt x="4636025" y="678567"/>
                  <a:pt x="4646762" y="681897"/>
                  <a:pt x="4653211" y="689978"/>
                </a:cubicBezTo>
                <a:lnTo>
                  <a:pt x="4726391" y="782389"/>
                </a:lnTo>
                <a:cubicBezTo>
                  <a:pt x="4746073" y="778524"/>
                  <a:pt x="4765925" y="775500"/>
                  <a:pt x="4785607" y="773316"/>
                </a:cubicBezTo>
                <a:lnTo>
                  <a:pt x="4823627" y="664104"/>
                </a:lnTo>
                <a:cubicBezTo>
                  <a:pt x="4827221" y="654234"/>
                  <a:pt x="4836499" y="647568"/>
                  <a:pt x="4847011" y="647302"/>
                </a:cubicBezTo>
                <a:close/>
                <a:moveTo>
                  <a:pt x="2821035" y="500622"/>
                </a:moveTo>
                <a:cubicBezTo>
                  <a:pt x="2834971" y="500622"/>
                  <a:pt x="2846270" y="511906"/>
                  <a:pt x="2846270" y="525825"/>
                </a:cubicBezTo>
                <a:lnTo>
                  <a:pt x="2846270" y="671330"/>
                </a:lnTo>
                <a:cubicBezTo>
                  <a:pt x="2846549" y="685246"/>
                  <a:pt x="2835478" y="696753"/>
                  <a:pt x="2821544" y="697032"/>
                </a:cubicBezTo>
                <a:cubicBezTo>
                  <a:pt x="2821374" y="697035"/>
                  <a:pt x="2821204" y="697037"/>
                  <a:pt x="2821035" y="697037"/>
                </a:cubicBezTo>
                <a:cubicBezTo>
                  <a:pt x="2807096" y="697037"/>
                  <a:pt x="2795799" y="685753"/>
                  <a:pt x="2795799" y="671834"/>
                </a:cubicBezTo>
                <a:lnTo>
                  <a:pt x="2795799" y="525825"/>
                </a:lnTo>
                <a:cubicBezTo>
                  <a:pt x="2795799" y="511906"/>
                  <a:pt x="2807096" y="500622"/>
                  <a:pt x="2821035" y="500622"/>
                </a:cubicBezTo>
                <a:close/>
                <a:moveTo>
                  <a:pt x="3759129" y="468821"/>
                </a:moveTo>
                <a:cubicBezTo>
                  <a:pt x="3765555" y="468185"/>
                  <a:pt x="3772224" y="469998"/>
                  <a:pt x="3777614" y="474410"/>
                </a:cubicBezTo>
                <a:cubicBezTo>
                  <a:pt x="3778561" y="475185"/>
                  <a:pt x="3779449" y="476028"/>
                  <a:pt x="3780273" y="476931"/>
                </a:cubicBezTo>
                <a:lnTo>
                  <a:pt x="3926633" y="615715"/>
                </a:lnTo>
                <a:cubicBezTo>
                  <a:pt x="3936764" y="625274"/>
                  <a:pt x="3937217" y="641225"/>
                  <a:pt x="3927645" y="651342"/>
                </a:cubicBezTo>
                <a:cubicBezTo>
                  <a:pt x="3923000" y="656253"/>
                  <a:pt x="3916574" y="659096"/>
                  <a:pt x="3909810" y="659231"/>
                </a:cubicBezTo>
                <a:lnTo>
                  <a:pt x="3908800" y="659231"/>
                </a:lnTo>
                <a:cubicBezTo>
                  <a:pt x="3902501" y="659090"/>
                  <a:pt x="3896489" y="656568"/>
                  <a:pt x="3891977" y="652175"/>
                </a:cubicBezTo>
                <a:lnTo>
                  <a:pt x="3745618" y="513391"/>
                </a:lnTo>
                <a:cubicBezTo>
                  <a:pt x="3734840" y="504567"/>
                  <a:pt x="3733266" y="488687"/>
                  <a:pt x="3742101" y="477923"/>
                </a:cubicBezTo>
                <a:cubicBezTo>
                  <a:pt x="3746519" y="472541"/>
                  <a:pt x="3752702" y="469457"/>
                  <a:pt x="3759129" y="468821"/>
                </a:cubicBezTo>
                <a:close/>
                <a:moveTo>
                  <a:pt x="2887653" y="433582"/>
                </a:moveTo>
                <a:lnTo>
                  <a:pt x="3034013" y="433582"/>
                </a:lnTo>
                <a:cubicBezTo>
                  <a:pt x="3047949" y="433582"/>
                  <a:pt x="3059247" y="444866"/>
                  <a:pt x="3059247" y="458785"/>
                </a:cubicBezTo>
                <a:cubicBezTo>
                  <a:pt x="3059247" y="472704"/>
                  <a:pt x="3047949" y="483988"/>
                  <a:pt x="3034013" y="483988"/>
                </a:cubicBezTo>
                <a:lnTo>
                  <a:pt x="2887653" y="483988"/>
                </a:lnTo>
                <a:cubicBezTo>
                  <a:pt x="2873717" y="483988"/>
                  <a:pt x="2862419" y="472704"/>
                  <a:pt x="2862419" y="458785"/>
                </a:cubicBezTo>
                <a:cubicBezTo>
                  <a:pt x="2862419" y="444866"/>
                  <a:pt x="2873717" y="433582"/>
                  <a:pt x="2887653" y="433582"/>
                </a:cubicBezTo>
                <a:close/>
                <a:moveTo>
                  <a:pt x="2607553" y="433582"/>
                </a:moveTo>
                <a:lnTo>
                  <a:pt x="2753912" y="433582"/>
                </a:lnTo>
                <a:cubicBezTo>
                  <a:pt x="2767849" y="433582"/>
                  <a:pt x="2779146" y="444866"/>
                  <a:pt x="2779146" y="458785"/>
                </a:cubicBezTo>
                <a:cubicBezTo>
                  <a:pt x="2779146" y="472704"/>
                  <a:pt x="2767849" y="483988"/>
                  <a:pt x="2753912" y="483988"/>
                </a:cubicBezTo>
                <a:lnTo>
                  <a:pt x="2607553" y="483988"/>
                </a:lnTo>
                <a:cubicBezTo>
                  <a:pt x="2593615" y="483988"/>
                  <a:pt x="2582317" y="472704"/>
                  <a:pt x="2582317" y="458785"/>
                </a:cubicBezTo>
                <a:cubicBezTo>
                  <a:pt x="2582317" y="444866"/>
                  <a:pt x="2593615" y="433582"/>
                  <a:pt x="2607553" y="433582"/>
                </a:cubicBezTo>
                <a:close/>
                <a:moveTo>
                  <a:pt x="5840419" y="351185"/>
                </a:moveTo>
                <a:cubicBezTo>
                  <a:pt x="5846844" y="350535"/>
                  <a:pt x="5853518" y="352333"/>
                  <a:pt x="5858917" y="356733"/>
                </a:cubicBezTo>
                <a:cubicBezTo>
                  <a:pt x="5869166" y="365085"/>
                  <a:pt x="5871218" y="379924"/>
                  <a:pt x="5863619" y="390738"/>
                </a:cubicBezTo>
                <a:lnTo>
                  <a:pt x="5742493" y="551533"/>
                </a:lnTo>
                <a:cubicBezTo>
                  <a:pt x="5737640" y="558045"/>
                  <a:pt x="5729927" y="561803"/>
                  <a:pt x="5721801" y="561614"/>
                </a:cubicBezTo>
                <a:cubicBezTo>
                  <a:pt x="5716258" y="561640"/>
                  <a:pt x="5710866" y="559806"/>
                  <a:pt x="5706492" y="556405"/>
                </a:cubicBezTo>
                <a:cubicBezTo>
                  <a:pt x="5695398" y="548002"/>
                  <a:pt x="5693215" y="532213"/>
                  <a:pt x="5701613" y="521121"/>
                </a:cubicBezTo>
                <a:lnTo>
                  <a:pt x="5823412" y="360327"/>
                </a:lnTo>
                <a:cubicBezTo>
                  <a:pt x="5827817" y="354934"/>
                  <a:pt x="5833994" y="351836"/>
                  <a:pt x="5840419" y="351185"/>
                </a:cubicBezTo>
                <a:close/>
                <a:moveTo>
                  <a:pt x="2821035" y="220367"/>
                </a:moveTo>
                <a:cubicBezTo>
                  <a:pt x="2834971" y="220367"/>
                  <a:pt x="2846270" y="231651"/>
                  <a:pt x="2846270" y="245570"/>
                </a:cubicBezTo>
                <a:lnTo>
                  <a:pt x="2846270" y="391747"/>
                </a:lnTo>
                <a:cubicBezTo>
                  <a:pt x="2846270" y="405666"/>
                  <a:pt x="2834971" y="416950"/>
                  <a:pt x="2821035" y="416950"/>
                </a:cubicBezTo>
                <a:cubicBezTo>
                  <a:pt x="2807098" y="416950"/>
                  <a:pt x="2795799" y="405666"/>
                  <a:pt x="2795799" y="391747"/>
                </a:cubicBezTo>
                <a:lnTo>
                  <a:pt x="2795799" y="245570"/>
                </a:lnTo>
                <a:cubicBezTo>
                  <a:pt x="2795799" y="231651"/>
                  <a:pt x="2807098" y="220367"/>
                  <a:pt x="2821035" y="220367"/>
                </a:cubicBezTo>
                <a:close/>
                <a:moveTo>
                  <a:pt x="4122524" y="185990"/>
                </a:moveTo>
                <a:cubicBezTo>
                  <a:pt x="4128750" y="187708"/>
                  <a:pt x="4134320" y="191798"/>
                  <a:pt x="4137757" y="197853"/>
                </a:cubicBezTo>
                <a:lnTo>
                  <a:pt x="4237014" y="373433"/>
                </a:lnTo>
                <a:cubicBezTo>
                  <a:pt x="4243495" y="385335"/>
                  <a:pt x="4239320" y="400227"/>
                  <a:pt x="4227593" y="407037"/>
                </a:cubicBezTo>
                <a:cubicBezTo>
                  <a:pt x="4223694" y="409447"/>
                  <a:pt x="4219223" y="410781"/>
                  <a:pt x="4214639" y="410901"/>
                </a:cubicBezTo>
                <a:cubicBezTo>
                  <a:pt x="4205513" y="410969"/>
                  <a:pt x="4197071" y="406077"/>
                  <a:pt x="4192600" y="398132"/>
                </a:cubicBezTo>
                <a:lnTo>
                  <a:pt x="4093850" y="222719"/>
                </a:lnTo>
                <a:cubicBezTo>
                  <a:pt x="4086974" y="210610"/>
                  <a:pt x="4091230" y="195226"/>
                  <a:pt x="4103355" y="188360"/>
                </a:cubicBezTo>
                <a:cubicBezTo>
                  <a:pt x="4109417" y="184926"/>
                  <a:pt x="4116299" y="184272"/>
                  <a:pt x="4122524" y="185990"/>
                </a:cubicBezTo>
                <a:close/>
                <a:moveTo>
                  <a:pt x="5452512" y="113710"/>
                </a:moveTo>
                <a:cubicBezTo>
                  <a:pt x="5465755" y="118046"/>
                  <a:pt x="5472970" y="132284"/>
                  <a:pt x="5468628" y="145510"/>
                </a:cubicBezTo>
                <a:cubicBezTo>
                  <a:pt x="5468336" y="146398"/>
                  <a:pt x="5467995" y="147269"/>
                  <a:pt x="5467607" y="148120"/>
                </a:cubicBezTo>
                <a:lnTo>
                  <a:pt x="5394596" y="335293"/>
                </a:lnTo>
                <a:cubicBezTo>
                  <a:pt x="5391019" y="345250"/>
                  <a:pt x="5381634" y="351946"/>
                  <a:pt x="5371044" y="352095"/>
                </a:cubicBezTo>
                <a:cubicBezTo>
                  <a:pt x="5367882" y="352111"/>
                  <a:pt x="5364745" y="351541"/>
                  <a:pt x="5361791" y="350415"/>
                </a:cubicBezTo>
                <a:cubicBezTo>
                  <a:pt x="5348847" y="345341"/>
                  <a:pt x="5342451" y="330764"/>
                  <a:pt x="5347492" y="317819"/>
                </a:cubicBezTo>
                <a:lnTo>
                  <a:pt x="5420671" y="129806"/>
                </a:lnTo>
                <a:cubicBezTo>
                  <a:pt x="5425013" y="116579"/>
                  <a:pt x="5439269" y="109373"/>
                  <a:pt x="5452512" y="113710"/>
                </a:cubicBezTo>
                <a:close/>
                <a:moveTo>
                  <a:pt x="4546724" y="21967"/>
                </a:moveTo>
                <a:cubicBezTo>
                  <a:pt x="4559601" y="19802"/>
                  <a:pt x="4572004" y="27806"/>
                  <a:pt x="4575320" y="40420"/>
                </a:cubicBezTo>
                <a:lnTo>
                  <a:pt x="4617546" y="237673"/>
                </a:lnTo>
                <a:cubicBezTo>
                  <a:pt x="4620693" y="251312"/>
                  <a:pt x="4612187" y="264920"/>
                  <a:pt x="4598536" y="268085"/>
                </a:cubicBezTo>
                <a:cubicBezTo>
                  <a:pt x="4596634" y="268284"/>
                  <a:pt x="4594717" y="268284"/>
                  <a:pt x="4592816" y="268085"/>
                </a:cubicBezTo>
                <a:cubicBezTo>
                  <a:pt x="4580875" y="268103"/>
                  <a:pt x="4570555" y="259760"/>
                  <a:pt x="4568087" y="248090"/>
                </a:cubicBezTo>
                <a:lnTo>
                  <a:pt x="4526029" y="51005"/>
                </a:lnTo>
                <a:cubicBezTo>
                  <a:pt x="4523716" y="37279"/>
                  <a:pt x="4532981" y="24278"/>
                  <a:pt x="4546724" y="21967"/>
                </a:cubicBezTo>
                <a:close/>
                <a:moveTo>
                  <a:pt x="5006660" y="95"/>
                </a:moveTo>
                <a:cubicBezTo>
                  <a:pt x="5020596" y="1302"/>
                  <a:pt x="5030915" y="13563"/>
                  <a:pt x="5029707" y="27482"/>
                </a:cubicBezTo>
                <a:lnTo>
                  <a:pt x="5012884" y="229104"/>
                </a:lnTo>
                <a:cubicBezTo>
                  <a:pt x="5011479" y="242107"/>
                  <a:pt x="5000229" y="251800"/>
                  <a:pt x="4987145" y="251283"/>
                </a:cubicBezTo>
                <a:lnTo>
                  <a:pt x="4985462" y="251283"/>
                </a:lnTo>
                <a:cubicBezTo>
                  <a:pt x="4971574" y="250133"/>
                  <a:pt x="4961248" y="237956"/>
                  <a:pt x="4962399" y="224084"/>
                </a:cubicBezTo>
                <a:cubicBezTo>
                  <a:pt x="4962404" y="224022"/>
                  <a:pt x="4962410" y="223959"/>
                  <a:pt x="4962415" y="223896"/>
                </a:cubicBezTo>
                <a:lnTo>
                  <a:pt x="4979238" y="23114"/>
                </a:lnTo>
                <a:cubicBezTo>
                  <a:pt x="4980446" y="9195"/>
                  <a:pt x="4992723" y="-1111"/>
                  <a:pt x="5006660" y="95"/>
                </a:cubicBezTo>
                <a:close/>
              </a:path>
            </a:pathLst>
          </a:custGeom>
          <a:solidFill>
            <a:schemeClr val="bg1">
              <a:lumMod val="85000"/>
            </a:schemeClr>
          </a:solidFill>
          <a:ln w="9525" cap="flat">
            <a:noFill/>
            <a:prstDash val="solid"/>
            <a:miter/>
          </a:ln>
        </p:spPr>
        <p:txBody>
          <a:bodyPr rtlCol="0" anchor="ctr"/>
          <a:lstStyle/>
          <a:p>
            <a:endParaRPr lang="en-US"/>
          </a:p>
        </p:txBody>
      </p:sp>
      <p:sp>
        <p:nvSpPr>
          <p:cNvPr id="12" name="Title 1">
            <a:extLst>
              <a:ext uri="{FF2B5EF4-FFF2-40B4-BE49-F238E27FC236}">
                <a16:creationId xmlns:a16="http://schemas.microsoft.com/office/drawing/2014/main" id="{FB667D23-6227-6E44-AACB-B10AB77D4C9D}"/>
              </a:ext>
            </a:extLst>
          </p:cNvPr>
          <p:cNvSpPr>
            <a:spLocks noGrp="1"/>
          </p:cNvSpPr>
          <p:nvPr>
            <p:ph type="ctrTitle" hasCustomPrompt="1"/>
          </p:nvPr>
        </p:nvSpPr>
        <p:spPr>
          <a:xfrm>
            <a:off x="758943" y="2073543"/>
            <a:ext cx="10399596" cy="1988127"/>
          </a:xfrm>
        </p:spPr>
        <p:txBody>
          <a:bodyPr tIns="0" bIns="0" anchor="b">
            <a:normAutofit/>
          </a:bodyPr>
          <a:lstStyle>
            <a:lvl1pPr algn="r">
              <a:defRPr sz="4800" b="0" i="0">
                <a:latin typeface="Segoe UI Semibold" panose="020B0702040204020203" pitchFamily="34" charset="0"/>
                <a:cs typeface="Segoe UI Semibold" panose="020B0702040204020203" pitchFamily="34" charset="0"/>
              </a:defRPr>
            </a:lvl1pPr>
          </a:lstStyle>
          <a:p>
            <a:r>
              <a:rPr lang="en-US"/>
              <a:t>Presentation Title</a:t>
            </a:r>
          </a:p>
        </p:txBody>
      </p:sp>
      <p:sp>
        <p:nvSpPr>
          <p:cNvPr id="13" name="Subtitle 2">
            <a:extLst>
              <a:ext uri="{FF2B5EF4-FFF2-40B4-BE49-F238E27FC236}">
                <a16:creationId xmlns:a16="http://schemas.microsoft.com/office/drawing/2014/main" id="{27AF7E71-0ACB-904D-9888-A4293B8FF7E0}"/>
              </a:ext>
            </a:extLst>
          </p:cNvPr>
          <p:cNvSpPr>
            <a:spLocks noGrp="1"/>
          </p:cNvSpPr>
          <p:nvPr>
            <p:ph type="subTitle" idx="1" hasCustomPrompt="1"/>
          </p:nvPr>
        </p:nvSpPr>
        <p:spPr>
          <a:xfrm>
            <a:off x="758943" y="4091658"/>
            <a:ext cx="10399596" cy="1259853"/>
          </a:xfrm>
        </p:spPr>
        <p:txBody>
          <a:bodyPr tIns="0" bIns="0"/>
          <a:lstStyle>
            <a:lvl1pPr marL="0" indent="0" algn="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location (or meeting name)</a:t>
            </a:r>
          </a:p>
          <a:p>
            <a:r>
              <a:rPr lang="en-US"/>
              <a:t>mm/dd/</a:t>
            </a:r>
            <a:r>
              <a:rPr lang="en-US" err="1"/>
              <a:t>yyyy</a:t>
            </a:r>
            <a:endParaRPr lang="en-US"/>
          </a:p>
        </p:txBody>
      </p:sp>
      <p:grpSp>
        <p:nvGrpSpPr>
          <p:cNvPr id="19" name="Graphic 6">
            <a:extLst>
              <a:ext uri="{FF2B5EF4-FFF2-40B4-BE49-F238E27FC236}">
                <a16:creationId xmlns:a16="http://schemas.microsoft.com/office/drawing/2014/main" id="{1F37EA19-ED47-D048-AA12-6EFC3EB35351}"/>
              </a:ext>
            </a:extLst>
          </p:cNvPr>
          <p:cNvGrpSpPr/>
          <p:nvPr userDrawn="1"/>
        </p:nvGrpSpPr>
        <p:grpSpPr>
          <a:xfrm>
            <a:off x="599653" y="540859"/>
            <a:ext cx="3886954" cy="988208"/>
            <a:chOff x="706016" y="2491589"/>
            <a:chExt cx="5389984" cy="1370334"/>
          </a:xfrm>
        </p:grpSpPr>
        <p:sp>
          <p:nvSpPr>
            <p:cNvPr id="20" name="Freeform 19">
              <a:extLst>
                <a:ext uri="{FF2B5EF4-FFF2-40B4-BE49-F238E27FC236}">
                  <a16:creationId xmlns:a16="http://schemas.microsoft.com/office/drawing/2014/main" id="{724C164A-F7B9-EC48-9FE4-C0C6856ADA8E}"/>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6213805-89C3-7E4A-815B-8FECC59FCD8B}"/>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0BF5089-C34F-0845-8FFC-3E391C3AB415}"/>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D21237C-9F7D-AF48-A781-CA475EB457E1}"/>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pic>
        <p:nvPicPr>
          <p:cNvPr id="2" name="Picture 1" descr="Text&#10;&#10;Description automatically generated with medium confidence">
            <a:extLst>
              <a:ext uri="{FF2B5EF4-FFF2-40B4-BE49-F238E27FC236}">
                <a16:creationId xmlns:a16="http://schemas.microsoft.com/office/drawing/2014/main" id="{3EEBDF25-058A-AA24-4AFA-D870BB7C92AC}"/>
              </a:ext>
            </a:extLst>
          </p:cNvPr>
          <p:cNvPicPr>
            <a:picLocks noChangeAspect="1"/>
          </p:cNvPicPr>
          <p:nvPr userDrawn="1"/>
        </p:nvPicPr>
        <p:blipFill>
          <a:blip r:embed="rId2"/>
          <a:stretch>
            <a:fillRect/>
          </a:stretch>
        </p:blipFill>
        <p:spPr>
          <a:xfrm>
            <a:off x="10236610" y="6380704"/>
            <a:ext cx="1793045" cy="457200"/>
          </a:xfrm>
          <a:prstGeom prst="rect">
            <a:avLst/>
          </a:prstGeom>
        </p:spPr>
      </p:pic>
      <p:grpSp>
        <p:nvGrpSpPr>
          <p:cNvPr id="3" name="Graphic 6">
            <a:extLst>
              <a:ext uri="{FF2B5EF4-FFF2-40B4-BE49-F238E27FC236}">
                <a16:creationId xmlns:a16="http://schemas.microsoft.com/office/drawing/2014/main" id="{2BD5057A-9549-2691-F2A3-7DE24B3C1F26}"/>
              </a:ext>
            </a:extLst>
          </p:cNvPr>
          <p:cNvGrpSpPr/>
          <p:nvPr userDrawn="1"/>
        </p:nvGrpSpPr>
        <p:grpSpPr>
          <a:xfrm>
            <a:off x="176477" y="6446386"/>
            <a:ext cx="1277280" cy="365760"/>
            <a:chOff x="706016" y="2491589"/>
            <a:chExt cx="5389984" cy="1370334"/>
          </a:xfrm>
        </p:grpSpPr>
        <p:sp>
          <p:nvSpPr>
            <p:cNvPr id="4" name="Freeform 8">
              <a:extLst>
                <a:ext uri="{FF2B5EF4-FFF2-40B4-BE49-F238E27FC236}">
                  <a16:creationId xmlns:a16="http://schemas.microsoft.com/office/drawing/2014/main" id="{8BF10B9F-F044-EB6B-A2EE-6FE7240EC2F2}"/>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5" name="Freeform 13">
              <a:extLst>
                <a:ext uri="{FF2B5EF4-FFF2-40B4-BE49-F238E27FC236}">
                  <a16:creationId xmlns:a16="http://schemas.microsoft.com/office/drawing/2014/main" id="{DB6EAF5C-B981-1437-EC97-21BD6C1CBB6A}"/>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7" name="Freeform 14">
              <a:extLst>
                <a:ext uri="{FF2B5EF4-FFF2-40B4-BE49-F238E27FC236}">
                  <a16:creationId xmlns:a16="http://schemas.microsoft.com/office/drawing/2014/main" id="{0A4A1063-A6A5-7EEF-95CD-CA33BB2D826B}"/>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8" name="Freeform 15">
              <a:extLst>
                <a:ext uri="{FF2B5EF4-FFF2-40B4-BE49-F238E27FC236}">
                  <a16:creationId xmlns:a16="http://schemas.microsoft.com/office/drawing/2014/main" id="{7D63FEA3-B9AE-22DA-C4F0-2245216C145C}"/>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3966378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itle and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a:xfrm>
            <a:off x="838200" y="428813"/>
            <a:ext cx="10515600" cy="822960"/>
          </a:xfrm>
        </p:spPr>
        <p:txBody>
          <a:bodyPr/>
          <a:lstStyle/>
          <a:p>
            <a:r>
              <a:rPr lang="en-US"/>
              <a:t>Slide title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422401"/>
            <a:ext cx="5181600" cy="4572000"/>
          </a:xfrm>
        </p:spPr>
        <p:txBody>
          <a:bodyPr/>
          <a:lstStyle>
            <a:lvl1pPr>
              <a:defRPr sz="2800"/>
            </a:lvl1pPr>
            <a:lvl2pPr>
              <a:defRPr sz="2400"/>
            </a:lvl2pPr>
            <a:lvl3pPr>
              <a:defRPr sz="2000"/>
            </a:lvl3pPr>
          </a:lstStyle>
          <a:p>
            <a:pPr lvl="0"/>
            <a:r>
              <a:rPr lang="en-US"/>
              <a:t>Click icons to add content, or type to add text.</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0" y="1422401"/>
            <a:ext cx="5181600" cy="4572000"/>
          </a:xfrm>
        </p:spPr>
        <p:txBody>
          <a:bodyPr/>
          <a:lstStyle>
            <a:lvl1pPr>
              <a:defRPr sz="2800"/>
            </a:lvl1pPr>
            <a:lvl2pPr>
              <a:defRPr sz="2400"/>
            </a:lvl2pPr>
            <a:lvl3pPr>
              <a:defRPr sz="2000"/>
            </a:lvl3pPr>
          </a:lstStyle>
          <a:p>
            <a:pPr lvl="0"/>
            <a:r>
              <a:rPr lang="en-US"/>
              <a:t>Click icons to add content, or type to add text.</a:t>
            </a:r>
          </a:p>
          <a:p>
            <a:pPr lvl="1"/>
            <a:r>
              <a:rPr lang="en-US"/>
              <a:t>Second level</a:t>
            </a:r>
          </a:p>
          <a:p>
            <a:pPr lvl="2"/>
            <a:r>
              <a:rPr lang="en-US"/>
              <a:t>Third level</a:t>
            </a:r>
          </a:p>
        </p:txBody>
      </p:sp>
    </p:spTree>
    <p:extLst>
      <p:ext uri="{BB962C8B-B14F-4D97-AF65-F5344CB8AC3E}">
        <p14:creationId xmlns:p14="http://schemas.microsoft.com/office/powerpoint/2010/main" val="17890781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1354"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6185508"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half" idx="14"/>
          </p:nvPr>
        </p:nvSpPr>
        <p:spPr>
          <a:xfrm>
            <a:off x="9049663"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2ACCB8-177B-CB43-8E9E-F15E2083D245}"/>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0B343765-2384-F041-8E7E-5431B621D84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10" name="Content Placeholder 8">
            <a:extLst>
              <a:ext uri="{FF2B5EF4-FFF2-40B4-BE49-F238E27FC236}">
                <a16:creationId xmlns:a16="http://schemas.microsoft.com/office/drawing/2014/main" id="{E70682FB-0070-524B-BE47-D15821122AE0}"/>
              </a:ext>
            </a:extLst>
          </p:cNvPr>
          <p:cNvSpPr>
            <a:spLocks noGrp="1"/>
          </p:cNvSpPr>
          <p:nvPr>
            <p:ph sz="quarter" idx="15"/>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2367649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0DAC40AB-178B-D145-94EE-980177D69EA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5201312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8091AABE-5CFE-3D42-95F2-D640F39EDBEE}"/>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5" name="Content Placeholder 8">
            <a:extLst>
              <a:ext uri="{FF2B5EF4-FFF2-40B4-BE49-F238E27FC236}">
                <a16:creationId xmlns:a16="http://schemas.microsoft.com/office/drawing/2014/main" id="{99456D79-FF0C-404D-AE95-D709C9CE76E4}"/>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1475844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5EA9005-2EC8-A44B-B725-3079AD228261}"/>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4471760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667D23-6227-6E44-AACB-B10AB77D4C9D}"/>
              </a:ext>
            </a:extLst>
          </p:cNvPr>
          <p:cNvSpPr>
            <a:spLocks noGrp="1"/>
          </p:cNvSpPr>
          <p:nvPr>
            <p:ph type="ctrTitle"/>
          </p:nvPr>
        </p:nvSpPr>
        <p:spPr>
          <a:xfrm>
            <a:off x="758943" y="2084834"/>
            <a:ext cx="10399596" cy="1988127"/>
          </a:xfrm>
        </p:spPr>
        <p:txBody>
          <a:bodyPr tIns="0" bIns="0" anchor="b">
            <a:normAutofit/>
          </a:bodyPr>
          <a:lstStyle>
            <a:lvl1pPr algn="r">
              <a:defRPr sz="44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3" name="Subtitle 2">
            <a:extLst>
              <a:ext uri="{FF2B5EF4-FFF2-40B4-BE49-F238E27FC236}">
                <a16:creationId xmlns:a16="http://schemas.microsoft.com/office/drawing/2014/main" id="{27AF7E71-0ACB-904D-9888-A4293B8FF7E0}"/>
              </a:ext>
            </a:extLst>
          </p:cNvPr>
          <p:cNvSpPr>
            <a:spLocks noGrp="1"/>
          </p:cNvSpPr>
          <p:nvPr>
            <p:ph type="subTitle" idx="1"/>
          </p:nvPr>
        </p:nvSpPr>
        <p:spPr>
          <a:xfrm>
            <a:off x="758943" y="4069082"/>
            <a:ext cx="10399596" cy="1259853"/>
          </a:xfrm>
        </p:spPr>
        <p:txBody>
          <a:bodyPr tIns="0" bIns="0"/>
          <a:lstStyle>
            <a:lvl1pPr marL="0" indent="0" algn="r">
              <a:buNone/>
              <a:defRPr sz="2400">
                <a:solidFill>
                  <a:schemeClr val="bg1">
                    <a:lumMod val="65000"/>
                  </a:schemeClr>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11" name="Freeform 10">
            <a:extLst>
              <a:ext uri="{FF2B5EF4-FFF2-40B4-BE49-F238E27FC236}">
                <a16:creationId xmlns:a16="http://schemas.microsoft.com/office/drawing/2014/main" id="{D94F2FDC-F3D2-034B-9E46-5751A0E22BDB}"/>
              </a:ext>
            </a:extLst>
          </p:cNvPr>
          <p:cNvSpPr/>
          <p:nvPr userDrawn="1"/>
        </p:nvSpPr>
        <p:spPr>
          <a:xfrm>
            <a:off x="162347" y="4194456"/>
            <a:ext cx="9120436" cy="2663544"/>
          </a:xfrm>
          <a:custGeom>
            <a:avLst/>
            <a:gdLst>
              <a:gd name="connsiteX0" fmla="*/ 6936421 w 9120436"/>
              <a:gd name="connsiteY0" fmla="*/ 2657140 h 2663544"/>
              <a:gd name="connsiteX1" fmla="*/ 6968501 w 9120436"/>
              <a:gd name="connsiteY1" fmla="*/ 2663544 h 2663544"/>
              <a:gd name="connsiteX2" fmla="*/ 6904977 w 9120436"/>
              <a:gd name="connsiteY2" fmla="*/ 2663544 h 2663544"/>
              <a:gd name="connsiteX3" fmla="*/ 5080775 w 9120436"/>
              <a:gd name="connsiteY3" fmla="*/ 2574670 h 2663544"/>
              <a:gd name="connsiteX4" fmla="*/ 5096830 w 9120436"/>
              <a:gd name="connsiteY4" fmla="*/ 2576825 h 2663544"/>
              <a:gd name="connsiteX5" fmla="*/ 5153019 w 9120436"/>
              <a:gd name="connsiteY5" fmla="*/ 2607741 h 2663544"/>
              <a:gd name="connsiteX6" fmla="*/ 5206011 w 9120436"/>
              <a:gd name="connsiteY6" fmla="*/ 2643864 h 2663544"/>
              <a:gd name="connsiteX7" fmla="*/ 5215119 w 9120436"/>
              <a:gd name="connsiteY7" fmla="*/ 2657264 h 2663544"/>
              <a:gd name="connsiteX8" fmla="*/ 5214784 w 9120436"/>
              <a:gd name="connsiteY8" fmla="*/ 2663544 h 2663544"/>
              <a:gd name="connsiteX9" fmla="*/ 5142214 w 9120436"/>
              <a:gd name="connsiteY9" fmla="*/ 2663544 h 2663544"/>
              <a:gd name="connsiteX10" fmla="*/ 5124084 w 9120436"/>
              <a:gd name="connsiteY10" fmla="*/ 2651593 h 2663544"/>
              <a:gd name="connsiteX11" fmla="*/ 5089092 w 9120436"/>
              <a:gd name="connsiteY11" fmla="*/ 2631767 h 2663544"/>
              <a:gd name="connsiteX12" fmla="*/ 5061184 w 9120436"/>
              <a:gd name="connsiteY12" fmla="*/ 2663544 h 2663544"/>
              <a:gd name="connsiteX13" fmla="*/ 4995782 w 9120436"/>
              <a:gd name="connsiteY13" fmla="*/ 2663544 h 2663544"/>
              <a:gd name="connsiteX14" fmla="*/ 5066717 w 9120436"/>
              <a:gd name="connsiteY14" fmla="*/ 2582706 h 2663544"/>
              <a:gd name="connsiteX15" fmla="*/ 5080775 w 9120436"/>
              <a:gd name="connsiteY15" fmla="*/ 2574670 h 2663544"/>
              <a:gd name="connsiteX16" fmla="*/ 8975856 w 9120436"/>
              <a:gd name="connsiteY16" fmla="*/ 2566745 h 2663544"/>
              <a:gd name="connsiteX17" fmla="*/ 8998061 w 9120436"/>
              <a:gd name="connsiteY17" fmla="*/ 2569937 h 2663544"/>
              <a:gd name="connsiteX18" fmla="*/ 9021614 w 9120436"/>
              <a:gd name="connsiteY18" fmla="*/ 2596821 h 2663544"/>
              <a:gd name="connsiteX19" fmla="*/ 8994698 w 9120436"/>
              <a:gd name="connsiteY19" fmla="*/ 2620343 h 2663544"/>
              <a:gd name="connsiteX20" fmla="*/ 8994697 w 9120436"/>
              <a:gd name="connsiteY20" fmla="*/ 2620343 h 2663544"/>
              <a:gd name="connsiteX21" fmla="*/ 8990995 w 9120436"/>
              <a:gd name="connsiteY21" fmla="*/ 2620343 h 2663544"/>
              <a:gd name="connsiteX22" fmla="*/ 8968790 w 9120436"/>
              <a:gd name="connsiteY22" fmla="*/ 2617151 h 2663544"/>
              <a:gd name="connsiteX23" fmla="*/ 8947088 w 9120436"/>
              <a:gd name="connsiteY23" fmla="*/ 2588419 h 2663544"/>
              <a:gd name="connsiteX24" fmla="*/ 8975856 w 9120436"/>
              <a:gd name="connsiteY24" fmla="*/ 2566745 h 2663544"/>
              <a:gd name="connsiteX25" fmla="*/ 4541549 w 9120436"/>
              <a:gd name="connsiteY25" fmla="*/ 2559882 h 2663544"/>
              <a:gd name="connsiteX26" fmla="*/ 4555132 w 9120436"/>
              <a:gd name="connsiteY26" fmla="*/ 2568761 h 2663544"/>
              <a:gd name="connsiteX27" fmla="*/ 4629498 w 9120436"/>
              <a:gd name="connsiteY27" fmla="*/ 2663544 h 2663544"/>
              <a:gd name="connsiteX28" fmla="*/ 4563310 w 9120436"/>
              <a:gd name="connsiteY28" fmla="*/ 2663544 h 2663544"/>
              <a:gd name="connsiteX29" fmla="*/ 4526870 w 9120436"/>
              <a:gd name="connsiteY29" fmla="*/ 2617150 h 2663544"/>
              <a:gd name="connsiteX30" fmla="*/ 4456214 w 9120436"/>
              <a:gd name="connsiteY30" fmla="*/ 2655122 h 2663544"/>
              <a:gd name="connsiteX31" fmla="*/ 4459083 w 9120436"/>
              <a:gd name="connsiteY31" fmla="*/ 2663544 h 2663544"/>
              <a:gd name="connsiteX32" fmla="*/ 4406930 w 9120436"/>
              <a:gd name="connsiteY32" fmla="*/ 2663544 h 2663544"/>
              <a:gd name="connsiteX33" fmla="*/ 4402717 w 9120436"/>
              <a:gd name="connsiteY33" fmla="*/ 2650921 h 2663544"/>
              <a:gd name="connsiteX34" fmla="*/ 4412474 w 9120436"/>
              <a:gd name="connsiteY34" fmla="*/ 2621854 h 2663544"/>
              <a:gd name="connsiteX35" fmla="*/ 4525356 w 9120436"/>
              <a:gd name="connsiteY35" fmla="*/ 2561032 h 2663544"/>
              <a:gd name="connsiteX36" fmla="*/ 4541549 w 9120436"/>
              <a:gd name="connsiteY36" fmla="*/ 2559882 h 2663544"/>
              <a:gd name="connsiteX37" fmla="*/ 8575806 w 9120436"/>
              <a:gd name="connsiteY37" fmla="*/ 2511466 h 2663544"/>
              <a:gd name="connsiteX38" fmla="*/ 8775662 w 9120436"/>
              <a:gd name="connsiteY38" fmla="*/ 2539526 h 2663544"/>
              <a:gd name="connsiteX39" fmla="*/ 8799215 w 9120436"/>
              <a:gd name="connsiteY39" fmla="*/ 2566409 h 2663544"/>
              <a:gd name="connsiteX40" fmla="*/ 8772298 w 9120436"/>
              <a:gd name="connsiteY40" fmla="*/ 2589932 h 2663544"/>
              <a:gd name="connsiteX41" fmla="*/ 8772466 w 9120436"/>
              <a:gd name="connsiteY41" fmla="*/ 2589092 h 2663544"/>
              <a:gd name="connsiteX42" fmla="*/ 8768933 w 9120436"/>
              <a:gd name="connsiteY42" fmla="*/ 2589092 h 2663544"/>
              <a:gd name="connsiteX43" fmla="*/ 8568741 w 9120436"/>
              <a:gd name="connsiteY43" fmla="*/ 2561369 h 2663544"/>
              <a:gd name="connsiteX44" fmla="*/ 8547353 w 9120436"/>
              <a:gd name="connsiteY44" fmla="*/ 2533134 h 2663544"/>
              <a:gd name="connsiteX45" fmla="*/ 8547375 w 9120436"/>
              <a:gd name="connsiteY45" fmla="*/ 2532973 h 2663544"/>
              <a:gd name="connsiteX46" fmla="*/ 8575806 w 9120436"/>
              <a:gd name="connsiteY46" fmla="*/ 2511466 h 2663544"/>
              <a:gd name="connsiteX47" fmla="*/ 4748596 w 9120436"/>
              <a:gd name="connsiteY47" fmla="*/ 2507769 h 2663544"/>
              <a:gd name="connsiteX48" fmla="*/ 4876786 w 9120436"/>
              <a:gd name="connsiteY48" fmla="*/ 2511298 h 2663544"/>
              <a:gd name="connsiteX49" fmla="*/ 4898656 w 9120436"/>
              <a:gd name="connsiteY49" fmla="*/ 2532804 h 2663544"/>
              <a:gd name="connsiteX50" fmla="*/ 4917257 w 9120436"/>
              <a:gd name="connsiteY50" fmla="*/ 2663544 h 2663544"/>
              <a:gd name="connsiteX51" fmla="*/ 4864199 w 9120436"/>
              <a:gd name="connsiteY51" fmla="*/ 2663544 h 2663544"/>
              <a:gd name="connsiteX52" fmla="*/ 4850879 w 9120436"/>
              <a:gd name="connsiteY52" fmla="*/ 2560695 h 2663544"/>
              <a:gd name="connsiteX53" fmla="*/ 4770634 w 9120436"/>
              <a:gd name="connsiteY53" fmla="*/ 2558511 h 2663544"/>
              <a:gd name="connsiteX54" fmla="*/ 4749809 w 9120436"/>
              <a:gd name="connsiteY54" fmla="*/ 2663544 h 2663544"/>
              <a:gd name="connsiteX55" fmla="*/ 4698515 w 9120436"/>
              <a:gd name="connsiteY55" fmla="*/ 2663544 h 2663544"/>
              <a:gd name="connsiteX56" fmla="*/ 4725549 w 9120436"/>
              <a:gd name="connsiteY56" fmla="*/ 2528100 h 2663544"/>
              <a:gd name="connsiteX57" fmla="*/ 4748596 w 9120436"/>
              <a:gd name="connsiteY57" fmla="*/ 2507769 h 2663544"/>
              <a:gd name="connsiteX58" fmla="*/ 6976453 w 9120436"/>
              <a:gd name="connsiteY58" fmla="*/ 2409312 h 2663544"/>
              <a:gd name="connsiteX59" fmla="*/ 7064100 w 9120436"/>
              <a:gd name="connsiteY59" fmla="*/ 2428970 h 2663544"/>
              <a:gd name="connsiteX60" fmla="*/ 7080923 w 9120436"/>
              <a:gd name="connsiteY60" fmla="*/ 2456357 h 2663544"/>
              <a:gd name="connsiteX61" fmla="*/ 7064100 w 9120436"/>
              <a:gd name="connsiteY61" fmla="*/ 2564561 h 2663544"/>
              <a:gd name="connsiteX62" fmla="*/ 7103802 w 9120436"/>
              <a:gd name="connsiteY62" fmla="*/ 2592284 h 2663544"/>
              <a:gd name="connsiteX63" fmla="*/ 7200198 w 9120436"/>
              <a:gd name="connsiteY63" fmla="*/ 2540534 h 2663544"/>
              <a:gd name="connsiteX64" fmla="*/ 7231656 w 9120436"/>
              <a:gd name="connsiteY64" fmla="*/ 2546919 h 2663544"/>
              <a:gd name="connsiteX65" fmla="*/ 7258069 w 9120436"/>
              <a:gd name="connsiteY65" fmla="*/ 2583379 h 2663544"/>
              <a:gd name="connsiteX66" fmla="*/ 7279770 w 9120436"/>
              <a:gd name="connsiteY66" fmla="*/ 2622696 h 2663544"/>
              <a:gd name="connsiteX67" fmla="*/ 7272032 w 9120436"/>
              <a:gd name="connsiteY67" fmla="*/ 2653947 h 2663544"/>
              <a:gd name="connsiteX68" fmla="*/ 7259047 w 9120436"/>
              <a:gd name="connsiteY68" fmla="*/ 2663544 h 2663544"/>
              <a:gd name="connsiteX69" fmla="*/ 7174061 w 9120436"/>
              <a:gd name="connsiteY69" fmla="*/ 2663544 h 2663544"/>
              <a:gd name="connsiteX70" fmla="*/ 7224254 w 9120436"/>
              <a:gd name="connsiteY70" fmla="*/ 2626392 h 2663544"/>
              <a:gd name="connsiteX71" fmla="*/ 7214834 w 9120436"/>
              <a:gd name="connsiteY71" fmla="*/ 2610767 h 2663544"/>
              <a:gd name="connsiteX72" fmla="*/ 7204572 w 9120436"/>
              <a:gd name="connsiteY72" fmla="*/ 2595476 h 2663544"/>
              <a:gd name="connsiteX73" fmla="*/ 7111204 w 9120436"/>
              <a:gd name="connsiteY73" fmla="*/ 2645883 h 2663544"/>
              <a:gd name="connsiteX74" fmla="*/ 7081596 w 9120436"/>
              <a:gd name="connsiteY74" fmla="*/ 2641514 h 2663544"/>
              <a:gd name="connsiteX75" fmla="*/ 7025071 w 9120436"/>
              <a:gd name="connsiteY75" fmla="*/ 2602030 h 2663544"/>
              <a:gd name="connsiteX76" fmla="*/ 7010940 w 9120436"/>
              <a:gd name="connsiteY76" fmla="*/ 2575482 h 2663544"/>
              <a:gd name="connsiteX77" fmla="*/ 7026585 w 9120436"/>
              <a:gd name="connsiteY77" fmla="*/ 2470807 h 2663544"/>
              <a:gd name="connsiteX78" fmla="*/ 6990753 w 9120436"/>
              <a:gd name="connsiteY78" fmla="*/ 2462910 h 2663544"/>
              <a:gd name="connsiteX79" fmla="*/ 6960303 w 9120436"/>
              <a:gd name="connsiteY79" fmla="*/ 2563721 h 2663544"/>
              <a:gd name="connsiteX80" fmla="*/ 6936247 w 9120436"/>
              <a:gd name="connsiteY80" fmla="*/ 2581531 h 2663544"/>
              <a:gd name="connsiteX81" fmla="*/ 6868955 w 9120436"/>
              <a:gd name="connsiteY81" fmla="*/ 2593292 h 2663544"/>
              <a:gd name="connsiteX82" fmla="*/ 6840188 w 9120436"/>
              <a:gd name="connsiteY82" fmla="*/ 2584555 h 2663544"/>
              <a:gd name="connsiteX83" fmla="*/ 6777102 w 9120436"/>
              <a:gd name="connsiteY83" fmla="*/ 2499538 h 2663544"/>
              <a:gd name="connsiteX84" fmla="*/ 6761457 w 9120436"/>
              <a:gd name="connsiteY84" fmla="*/ 2508947 h 2663544"/>
              <a:gd name="connsiteX85" fmla="*/ 6746148 w 9120436"/>
              <a:gd name="connsiteY85" fmla="*/ 2519196 h 2663544"/>
              <a:gd name="connsiteX86" fmla="*/ 6796616 w 9120436"/>
              <a:gd name="connsiteY86" fmla="*/ 2612447 h 2663544"/>
              <a:gd name="connsiteX87" fmla="*/ 6792242 w 9120436"/>
              <a:gd name="connsiteY87" fmla="*/ 2642018 h 2663544"/>
              <a:gd name="connsiteX88" fmla="*/ 6777123 w 9120436"/>
              <a:gd name="connsiteY88" fmla="*/ 2663544 h 2663544"/>
              <a:gd name="connsiteX89" fmla="*/ 6579271 w 9120436"/>
              <a:gd name="connsiteY89" fmla="*/ 2663544 h 2663544"/>
              <a:gd name="connsiteX90" fmla="*/ 6580106 w 9120436"/>
              <a:gd name="connsiteY90" fmla="*/ 2659828 h 2663544"/>
              <a:gd name="connsiteX91" fmla="*/ 6607527 w 9120436"/>
              <a:gd name="connsiteY91" fmla="*/ 2643026 h 2663544"/>
              <a:gd name="connsiteX92" fmla="*/ 6715866 w 9120436"/>
              <a:gd name="connsiteY92" fmla="*/ 2659828 h 2663544"/>
              <a:gd name="connsiteX93" fmla="*/ 6743624 w 9120436"/>
              <a:gd name="connsiteY93" fmla="*/ 2620176 h 2663544"/>
              <a:gd name="connsiteX94" fmla="*/ 6691978 w 9120436"/>
              <a:gd name="connsiteY94" fmla="*/ 2523900 h 2663544"/>
              <a:gd name="connsiteX95" fmla="*/ 6698202 w 9120436"/>
              <a:gd name="connsiteY95" fmla="*/ 2492481 h 2663544"/>
              <a:gd name="connsiteX96" fmla="*/ 6734708 w 9120436"/>
              <a:gd name="connsiteY96" fmla="*/ 2466102 h 2663544"/>
              <a:gd name="connsiteX97" fmla="*/ 6774074 w 9120436"/>
              <a:gd name="connsiteY97" fmla="*/ 2444427 h 2663544"/>
              <a:gd name="connsiteX98" fmla="*/ 6805364 w 9120436"/>
              <a:gd name="connsiteY98" fmla="*/ 2452156 h 2663544"/>
              <a:gd name="connsiteX99" fmla="*/ 6870469 w 9120436"/>
              <a:gd name="connsiteY99" fmla="*/ 2540030 h 2663544"/>
              <a:gd name="connsiteX100" fmla="*/ 6918077 w 9120436"/>
              <a:gd name="connsiteY100" fmla="*/ 2531797 h 2663544"/>
              <a:gd name="connsiteX101" fmla="*/ 6949705 w 9120436"/>
              <a:gd name="connsiteY101" fmla="*/ 2427122 h 2663544"/>
              <a:gd name="connsiteX102" fmla="*/ 6976453 w 9120436"/>
              <a:gd name="connsiteY102" fmla="*/ 2409312 h 2663544"/>
              <a:gd name="connsiteX103" fmla="*/ 5993323 w 9120436"/>
              <a:gd name="connsiteY103" fmla="*/ 2405615 h 2663544"/>
              <a:gd name="connsiteX104" fmla="*/ 6129421 w 9120436"/>
              <a:gd name="connsiteY104" fmla="*/ 2463917 h 2663544"/>
              <a:gd name="connsiteX105" fmla="*/ 6181244 w 9120436"/>
              <a:gd name="connsiteY105" fmla="*/ 2598048 h 2663544"/>
              <a:gd name="connsiteX106" fmla="*/ 6166812 w 9120436"/>
              <a:gd name="connsiteY106" fmla="*/ 2663544 h 2663544"/>
              <a:gd name="connsiteX107" fmla="*/ 6108923 w 9120436"/>
              <a:gd name="connsiteY107" fmla="*/ 2663544 h 2663544"/>
              <a:gd name="connsiteX108" fmla="*/ 6120121 w 9120436"/>
              <a:gd name="connsiteY108" fmla="*/ 2646957 h 2663544"/>
              <a:gd name="connsiteX109" fmla="*/ 6130935 w 9120436"/>
              <a:gd name="connsiteY109" fmla="*/ 2593459 h 2663544"/>
              <a:gd name="connsiteX110" fmla="*/ 5993323 w 9120436"/>
              <a:gd name="connsiteY110" fmla="*/ 2456020 h 2663544"/>
              <a:gd name="connsiteX111" fmla="*/ 5855712 w 9120436"/>
              <a:gd name="connsiteY111" fmla="*/ 2593459 h 2663544"/>
              <a:gd name="connsiteX112" fmla="*/ 5866526 w 9120436"/>
              <a:gd name="connsiteY112" fmla="*/ 2646957 h 2663544"/>
              <a:gd name="connsiteX113" fmla="*/ 5877724 w 9120436"/>
              <a:gd name="connsiteY113" fmla="*/ 2663544 h 2663544"/>
              <a:gd name="connsiteX114" fmla="*/ 5819548 w 9120436"/>
              <a:gd name="connsiteY114" fmla="*/ 2663544 h 2663544"/>
              <a:gd name="connsiteX115" fmla="*/ 5817364 w 9120436"/>
              <a:gd name="connsiteY115" fmla="*/ 2660089 h 2663544"/>
              <a:gd name="connsiteX116" fmla="*/ 5863394 w 9120436"/>
              <a:gd name="connsiteY116" fmla="*/ 2457588 h 2663544"/>
              <a:gd name="connsiteX117" fmla="*/ 5993323 w 9120436"/>
              <a:gd name="connsiteY117" fmla="*/ 2405615 h 2663544"/>
              <a:gd name="connsiteX118" fmla="*/ 2928367 w 9120436"/>
              <a:gd name="connsiteY118" fmla="*/ 2276408 h 2663544"/>
              <a:gd name="connsiteX119" fmla="*/ 2933413 w 9120436"/>
              <a:gd name="connsiteY119" fmla="*/ 2276408 h 2663544"/>
              <a:gd name="connsiteX120" fmla="*/ 3219065 w 9120436"/>
              <a:gd name="connsiteY120" fmla="*/ 2566408 h 2663544"/>
              <a:gd name="connsiteX121" fmla="*/ 3198601 w 9120436"/>
              <a:gd name="connsiteY121" fmla="*/ 2663544 h 2663544"/>
              <a:gd name="connsiteX122" fmla="*/ 3142353 w 9120436"/>
              <a:gd name="connsiteY122" fmla="*/ 2663544 h 2663544"/>
              <a:gd name="connsiteX123" fmla="*/ 3147323 w 9120436"/>
              <a:gd name="connsiteY123" fmla="*/ 2656192 h 2663544"/>
              <a:gd name="connsiteX124" fmla="*/ 3166044 w 9120436"/>
              <a:gd name="connsiteY124" fmla="*/ 2563857 h 2663544"/>
              <a:gd name="connsiteX125" fmla="*/ 3117286 w 9120436"/>
              <a:gd name="connsiteY125" fmla="*/ 2419728 h 2663544"/>
              <a:gd name="connsiteX126" fmla="*/ 3099287 w 9120436"/>
              <a:gd name="connsiteY126" fmla="*/ 2398726 h 2663544"/>
              <a:gd name="connsiteX127" fmla="*/ 2932405 w 9120436"/>
              <a:gd name="connsiteY127" fmla="*/ 2326478 h 2663544"/>
              <a:gd name="connsiteX128" fmla="*/ 2928199 w 9120436"/>
              <a:gd name="connsiteY128" fmla="*/ 2326646 h 2663544"/>
              <a:gd name="connsiteX129" fmla="*/ 2694663 w 9120436"/>
              <a:gd name="connsiteY129" fmla="*/ 2567821 h 2663544"/>
              <a:gd name="connsiteX130" fmla="*/ 2713630 w 9120436"/>
              <a:gd name="connsiteY130" fmla="*/ 2656958 h 2663544"/>
              <a:gd name="connsiteX131" fmla="*/ 2718052 w 9120436"/>
              <a:gd name="connsiteY131" fmla="*/ 2663544 h 2663544"/>
              <a:gd name="connsiteX132" fmla="*/ 2662803 w 9120436"/>
              <a:gd name="connsiteY132" fmla="*/ 2663544 h 2663544"/>
              <a:gd name="connsiteX133" fmla="*/ 2649267 w 9120436"/>
              <a:gd name="connsiteY133" fmla="*/ 2635715 h 2663544"/>
              <a:gd name="connsiteX134" fmla="*/ 2753648 w 9120436"/>
              <a:gd name="connsiteY134" fmla="*/ 2335310 h 2663544"/>
              <a:gd name="connsiteX135" fmla="*/ 2928367 w 9120436"/>
              <a:gd name="connsiteY135" fmla="*/ 2276408 h 2663544"/>
              <a:gd name="connsiteX136" fmla="*/ 5993093 w 9120436"/>
              <a:gd name="connsiteY136" fmla="*/ 2238774 h 2663544"/>
              <a:gd name="connsiteX137" fmla="*/ 6348508 w 9120436"/>
              <a:gd name="connsiteY137" fmla="*/ 2595194 h 2663544"/>
              <a:gd name="connsiteX138" fmla="*/ 6334999 w 9120436"/>
              <a:gd name="connsiteY138" fmla="*/ 2663544 h 2663544"/>
              <a:gd name="connsiteX139" fmla="*/ 6283533 w 9120436"/>
              <a:gd name="connsiteY139" fmla="*/ 2663544 h 2663544"/>
              <a:gd name="connsiteX140" fmla="*/ 6297484 w 9120436"/>
              <a:gd name="connsiteY140" fmla="*/ 2594129 h 2663544"/>
              <a:gd name="connsiteX141" fmla="*/ 6205124 w 9120436"/>
              <a:gd name="connsiteY141" fmla="*/ 2375875 h 2663544"/>
              <a:gd name="connsiteX142" fmla="*/ 5991640 w 9120436"/>
              <a:gd name="connsiteY142" fmla="*/ 2289346 h 2663544"/>
              <a:gd name="connsiteX143" fmla="*/ 5686475 w 9120436"/>
              <a:gd name="connsiteY143" fmla="*/ 2594805 h 2663544"/>
              <a:gd name="connsiteX144" fmla="*/ 5700450 w 9120436"/>
              <a:gd name="connsiteY144" fmla="*/ 2663544 h 2663544"/>
              <a:gd name="connsiteX145" fmla="*/ 5650189 w 9120436"/>
              <a:gd name="connsiteY145" fmla="*/ 2663544 h 2663544"/>
              <a:gd name="connsiteX146" fmla="*/ 5636227 w 9120436"/>
              <a:gd name="connsiteY146" fmla="*/ 2593743 h 2663544"/>
              <a:gd name="connsiteX147" fmla="*/ 5993093 w 9120436"/>
              <a:gd name="connsiteY147" fmla="*/ 2238774 h 2663544"/>
              <a:gd name="connsiteX148" fmla="*/ 130616 w 9120436"/>
              <a:gd name="connsiteY148" fmla="*/ 2212443 h 2663544"/>
              <a:gd name="connsiteX149" fmla="*/ 121798 w 9120436"/>
              <a:gd name="connsiteY149" fmla="*/ 2216091 h 2663544"/>
              <a:gd name="connsiteX150" fmla="*/ 113182 w 9120436"/>
              <a:gd name="connsiteY150" fmla="*/ 2212526 h 2663544"/>
              <a:gd name="connsiteX151" fmla="*/ 116751 w 9120436"/>
              <a:gd name="connsiteY151" fmla="*/ 2221131 h 2663544"/>
              <a:gd name="connsiteX152" fmla="*/ 113098 w 9120436"/>
              <a:gd name="connsiteY152" fmla="*/ 2229938 h 2663544"/>
              <a:gd name="connsiteX153" fmla="*/ 121798 w 9120436"/>
              <a:gd name="connsiteY153" fmla="*/ 2226339 h 2663544"/>
              <a:gd name="connsiteX154" fmla="*/ 130700 w 9120436"/>
              <a:gd name="connsiteY154" fmla="*/ 2230021 h 2663544"/>
              <a:gd name="connsiteX155" fmla="*/ 127013 w 9120436"/>
              <a:gd name="connsiteY155" fmla="*/ 2221131 h 2663544"/>
              <a:gd name="connsiteX156" fmla="*/ 982552 w 9120436"/>
              <a:gd name="connsiteY156" fmla="*/ 2182990 h 2663544"/>
              <a:gd name="connsiteX157" fmla="*/ 1351180 w 9120436"/>
              <a:gd name="connsiteY157" fmla="*/ 2550745 h 2663544"/>
              <a:gd name="connsiteX158" fmla="*/ 1341399 w 9120436"/>
              <a:gd name="connsiteY158" fmla="*/ 2635195 h 2663544"/>
              <a:gd name="connsiteX159" fmla="*/ 1331187 w 9120436"/>
              <a:gd name="connsiteY159" fmla="*/ 2663544 h 2663544"/>
              <a:gd name="connsiteX160" fmla="*/ 1272808 w 9120436"/>
              <a:gd name="connsiteY160" fmla="*/ 2663544 h 2663544"/>
              <a:gd name="connsiteX161" fmla="*/ 1296402 w 9120436"/>
              <a:gd name="connsiteY161" fmla="*/ 2593882 h 2663544"/>
              <a:gd name="connsiteX162" fmla="*/ 1234148 w 9120436"/>
              <a:gd name="connsiteY162" fmla="*/ 2358922 h 2663544"/>
              <a:gd name="connsiteX163" fmla="*/ 981621 w 9120436"/>
              <a:gd name="connsiteY163" fmla="*/ 2233900 h 2663544"/>
              <a:gd name="connsiteX164" fmla="*/ 663666 w 9120436"/>
              <a:gd name="connsiteY164" fmla="*/ 2551456 h 2663544"/>
              <a:gd name="connsiteX165" fmla="*/ 686324 w 9120436"/>
              <a:gd name="connsiteY165" fmla="*/ 2663544 h 2663544"/>
              <a:gd name="connsiteX166" fmla="*/ 637120 w 9120436"/>
              <a:gd name="connsiteY166" fmla="*/ 2663544 h 2663544"/>
              <a:gd name="connsiteX167" fmla="*/ 614336 w 9120436"/>
              <a:gd name="connsiteY167" fmla="*/ 2551158 h 2663544"/>
              <a:gd name="connsiteX168" fmla="*/ 982552 w 9120436"/>
              <a:gd name="connsiteY168" fmla="*/ 2182990 h 2663544"/>
              <a:gd name="connsiteX169" fmla="*/ 121798 w 9120436"/>
              <a:gd name="connsiteY169" fmla="*/ 2099485 h 2663544"/>
              <a:gd name="connsiteX170" fmla="*/ 147033 w 9120436"/>
              <a:gd name="connsiteY170" fmla="*/ 2124688 h 2663544"/>
              <a:gd name="connsiteX171" fmla="*/ 147033 w 9120436"/>
              <a:gd name="connsiteY171" fmla="*/ 2190888 h 2663544"/>
              <a:gd name="connsiteX172" fmla="*/ 143430 w 9120436"/>
              <a:gd name="connsiteY172" fmla="*/ 2199576 h 2663544"/>
              <a:gd name="connsiteX173" fmla="*/ 152248 w 9120436"/>
              <a:gd name="connsiteY173" fmla="*/ 2195928 h 2663544"/>
              <a:gd name="connsiteX174" fmla="*/ 218361 w 9120436"/>
              <a:gd name="connsiteY174" fmla="*/ 2195928 h 2663544"/>
              <a:gd name="connsiteX175" fmla="*/ 243596 w 9120436"/>
              <a:gd name="connsiteY175" fmla="*/ 2221131 h 2663544"/>
              <a:gd name="connsiteX176" fmla="*/ 218361 w 9120436"/>
              <a:gd name="connsiteY176" fmla="*/ 2246334 h 2663544"/>
              <a:gd name="connsiteX177" fmla="*/ 152248 w 9120436"/>
              <a:gd name="connsiteY177" fmla="*/ 2246334 h 2663544"/>
              <a:gd name="connsiteX178" fmla="*/ 143345 w 9120436"/>
              <a:gd name="connsiteY178" fmla="*/ 2242651 h 2663544"/>
              <a:gd name="connsiteX179" fmla="*/ 147033 w 9120436"/>
              <a:gd name="connsiteY179" fmla="*/ 2251542 h 2663544"/>
              <a:gd name="connsiteX180" fmla="*/ 147033 w 9120436"/>
              <a:gd name="connsiteY180" fmla="*/ 2317910 h 2663544"/>
              <a:gd name="connsiteX181" fmla="*/ 121798 w 9120436"/>
              <a:gd name="connsiteY181" fmla="*/ 2342777 h 2663544"/>
              <a:gd name="connsiteX182" fmla="*/ 96563 w 9120436"/>
              <a:gd name="connsiteY182" fmla="*/ 2317574 h 2663544"/>
              <a:gd name="connsiteX183" fmla="*/ 96563 w 9120436"/>
              <a:gd name="connsiteY183" fmla="*/ 2251542 h 2663544"/>
              <a:gd name="connsiteX184" fmla="*/ 100216 w 9120436"/>
              <a:gd name="connsiteY184" fmla="*/ 2242735 h 2663544"/>
              <a:gd name="connsiteX185" fmla="*/ 91516 w 9120436"/>
              <a:gd name="connsiteY185" fmla="*/ 2246334 h 2663544"/>
              <a:gd name="connsiteX186" fmla="*/ 25234 w 9120436"/>
              <a:gd name="connsiteY186" fmla="*/ 2246334 h 2663544"/>
              <a:gd name="connsiteX187" fmla="*/ 0 w 9120436"/>
              <a:gd name="connsiteY187" fmla="*/ 2221131 h 2663544"/>
              <a:gd name="connsiteX188" fmla="*/ 25234 w 9120436"/>
              <a:gd name="connsiteY188" fmla="*/ 2195928 h 2663544"/>
              <a:gd name="connsiteX189" fmla="*/ 91516 w 9120436"/>
              <a:gd name="connsiteY189" fmla="*/ 2195928 h 2663544"/>
              <a:gd name="connsiteX190" fmla="*/ 100132 w 9120436"/>
              <a:gd name="connsiteY190" fmla="*/ 2199492 h 2663544"/>
              <a:gd name="connsiteX191" fmla="*/ 96563 w 9120436"/>
              <a:gd name="connsiteY191" fmla="*/ 2190888 h 2663544"/>
              <a:gd name="connsiteX192" fmla="*/ 96563 w 9120436"/>
              <a:gd name="connsiteY192" fmla="*/ 2124688 h 2663544"/>
              <a:gd name="connsiteX193" fmla="*/ 121798 w 9120436"/>
              <a:gd name="connsiteY193" fmla="*/ 2099485 h 2663544"/>
              <a:gd name="connsiteX194" fmla="*/ 8872393 w 9120436"/>
              <a:gd name="connsiteY194" fmla="*/ 2016988 h 2663544"/>
              <a:gd name="connsiteX195" fmla="*/ 8902170 w 9120436"/>
              <a:gd name="connsiteY195" fmla="*/ 2037654 h 2663544"/>
              <a:gd name="connsiteX196" fmla="*/ 8881478 w 9120436"/>
              <a:gd name="connsiteY196" fmla="*/ 2067394 h 2663544"/>
              <a:gd name="connsiteX197" fmla="*/ 8682800 w 9120436"/>
              <a:gd name="connsiteY197" fmla="*/ 2103687 h 2663544"/>
              <a:gd name="connsiteX198" fmla="*/ 8678257 w 9120436"/>
              <a:gd name="connsiteY198" fmla="*/ 2103687 h 2663544"/>
              <a:gd name="connsiteX199" fmla="*/ 8650752 w 9120436"/>
              <a:gd name="connsiteY199" fmla="*/ 2080752 h 2663544"/>
              <a:gd name="connsiteX200" fmla="*/ 8673715 w 9120436"/>
              <a:gd name="connsiteY200" fmla="*/ 2053280 h 2663544"/>
              <a:gd name="connsiteX201" fmla="*/ 6001734 w 9120436"/>
              <a:gd name="connsiteY201" fmla="*/ 2012956 h 2663544"/>
              <a:gd name="connsiteX202" fmla="*/ 6096783 w 9120436"/>
              <a:gd name="connsiteY202" fmla="*/ 2022197 h 2663544"/>
              <a:gd name="connsiteX203" fmla="*/ 6117307 w 9120436"/>
              <a:gd name="connsiteY203" fmla="*/ 2043367 h 2663544"/>
              <a:gd name="connsiteX204" fmla="*/ 6131438 w 9120436"/>
              <a:gd name="connsiteY204" fmla="*/ 2141154 h 2663544"/>
              <a:gd name="connsiteX205" fmla="*/ 6167608 w 9120436"/>
              <a:gd name="connsiteY205" fmla="*/ 2153587 h 2663544"/>
              <a:gd name="connsiteX206" fmla="*/ 6237423 w 9120436"/>
              <a:gd name="connsiteY206" fmla="*/ 2085372 h 2663544"/>
              <a:gd name="connsiteX207" fmla="*/ 6266864 w 9120436"/>
              <a:gd name="connsiteY207" fmla="*/ 2081172 h 2663544"/>
              <a:gd name="connsiteX208" fmla="*/ 6348118 w 9120436"/>
              <a:gd name="connsiteY208" fmla="*/ 2133425 h 2663544"/>
              <a:gd name="connsiteX209" fmla="*/ 6356530 w 9120436"/>
              <a:gd name="connsiteY209" fmla="*/ 2161652 h 2663544"/>
              <a:gd name="connsiteX210" fmla="*/ 6323893 w 9120436"/>
              <a:gd name="connsiteY210" fmla="*/ 2254566 h 2663544"/>
              <a:gd name="connsiteX211" fmla="*/ 6336847 w 9120436"/>
              <a:gd name="connsiteY211" fmla="*/ 2267672 h 2663544"/>
              <a:gd name="connsiteX212" fmla="*/ 6349296 w 9120436"/>
              <a:gd name="connsiteY212" fmla="*/ 2281282 h 2663544"/>
              <a:gd name="connsiteX213" fmla="*/ 6443672 w 9120436"/>
              <a:gd name="connsiteY213" fmla="*/ 2252886 h 2663544"/>
              <a:gd name="connsiteX214" fmla="*/ 6471599 w 9120436"/>
              <a:gd name="connsiteY214" fmla="*/ 2262632 h 2663544"/>
              <a:gd name="connsiteX215" fmla="*/ 6520049 w 9120436"/>
              <a:gd name="connsiteY215" fmla="*/ 2346641 h 2663544"/>
              <a:gd name="connsiteX216" fmla="*/ 6514329 w 9120436"/>
              <a:gd name="connsiteY216" fmla="*/ 2375876 h 2663544"/>
              <a:gd name="connsiteX217" fmla="*/ 6442831 w 9120436"/>
              <a:gd name="connsiteY217" fmla="*/ 2443083 h 2663544"/>
              <a:gd name="connsiteX218" fmla="*/ 6453766 w 9120436"/>
              <a:gd name="connsiteY218" fmla="*/ 2479711 h 2663544"/>
              <a:gd name="connsiteX219" fmla="*/ 6550666 w 9120436"/>
              <a:gd name="connsiteY219" fmla="*/ 2498529 h 2663544"/>
              <a:gd name="connsiteX220" fmla="*/ 6570854 w 9120436"/>
              <a:gd name="connsiteY220" fmla="*/ 2519869 h 2663544"/>
              <a:gd name="connsiteX221" fmla="*/ 6575564 w 9120436"/>
              <a:gd name="connsiteY221" fmla="*/ 2615303 h 2663544"/>
              <a:gd name="connsiteX222" fmla="*/ 6557059 w 9120436"/>
              <a:gd name="connsiteY222" fmla="*/ 2638826 h 2663544"/>
              <a:gd name="connsiteX223" fmla="*/ 6465763 w 9120436"/>
              <a:gd name="connsiteY223" fmla="*/ 2663544 h 2663544"/>
              <a:gd name="connsiteX224" fmla="*/ 6410962 w 9120436"/>
              <a:gd name="connsiteY224" fmla="*/ 2663544 h 2663544"/>
              <a:gd name="connsiteX225" fmla="*/ 6415578 w 9120436"/>
              <a:gd name="connsiteY225" fmla="*/ 2638658 h 2663544"/>
              <a:gd name="connsiteX226" fmla="*/ 6434084 w 9120436"/>
              <a:gd name="connsiteY226" fmla="*/ 2616983 h 2663544"/>
              <a:gd name="connsiteX227" fmla="*/ 6525768 w 9120436"/>
              <a:gd name="connsiteY227" fmla="*/ 2592117 h 2663544"/>
              <a:gd name="connsiteX228" fmla="*/ 6523245 w 9120436"/>
              <a:gd name="connsiteY228" fmla="*/ 2541711 h 2663544"/>
              <a:gd name="connsiteX229" fmla="*/ 6428364 w 9120436"/>
              <a:gd name="connsiteY229" fmla="*/ 2523397 h 2663544"/>
              <a:gd name="connsiteX230" fmla="*/ 6408513 w 9120436"/>
              <a:gd name="connsiteY230" fmla="*/ 2503907 h 2663544"/>
              <a:gd name="connsiteX231" fmla="*/ 6390176 w 9120436"/>
              <a:gd name="connsiteY231" fmla="*/ 2442243 h 2663544"/>
              <a:gd name="connsiteX232" fmla="*/ 6396569 w 9120436"/>
              <a:gd name="connsiteY232" fmla="*/ 2414856 h 2663544"/>
              <a:gd name="connsiteX233" fmla="*/ 6466552 w 9120436"/>
              <a:gd name="connsiteY233" fmla="*/ 2349833 h 2663544"/>
              <a:gd name="connsiteX234" fmla="*/ 6440644 w 9120436"/>
              <a:gd name="connsiteY234" fmla="*/ 2304972 h 2663544"/>
              <a:gd name="connsiteX235" fmla="*/ 6348118 w 9120436"/>
              <a:gd name="connsiteY235" fmla="*/ 2332359 h 2663544"/>
              <a:gd name="connsiteX236" fmla="*/ 6321370 w 9120436"/>
              <a:gd name="connsiteY236" fmla="*/ 2324294 h 2663544"/>
              <a:gd name="connsiteX237" fmla="*/ 6300510 w 9120436"/>
              <a:gd name="connsiteY237" fmla="*/ 2300604 h 2663544"/>
              <a:gd name="connsiteX238" fmla="*/ 6277799 w 9120436"/>
              <a:gd name="connsiteY238" fmla="*/ 2278593 h 2663544"/>
              <a:gd name="connsiteX239" fmla="*/ 6270901 w 9120436"/>
              <a:gd name="connsiteY239" fmla="*/ 2251542 h 2663544"/>
              <a:gd name="connsiteX240" fmla="*/ 6303033 w 9120436"/>
              <a:gd name="connsiteY240" fmla="*/ 2160644 h 2663544"/>
              <a:gd name="connsiteX241" fmla="*/ 6259462 w 9120436"/>
              <a:gd name="connsiteY241" fmla="*/ 2132753 h 2663544"/>
              <a:gd name="connsiteX242" fmla="*/ 6191160 w 9120436"/>
              <a:gd name="connsiteY242" fmla="*/ 2199960 h 2663544"/>
              <a:gd name="connsiteX243" fmla="*/ 6163402 w 9120436"/>
              <a:gd name="connsiteY243" fmla="*/ 2205001 h 2663544"/>
              <a:gd name="connsiteX244" fmla="*/ 6102504 w 9120436"/>
              <a:gd name="connsiteY244" fmla="*/ 2183831 h 2663544"/>
              <a:gd name="connsiteX245" fmla="*/ 6083998 w 9120436"/>
              <a:gd name="connsiteY245" fmla="*/ 2163165 h 2663544"/>
              <a:gd name="connsiteX246" fmla="*/ 6070203 w 9120436"/>
              <a:gd name="connsiteY246" fmla="*/ 2067562 h 2663544"/>
              <a:gd name="connsiteX247" fmla="*/ 6019735 w 9120436"/>
              <a:gd name="connsiteY247" fmla="*/ 2062689 h 2663544"/>
              <a:gd name="connsiteX248" fmla="*/ 5990631 w 9120436"/>
              <a:gd name="connsiteY248" fmla="*/ 2152915 h 2663544"/>
              <a:gd name="connsiteX249" fmla="*/ 5968088 w 9120436"/>
              <a:gd name="connsiteY249" fmla="*/ 2169717 h 2663544"/>
              <a:gd name="connsiteX250" fmla="*/ 5900797 w 9120436"/>
              <a:gd name="connsiteY250" fmla="*/ 2178790 h 2663544"/>
              <a:gd name="connsiteX251" fmla="*/ 5874889 w 9120436"/>
              <a:gd name="connsiteY251" fmla="*/ 2169045 h 2663544"/>
              <a:gd name="connsiteX252" fmla="*/ 5818028 w 9120436"/>
              <a:gd name="connsiteY252" fmla="*/ 2090581 h 2663544"/>
              <a:gd name="connsiteX253" fmla="*/ 5772774 w 9120436"/>
              <a:gd name="connsiteY253" fmla="*/ 2108559 h 2663544"/>
              <a:gd name="connsiteX254" fmla="*/ 5788756 w 9120436"/>
              <a:gd name="connsiteY254" fmla="*/ 2201809 h 2663544"/>
              <a:gd name="connsiteX255" fmla="*/ 5776812 w 9120436"/>
              <a:gd name="connsiteY255" fmla="*/ 2227852 h 2663544"/>
              <a:gd name="connsiteX256" fmla="*/ 5718268 w 9120436"/>
              <a:gd name="connsiteY256" fmla="*/ 2269352 h 2663544"/>
              <a:gd name="connsiteX257" fmla="*/ 5690678 w 9120436"/>
              <a:gd name="connsiteY257" fmla="*/ 2272712 h 2663544"/>
              <a:gd name="connsiteX258" fmla="*/ 5603873 w 9120436"/>
              <a:gd name="connsiteY258" fmla="*/ 2229868 h 2663544"/>
              <a:gd name="connsiteX259" fmla="*/ 5573591 w 9120436"/>
              <a:gd name="connsiteY259" fmla="*/ 2264984 h 2663544"/>
              <a:gd name="connsiteX260" fmla="*/ 5630957 w 9120436"/>
              <a:gd name="connsiteY260" fmla="*/ 2339584 h 2663544"/>
              <a:gd name="connsiteX261" fmla="*/ 5632303 w 9120436"/>
              <a:gd name="connsiteY261" fmla="*/ 2368315 h 2663544"/>
              <a:gd name="connsiteX262" fmla="*/ 5597816 w 9120436"/>
              <a:gd name="connsiteY262" fmla="*/ 2436699 h 2663544"/>
              <a:gd name="connsiteX263" fmla="*/ 5574937 w 9120436"/>
              <a:gd name="connsiteY263" fmla="*/ 2452660 h 2663544"/>
              <a:gd name="connsiteX264" fmla="*/ 5478373 w 9120436"/>
              <a:gd name="connsiteY264" fmla="*/ 2454844 h 2663544"/>
              <a:gd name="connsiteX265" fmla="*/ 5468785 w 9120436"/>
              <a:gd name="connsiteY265" fmla="*/ 2497857 h 2663544"/>
              <a:gd name="connsiteX266" fmla="*/ 5554413 w 9120436"/>
              <a:gd name="connsiteY266" fmla="*/ 2537511 h 2663544"/>
              <a:gd name="connsiteX267" fmla="*/ 5568881 w 9120436"/>
              <a:gd name="connsiteY267" fmla="*/ 2562209 h 2663544"/>
              <a:gd name="connsiteX268" fmla="*/ 5570731 w 9120436"/>
              <a:gd name="connsiteY268" fmla="*/ 2642690 h 2663544"/>
              <a:gd name="connsiteX269" fmla="*/ 5560009 w 9120436"/>
              <a:gd name="connsiteY269" fmla="*/ 2663544 h 2663544"/>
              <a:gd name="connsiteX270" fmla="*/ 5462357 w 9120436"/>
              <a:gd name="connsiteY270" fmla="*/ 2663544 h 2663544"/>
              <a:gd name="connsiteX271" fmla="*/ 5519085 w 9120436"/>
              <a:gd name="connsiteY271" fmla="*/ 2632105 h 2663544"/>
              <a:gd name="connsiteX272" fmla="*/ 5517907 w 9120436"/>
              <a:gd name="connsiteY272" fmla="*/ 2576491 h 2663544"/>
              <a:gd name="connsiteX273" fmla="*/ 5430429 w 9120436"/>
              <a:gd name="connsiteY273" fmla="*/ 2535998 h 2663544"/>
              <a:gd name="connsiteX274" fmla="*/ 5415961 w 9120436"/>
              <a:gd name="connsiteY274" fmla="*/ 2509619 h 2663544"/>
              <a:gd name="connsiteX275" fmla="*/ 5435307 w 9120436"/>
              <a:gd name="connsiteY275" fmla="*/ 2423257 h 2663544"/>
              <a:gd name="connsiteX276" fmla="*/ 5458859 w 9120436"/>
              <a:gd name="connsiteY276" fmla="*/ 2405447 h 2663544"/>
              <a:gd name="connsiteX277" fmla="*/ 5557610 w 9120436"/>
              <a:gd name="connsiteY277" fmla="*/ 2403095 h 2663544"/>
              <a:gd name="connsiteX278" fmla="*/ 5580657 w 9120436"/>
              <a:gd name="connsiteY278" fmla="*/ 2357226 h 2663544"/>
              <a:gd name="connsiteX279" fmla="*/ 5522113 w 9120436"/>
              <a:gd name="connsiteY279" fmla="*/ 2280945 h 2663544"/>
              <a:gd name="connsiteX280" fmla="*/ 5522113 w 9120436"/>
              <a:gd name="connsiteY280" fmla="*/ 2250702 h 2663544"/>
              <a:gd name="connsiteX281" fmla="*/ 5581329 w 9120436"/>
              <a:gd name="connsiteY281" fmla="*/ 2181814 h 2663544"/>
              <a:gd name="connsiteX282" fmla="*/ 5610265 w 9120436"/>
              <a:gd name="connsiteY282" fmla="*/ 2177110 h 2663544"/>
              <a:gd name="connsiteX283" fmla="*/ 5699090 w 9120436"/>
              <a:gd name="connsiteY283" fmla="*/ 2220963 h 2663544"/>
              <a:gd name="connsiteX284" fmla="*/ 5736606 w 9120436"/>
              <a:gd name="connsiteY284" fmla="*/ 2194080 h 2663544"/>
              <a:gd name="connsiteX285" fmla="*/ 5719782 w 9120436"/>
              <a:gd name="connsiteY285" fmla="*/ 2098813 h 2663544"/>
              <a:gd name="connsiteX286" fmla="*/ 5733409 w 9120436"/>
              <a:gd name="connsiteY286" fmla="*/ 2071930 h 2663544"/>
              <a:gd name="connsiteX287" fmla="*/ 5820215 w 9120436"/>
              <a:gd name="connsiteY287" fmla="*/ 2038327 h 2663544"/>
              <a:gd name="connsiteX288" fmla="*/ 5848141 w 9120436"/>
              <a:gd name="connsiteY288" fmla="*/ 2047568 h 2663544"/>
              <a:gd name="connsiteX289" fmla="*/ 5906348 w 9120436"/>
              <a:gd name="connsiteY289" fmla="*/ 2127713 h 2663544"/>
              <a:gd name="connsiteX290" fmla="*/ 5947396 w 9120436"/>
              <a:gd name="connsiteY290" fmla="*/ 2122000 h 2663544"/>
              <a:gd name="connsiteX291" fmla="*/ 5977341 w 9120436"/>
              <a:gd name="connsiteY291" fmla="*/ 2029758 h 2663544"/>
              <a:gd name="connsiteX292" fmla="*/ 6001734 w 9120436"/>
              <a:gd name="connsiteY292" fmla="*/ 2012956 h 2663544"/>
              <a:gd name="connsiteX293" fmla="*/ 4880414 w 9120436"/>
              <a:gd name="connsiteY293" fmla="*/ 2000347 h 2663544"/>
              <a:gd name="connsiteX294" fmla="*/ 4880488 w 9120436"/>
              <a:gd name="connsiteY294" fmla="*/ 2000355 h 2663544"/>
              <a:gd name="connsiteX295" fmla="*/ 4880321 w 9120436"/>
              <a:gd name="connsiteY295" fmla="*/ 2000355 h 2663544"/>
              <a:gd name="connsiteX296" fmla="*/ 9090250 w 9120436"/>
              <a:gd name="connsiteY296" fmla="*/ 1977336 h 2663544"/>
              <a:gd name="connsiteX297" fmla="*/ 9120027 w 9120436"/>
              <a:gd name="connsiteY297" fmla="*/ 1998002 h 2663544"/>
              <a:gd name="connsiteX298" fmla="*/ 9099335 w 9120436"/>
              <a:gd name="connsiteY298" fmla="*/ 2027741 h 2663544"/>
              <a:gd name="connsiteX299" fmla="*/ 9079988 w 9120436"/>
              <a:gd name="connsiteY299" fmla="*/ 2031270 h 2663544"/>
              <a:gd name="connsiteX300" fmla="*/ 9075446 w 9120436"/>
              <a:gd name="connsiteY300" fmla="*/ 2030934 h 2663544"/>
              <a:gd name="connsiteX301" fmla="*/ 9050548 w 9120436"/>
              <a:gd name="connsiteY301" fmla="*/ 2010267 h 2663544"/>
              <a:gd name="connsiteX302" fmla="*/ 9070758 w 9120436"/>
              <a:gd name="connsiteY302" fmla="*/ 1980891 h 2663544"/>
              <a:gd name="connsiteX303" fmla="*/ 9070904 w 9120436"/>
              <a:gd name="connsiteY303" fmla="*/ 1980864 h 2663544"/>
              <a:gd name="connsiteX304" fmla="*/ 7477270 w 9120436"/>
              <a:gd name="connsiteY304" fmla="*/ 1934491 h 2663544"/>
              <a:gd name="connsiteX305" fmla="*/ 7455737 w 9120436"/>
              <a:gd name="connsiteY305" fmla="*/ 1953981 h 2663544"/>
              <a:gd name="connsiteX306" fmla="*/ 7477606 w 9120436"/>
              <a:gd name="connsiteY306" fmla="*/ 2021188 h 2663544"/>
              <a:gd name="connsiteX307" fmla="*/ 7498803 w 9120436"/>
              <a:gd name="connsiteY307" fmla="*/ 1948268 h 2663544"/>
              <a:gd name="connsiteX308" fmla="*/ 7477270 w 9120436"/>
              <a:gd name="connsiteY308" fmla="*/ 1934491 h 2663544"/>
              <a:gd name="connsiteX309" fmla="*/ 7856627 w 9120436"/>
              <a:gd name="connsiteY309" fmla="*/ 1933483 h 2663544"/>
              <a:gd name="connsiteX310" fmla="*/ 7821467 w 9120436"/>
              <a:gd name="connsiteY310" fmla="*/ 1942724 h 2663544"/>
              <a:gd name="connsiteX311" fmla="*/ 7814065 w 9120436"/>
              <a:gd name="connsiteY311" fmla="*/ 1964398 h 2663544"/>
              <a:gd name="connsiteX312" fmla="*/ 7840477 w 9120436"/>
              <a:gd name="connsiteY312" fmla="*/ 2039838 h 2663544"/>
              <a:gd name="connsiteX313" fmla="*/ 7889600 w 9120436"/>
              <a:gd name="connsiteY313" fmla="*/ 1949108 h 2663544"/>
              <a:gd name="connsiteX314" fmla="*/ 7856627 w 9120436"/>
              <a:gd name="connsiteY314" fmla="*/ 1933483 h 2663544"/>
              <a:gd name="connsiteX315" fmla="*/ 7664509 w 9120436"/>
              <a:gd name="connsiteY315" fmla="*/ 1933483 h 2663544"/>
              <a:gd name="connsiteX316" fmla="*/ 7627162 w 9120436"/>
              <a:gd name="connsiteY316" fmla="*/ 1941548 h 2663544"/>
              <a:gd name="connsiteX317" fmla="*/ 7621443 w 9120436"/>
              <a:gd name="connsiteY317" fmla="*/ 1955661 h 2663544"/>
              <a:gd name="connsiteX318" fmla="*/ 7666696 w 9120436"/>
              <a:gd name="connsiteY318" fmla="*/ 2044207 h 2663544"/>
              <a:gd name="connsiteX319" fmla="*/ 7709594 w 9120436"/>
              <a:gd name="connsiteY319" fmla="*/ 1958013 h 2663544"/>
              <a:gd name="connsiteX320" fmla="*/ 7664509 w 9120436"/>
              <a:gd name="connsiteY320" fmla="*/ 1933483 h 2663544"/>
              <a:gd name="connsiteX321" fmla="*/ 1030237 w 9120436"/>
              <a:gd name="connsiteY321" fmla="*/ 1908113 h 2663544"/>
              <a:gd name="connsiteX322" fmla="*/ 1039153 w 9120436"/>
              <a:gd name="connsiteY322" fmla="*/ 1908953 h 2663544"/>
              <a:gd name="connsiteX323" fmla="*/ 1156915 w 9120436"/>
              <a:gd name="connsiteY323" fmla="*/ 1931131 h 2663544"/>
              <a:gd name="connsiteX324" fmla="*/ 1164989 w 9120436"/>
              <a:gd name="connsiteY324" fmla="*/ 1933484 h 2663544"/>
              <a:gd name="connsiteX325" fmla="*/ 1183494 w 9120436"/>
              <a:gd name="connsiteY325" fmla="*/ 1959694 h 2663544"/>
              <a:gd name="connsiteX326" fmla="*/ 1174409 w 9120436"/>
              <a:gd name="connsiteY326" fmla="*/ 2094109 h 2663544"/>
              <a:gd name="connsiteX327" fmla="*/ 1228074 w 9120436"/>
              <a:gd name="connsiteY327" fmla="*/ 2121160 h 2663544"/>
              <a:gd name="connsiteX328" fmla="*/ 1324301 w 9120436"/>
              <a:gd name="connsiteY328" fmla="*/ 2030430 h 2663544"/>
              <a:gd name="connsiteX329" fmla="*/ 1356769 w 9120436"/>
              <a:gd name="connsiteY329" fmla="*/ 2028582 h 2663544"/>
              <a:gd name="connsiteX330" fmla="*/ 1363835 w 9120436"/>
              <a:gd name="connsiteY330" fmla="*/ 2033790 h 2663544"/>
              <a:gd name="connsiteX331" fmla="*/ 1454511 w 9120436"/>
              <a:gd name="connsiteY331" fmla="*/ 2116288 h 2663544"/>
              <a:gd name="connsiteX332" fmla="*/ 1460230 w 9120436"/>
              <a:gd name="connsiteY332" fmla="*/ 2122504 h 2663544"/>
              <a:gd name="connsiteX333" fmla="*/ 1461913 w 9120436"/>
              <a:gd name="connsiteY333" fmla="*/ 2154596 h 2663544"/>
              <a:gd name="connsiteX334" fmla="*/ 1382172 w 9120436"/>
              <a:gd name="connsiteY334" fmla="*/ 2261959 h 2663544"/>
              <a:gd name="connsiteX335" fmla="*/ 1397987 w 9120436"/>
              <a:gd name="connsiteY335" fmla="*/ 2285650 h 2663544"/>
              <a:gd name="connsiteX336" fmla="*/ 1412453 w 9120436"/>
              <a:gd name="connsiteY336" fmla="*/ 2310349 h 2663544"/>
              <a:gd name="connsiteX337" fmla="*/ 1544008 w 9120436"/>
              <a:gd name="connsiteY337" fmla="*/ 2285650 h 2663544"/>
              <a:gd name="connsiteX338" fmla="*/ 1572103 w 9120436"/>
              <a:gd name="connsiteY338" fmla="*/ 2301108 h 2663544"/>
              <a:gd name="connsiteX339" fmla="*/ 1575299 w 9120436"/>
              <a:gd name="connsiteY339" fmla="*/ 2309005 h 2663544"/>
              <a:gd name="connsiteX340" fmla="*/ 1608945 w 9120436"/>
              <a:gd name="connsiteY340" fmla="*/ 2425610 h 2663544"/>
              <a:gd name="connsiteX341" fmla="*/ 1610627 w 9120436"/>
              <a:gd name="connsiteY341" fmla="*/ 2434346 h 2663544"/>
              <a:gd name="connsiteX342" fmla="*/ 1594813 w 9120436"/>
              <a:gd name="connsiteY342" fmla="*/ 2462741 h 2663544"/>
              <a:gd name="connsiteX343" fmla="*/ 1470997 w 9120436"/>
              <a:gd name="connsiteY343" fmla="*/ 2509452 h 2663544"/>
              <a:gd name="connsiteX344" fmla="*/ 1470997 w 9120436"/>
              <a:gd name="connsiteY344" fmla="*/ 2569434 h 2663544"/>
              <a:gd name="connsiteX345" fmla="*/ 1596159 w 9120436"/>
              <a:gd name="connsiteY345" fmla="*/ 2619840 h 2663544"/>
              <a:gd name="connsiteX346" fmla="*/ 1611636 w 9120436"/>
              <a:gd name="connsiteY346" fmla="*/ 2647563 h 2663544"/>
              <a:gd name="connsiteX347" fmla="*/ 1610122 w 9120436"/>
              <a:gd name="connsiteY347" fmla="*/ 2655964 h 2663544"/>
              <a:gd name="connsiteX348" fmla="*/ 1608040 w 9120436"/>
              <a:gd name="connsiteY348" fmla="*/ 2663544 h 2663544"/>
              <a:gd name="connsiteX349" fmla="*/ 1557542 w 9120436"/>
              <a:gd name="connsiteY349" fmla="*/ 2663544 h 2663544"/>
              <a:gd name="connsiteX350" fmla="*/ 1559149 w 9120436"/>
              <a:gd name="connsiteY350" fmla="*/ 2657644 h 2663544"/>
              <a:gd name="connsiteX351" fmla="*/ 1436005 w 9120436"/>
              <a:gd name="connsiteY351" fmla="*/ 2607238 h 2663544"/>
              <a:gd name="connsiteX352" fmla="*/ 1420360 w 9120436"/>
              <a:gd name="connsiteY352" fmla="*/ 2581700 h 2663544"/>
              <a:gd name="connsiteX353" fmla="*/ 1419014 w 9120436"/>
              <a:gd name="connsiteY353" fmla="*/ 2493489 h 2663544"/>
              <a:gd name="connsiteX354" fmla="*/ 1435837 w 9120436"/>
              <a:gd name="connsiteY354" fmla="*/ 2469126 h 2663544"/>
              <a:gd name="connsiteX355" fmla="*/ 1557635 w 9120436"/>
              <a:gd name="connsiteY355" fmla="*/ 2423089 h 2663544"/>
              <a:gd name="connsiteX356" fmla="*/ 1532905 w 9120436"/>
              <a:gd name="connsiteY356" fmla="*/ 2339080 h 2663544"/>
              <a:gd name="connsiteX357" fmla="*/ 1403537 w 9120436"/>
              <a:gd name="connsiteY357" fmla="*/ 2363275 h 2663544"/>
              <a:gd name="connsiteX358" fmla="*/ 1376285 w 9120436"/>
              <a:gd name="connsiteY358" fmla="*/ 2349665 h 2663544"/>
              <a:gd name="connsiteX359" fmla="*/ 1355424 w 9120436"/>
              <a:gd name="connsiteY359" fmla="*/ 2312365 h 2663544"/>
              <a:gd name="connsiteX360" fmla="*/ 1330862 w 9120436"/>
              <a:gd name="connsiteY360" fmla="*/ 2277081 h 2663544"/>
              <a:gd name="connsiteX361" fmla="*/ 1330862 w 9120436"/>
              <a:gd name="connsiteY361" fmla="*/ 2246838 h 2663544"/>
              <a:gd name="connsiteX362" fmla="*/ 1409257 w 9120436"/>
              <a:gd name="connsiteY362" fmla="*/ 2141154 h 2663544"/>
              <a:gd name="connsiteX363" fmla="*/ 1344152 w 9120436"/>
              <a:gd name="connsiteY363" fmla="*/ 2082684 h 2663544"/>
              <a:gd name="connsiteX364" fmla="*/ 1249439 w 9120436"/>
              <a:gd name="connsiteY364" fmla="*/ 2172070 h 2663544"/>
              <a:gd name="connsiteX365" fmla="*/ 1218486 w 9120436"/>
              <a:gd name="connsiteY365" fmla="*/ 2174926 h 2663544"/>
              <a:gd name="connsiteX366" fmla="*/ 1139587 w 9120436"/>
              <a:gd name="connsiteY366" fmla="*/ 2135106 h 2663544"/>
              <a:gd name="connsiteX367" fmla="*/ 1122764 w 9120436"/>
              <a:gd name="connsiteY367" fmla="*/ 2109903 h 2663544"/>
              <a:gd name="connsiteX368" fmla="*/ 1133027 w 9120436"/>
              <a:gd name="connsiteY368" fmla="*/ 1976832 h 2663544"/>
              <a:gd name="connsiteX369" fmla="*/ 1048911 w 9120436"/>
              <a:gd name="connsiteY369" fmla="*/ 1960030 h 2663544"/>
              <a:gd name="connsiteX370" fmla="*/ 1017789 w 9120436"/>
              <a:gd name="connsiteY370" fmla="*/ 2085036 h 2663544"/>
              <a:gd name="connsiteX371" fmla="*/ 992722 w 9120436"/>
              <a:gd name="connsiteY371" fmla="*/ 2104190 h 2663544"/>
              <a:gd name="connsiteX372" fmla="*/ 897169 w 9120436"/>
              <a:gd name="connsiteY372" fmla="*/ 2112087 h 2663544"/>
              <a:gd name="connsiteX373" fmla="*/ 870250 w 9120436"/>
              <a:gd name="connsiteY373" fmla="*/ 2099486 h 2663544"/>
              <a:gd name="connsiteX374" fmla="*/ 805987 w 9120436"/>
              <a:gd name="connsiteY374" fmla="*/ 1982881 h 2663544"/>
              <a:gd name="connsiteX375" fmla="*/ 727592 w 9120436"/>
              <a:gd name="connsiteY375" fmla="*/ 2013628 h 2663544"/>
              <a:gd name="connsiteX376" fmla="*/ 768808 w 9120436"/>
              <a:gd name="connsiteY376" fmla="*/ 2135106 h 2663544"/>
              <a:gd name="connsiteX377" fmla="*/ 757705 w 9120436"/>
              <a:gd name="connsiteY377" fmla="*/ 2164845 h 2663544"/>
              <a:gd name="connsiteX378" fmla="*/ 747275 w 9120436"/>
              <a:gd name="connsiteY378" fmla="*/ 2171230 h 2663544"/>
              <a:gd name="connsiteX379" fmla="*/ 673759 w 9120436"/>
              <a:gd name="connsiteY379" fmla="*/ 2228860 h 2663544"/>
              <a:gd name="connsiteX380" fmla="*/ 644150 w 9120436"/>
              <a:gd name="connsiteY380" fmla="*/ 2232892 h 2663544"/>
              <a:gd name="connsiteX381" fmla="*/ 526390 w 9120436"/>
              <a:gd name="connsiteY381" fmla="*/ 2169549 h 2663544"/>
              <a:gd name="connsiteX382" fmla="*/ 478781 w 9120436"/>
              <a:gd name="connsiteY382" fmla="*/ 2235917 h 2663544"/>
              <a:gd name="connsiteX383" fmla="*/ 579719 w 9120436"/>
              <a:gd name="connsiteY383" fmla="*/ 2315894 h 2663544"/>
              <a:gd name="connsiteX384" fmla="*/ 586616 w 9120436"/>
              <a:gd name="connsiteY384" fmla="*/ 2346977 h 2663544"/>
              <a:gd name="connsiteX385" fmla="*/ 548765 w 9120436"/>
              <a:gd name="connsiteY385" fmla="*/ 2455013 h 2663544"/>
              <a:gd name="connsiteX386" fmla="*/ 526054 w 9120436"/>
              <a:gd name="connsiteY386" fmla="*/ 2475007 h 2663544"/>
              <a:gd name="connsiteX387" fmla="*/ 392816 w 9120436"/>
              <a:gd name="connsiteY387" fmla="*/ 2485928 h 2663544"/>
              <a:gd name="connsiteX388" fmla="*/ 389956 w 9120436"/>
              <a:gd name="connsiteY388" fmla="*/ 2565570 h 2663544"/>
              <a:gd name="connsiteX389" fmla="*/ 518483 w 9120436"/>
              <a:gd name="connsiteY389" fmla="*/ 2578507 h 2663544"/>
              <a:gd name="connsiteX390" fmla="*/ 541026 w 9120436"/>
              <a:gd name="connsiteY390" fmla="*/ 2600518 h 2663544"/>
              <a:gd name="connsiteX391" fmla="*/ 557763 w 9120436"/>
              <a:gd name="connsiteY391" fmla="*/ 2663544 h 2663544"/>
              <a:gd name="connsiteX392" fmla="*/ 504136 w 9120436"/>
              <a:gd name="connsiteY392" fmla="*/ 2663544 h 2663544"/>
              <a:gd name="connsiteX393" fmla="*/ 493754 w 9120436"/>
              <a:gd name="connsiteY393" fmla="*/ 2626392 h 2663544"/>
              <a:gd name="connsiteX394" fmla="*/ 363208 w 9120436"/>
              <a:gd name="connsiteY394" fmla="*/ 2613119 h 2663544"/>
              <a:gd name="connsiteX395" fmla="*/ 340666 w 9120436"/>
              <a:gd name="connsiteY395" fmla="*/ 2589428 h 2663544"/>
              <a:gd name="connsiteX396" fmla="*/ 340666 w 9120436"/>
              <a:gd name="connsiteY396" fmla="*/ 2580524 h 2663544"/>
              <a:gd name="connsiteX397" fmla="*/ 344704 w 9120436"/>
              <a:gd name="connsiteY397" fmla="*/ 2467446 h 2663544"/>
              <a:gd name="connsiteX398" fmla="*/ 345712 w 9120436"/>
              <a:gd name="connsiteY398" fmla="*/ 2459045 h 2663544"/>
              <a:gd name="connsiteX399" fmla="*/ 368760 w 9120436"/>
              <a:gd name="connsiteY399" fmla="*/ 2436866 h 2663544"/>
              <a:gd name="connsiteX400" fmla="*/ 503343 w 9120436"/>
              <a:gd name="connsiteY400" fmla="*/ 2426786 h 2663544"/>
              <a:gd name="connsiteX401" fmla="*/ 532278 w 9120436"/>
              <a:gd name="connsiteY401" fmla="*/ 2342776 h 2663544"/>
              <a:gd name="connsiteX402" fmla="*/ 430164 w 9120436"/>
              <a:gd name="connsiteY402" fmla="*/ 2261623 h 2663544"/>
              <a:gd name="connsiteX403" fmla="*/ 424107 w 9120436"/>
              <a:gd name="connsiteY403" fmla="*/ 2229196 h 2663544"/>
              <a:gd name="connsiteX404" fmla="*/ 428650 w 9120436"/>
              <a:gd name="connsiteY404" fmla="*/ 2221467 h 2663544"/>
              <a:gd name="connsiteX405" fmla="*/ 495942 w 9120436"/>
              <a:gd name="connsiteY405" fmla="*/ 2127713 h 2663544"/>
              <a:gd name="connsiteX406" fmla="*/ 501324 w 9120436"/>
              <a:gd name="connsiteY406" fmla="*/ 2121328 h 2663544"/>
              <a:gd name="connsiteX407" fmla="*/ 532615 w 9120436"/>
              <a:gd name="connsiteY407" fmla="*/ 2115616 h 2663544"/>
              <a:gd name="connsiteX408" fmla="*/ 651721 w 9120436"/>
              <a:gd name="connsiteY408" fmla="*/ 2179966 h 2663544"/>
              <a:gd name="connsiteX409" fmla="*/ 713293 w 9120436"/>
              <a:gd name="connsiteY409" fmla="*/ 2133089 h 2663544"/>
              <a:gd name="connsiteX410" fmla="*/ 671235 w 9120436"/>
              <a:gd name="connsiteY410" fmla="*/ 2009932 h 2663544"/>
              <a:gd name="connsiteX411" fmla="*/ 683852 w 9120436"/>
              <a:gd name="connsiteY411" fmla="*/ 1979352 h 2663544"/>
              <a:gd name="connsiteX412" fmla="*/ 691927 w 9120436"/>
              <a:gd name="connsiteY412" fmla="*/ 1975152 h 2663544"/>
              <a:gd name="connsiteX413" fmla="*/ 801781 w 9120436"/>
              <a:gd name="connsiteY413" fmla="*/ 1931467 h 2663544"/>
              <a:gd name="connsiteX414" fmla="*/ 809856 w 9120436"/>
              <a:gd name="connsiteY414" fmla="*/ 1929115 h 2663544"/>
              <a:gd name="connsiteX415" fmla="*/ 838960 w 9120436"/>
              <a:gd name="connsiteY415" fmla="*/ 1941212 h 2663544"/>
              <a:gd name="connsiteX416" fmla="*/ 904403 w 9120436"/>
              <a:gd name="connsiteY416" fmla="*/ 2059665 h 2663544"/>
              <a:gd name="connsiteX417" fmla="*/ 971693 w 9120436"/>
              <a:gd name="connsiteY417" fmla="*/ 2053953 h 2663544"/>
              <a:gd name="connsiteX418" fmla="*/ 1003321 w 9120436"/>
              <a:gd name="connsiteY418" fmla="*/ 1927099 h 2663544"/>
              <a:gd name="connsiteX419" fmla="*/ 1030237 w 9120436"/>
              <a:gd name="connsiteY419" fmla="*/ 1908113 h 2663544"/>
              <a:gd name="connsiteX420" fmla="*/ 7664173 w 9120436"/>
              <a:gd name="connsiteY420" fmla="*/ 1882741 h 2663544"/>
              <a:gd name="connsiteX421" fmla="*/ 7733988 w 9120436"/>
              <a:gd name="connsiteY421" fmla="*/ 1902231 h 2663544"/>
              <a:gd name="connsiteX422" fmla="*/ 7759727 w 9120436"/>
              <a:gd name="connsiteY422" fmla="*/ 1957677 h 2663544"/>
              <a:gd name="connsiteX423" fmla="*/ 7701688 w 9120436"/>
              <a:gd name="connsiteY423" fmla="*/ 2080499 h 2663544"/>
              <a:gd name="connsiteX424" fmla="*/ 7749128 w 9120436"/>
              <a:gd name="connsiteY424" fmla="*/ 2110574 h 2663544"/>
              <a:gd name="connsiteX425" fmla="*/ 7804476 w 9120436"/>
              <a:gd name="connsiteY425" fmla="*/ 2076130 h 2663544"/>
              <a:gd name="connsiteX426" fmla="*/ 7763259 w 9120436"/>
              <a:gd name="connsiteY426" fmla="*/ 1964062 h 2663544"/>
              <a:gd name="connsiteX427" fmla="*/ 7786811 w 9120436"/>
              <a:gd name="connsiteY427" fmla="*/ 1905424 h 2663544"/>
              <a:gd name="connsiteX428" fmla="*/ 7856290 w 9120436"/>
              <a:gd name="connsiteY428" fmla="*/ 1882741 h 2663544"/>
              <a:gd name="connsiteX429" fmla="*/ 7940405 w 9120436"/>
              <a:gd name="connsiteY429" fmla="*/ 1948772 h 2663544"/>
              <a:gd name="connsiteX430" fmla="*/ 7871263 w 9120436"/>
              <a:gd name="connsiteY430" fmla="*/ 2080667 h 2663544"/>
              <a:gd name="connsiteX431" fmla="*/ 7889265 w 9120436"/>
              <a:gd name="connsiteY431" fmla="*/ 2097416 h 2663544"/>
              <a:gd name="connsiteX432" fmla="*/ 7903793 w 9120436"/>
              <a:gd name="connsiteY432" fmla="*/ 2067461 h 2663544"/>
              <a:gd name="connsiteX433" fmla="*/ 7911975 w 9120436"/>
              <a:gd name="connsiteY433" fmla="*/ 2052944 h 2663544"/>
              <a:gd name="connsiteX434" fmla="*/ 7946799 w 9120436"/>
              <a:gd name="connsiteY434" fmla="*/ 2044711 h 2663544"/>
              <a:gd name="connsiteX435" fmla="*/ 7955042 w 9120436"/>
              <a:gd name="connsiteY435" fmla="*/ 2079491 h 2663544"/>
              <a:gd name="connsiteX436" fmla="*/ 7948524 w 9120436"/>
              <a:gd name="connsiteY436" fmla="*/ 2091297 h 2663544"/>
              <a:gd name="connsiteX437" fmla="*/ 7933429 w 9120436"/>
              <a:gd name="connsiteY437" fmla="*/ 2122989 h 2663544"/>
              <a:gd name="connsiteX438" fmla="*/ 7945631 w 9120436"/>
              <a:gd name="connsiteY438" fmla="*/ 2128037 h 2663544"/>
              <a:gd name="connsiteX439" fmla="*/ 7953022 w 9120436"/>
              <a:gd name="connsiteY439" fmla="*/ 2145858 h 2663544"/>
              <a:gd name="connsiteX440" fmla="*/ 7927787 w 9120436"/>
              <a:gd name="connsiteY440" fmla="*/ 2171061 h 2663544"/>
              <a:gd name="connsiteX441" fmla="*/ 7927451 w 9120436"/>
              <a:gd name="connsiteY441" fmla="*/ 2171397 h 2663544"/>
              <a:gd name="connsiteX442" fmla="*/ 7914769 w 9120436"/>
              <a:gd name="connsiteY442" fmla="*/ 2169131 h 2663544"/>
              <a:gd name="connsiteX443" fmla="*/ 7909021 w 9120436"/>
              <a:gd name="connsiteY443" fmla="*/ 2183499 h 2663544"/>
              <a:gd name="connsiteX444" fmla="*/ 7813371 w 9120436"/>
              <a:gd name="connsiteY444" fmla="*/ 2627664 h 2663544"/>
              <a:gd name="connsiteX445" fmla="*/ 7810191 w 9120436"/>
              <a:gd name="connsiteY445" fmla="*/ 2663544 h 2663544"/>
              <a:gd name="connsiteX446" fmla="*/ 7759293 w 9120436"/>
              <a:gd name="connsiteY446" fmla="*/ 2663544 h 2663544"/>
              <a:gd name="connsiteX447" fmla="*/ 7763213 w 9120436"/>
              <a:gd name="connsiteY447" fmla="*/ 2619082 h 2663544"/>
              <a:gd name="connsiteX448" fmla="*/ 7861614 w 9120436"/>
              <a:gd name="connsiteY448" fmla="*/ 2164255 h 2663544"/>
              <a:gd name="connsiteX449" fmla="*/ 7869186 w 9120436"/>
              <a:gd name="connsiteY449" fmla="*/ 2145591 h 2663544"/>
              <a:gd name="connsiteX450" fmla="*/ 7835261 w 9120436"/>
              <a:gd name="connsiteY450" fmla="*/ 2116287 h 2663544"/>
              <a:gd name="connsiteX451" fmla="*/ 7749465 w 9120436"/>
              <a:gd name="connsiteY451" fmla="*/ 2161316 h 2663544"/>
              <a:gd name="connsiteX452" fmla="*/ 7665350 w 9120436"/>
              <a:gd name="connsiteY452" fmla="*/ 2116791 h 2663544"/>
              <a:gd name="connsiteX453" fmla="*/ 7572656 w 9120436"/>
              <a:gd name="connsiteY453" fmla="*/ 2161316 h 2663544"/>
              <a:gd name="connsiteX454" fmla="*/ 7478448 w 9120436"/>
              <a:gd name="connsiteY454" fmla="*/ 2107718 h 2663544"/>
              <a:gd name="connsiteX455" fmla="*/ 7474111 w 9120436"/>
              <a:gd name="connsiteY455" fmla="*/ 2111712 h 2663544"/>
              <a:gd name="connsiteX456" fmla="*/ 7495453 w 9120436"/>
              <a:gd name="connsiteY456" fmla="*/ 2164255 h 2663544"/>
              <a:gd name="connsiteX457" fmla="*/ 7593899 w 9120436"/>
              <a:gd name="connsiteY457" fmla="*/ 2619082 h 2663544"/>
              <a:gd name="connsiteX458" fmla="*/ 7597819 w 9120436"/>
              <a:gd name="connsiteY458" fmla="*/ 2663544 h 2663544"/>
              <a:gd name="connsiteX459" fmla="*/ 7546924 w 9120436"/>
              <a:gd name="connsiteY459" fmla="*/ 2663544 h 2663544"/>
              <a:gd name="connsiteX460" fmla="*/ 7543744 w 9120436"/>
              <a:gd name="connsiteY460" fmla="*/ 2627664 h 2663544"/>
              <a:gd name="connsiteX461" fmla="*/ 7448093 w 9120436"/>
              <a:gd name="connsiteY461" fmla="*/ 2183499 h 2663544"/>
              <a:gd name="connsiteX462" fmla="*/ 7431973 w 9120436"/>
              <a:gd name="connsiteY462" fmla="*/ 2143205 h 2663544"/>
              <a:gd name="connsiteX463" fmla="*/ 7413343 w 9120436"/>
              <a:gd name="connsiteY463" fmla="*/ 2150058 h 2663544"/>
              <a:gd name="connsiteX464" fmla="*/ 7387604 w 9120436"/>
              <a:gd name="connsiteY464" fmla="*/ 2125360 h 2663544"/>
              <a:gd name="connsiteX465" fmla="*/ 7412334 w 9120436"/>
              <a:gd name="connsiteY465" fmla="*/ 2099653 h 2663544"/>
              <a:gd name="connsiteX466" fmla="*/ 7412496 w 9120436"/>
              <a:gd name="connsiteY466" fmla="*/ 2099497 h 2663544"/>
              <a:gd name="connsiteX467" fmla="*/ 7408590 w 9120436"/>
              <a:gd name="connsiteY467" fmla="*/ 2091297 h 2663544"/>
              <a:gd name="connsiteX468" fmla="*/ 7402072 w 9120436"/>
              <a:gd name="connsiteY468" fmla="*/ 2079491 h 2663544"/>
              <a:gd name="connsiteX469" fmla="*/ 7410315 w 9120436"/>
              <a:gd name="connsiteY469" fmla="*/ 2044711 h 2663544"/>
              <a:gd name="connsiteX470" fmla="*/ 7429242 w 9120436"/>
              <a:gd name="connsiteY470" fmla="*/ 2041581 h 2663544"/>
              <a:gd name="connsiteX471" fmla="*/ 7434017 w 9120436"/>
              <a:gd name="connsiteY471" fmla="*/ 2044995 h 2663544"/>
              <a:gd name="connsiteX472" fmla="*/ 7417229 w 9120436"/>
              <a:gd name="connsiteY472" fmla="*/ 2013563 h 2663544"/>
              <a:gd name="connsiteX473" fmla="*/ 7404091 w 9120436"/>
              <a:gd name="connsiteY473" fmla="*/ 1953981 h 2663544"/>
              <a:gd name="connsiteX474" fmla="*/ 7421755 w 9120436"/>
              <a:gd name="connsiteY474" fmla="*/ 1903575 h 2663544"/>
              <a:gd name="connsiteX475" fmla="*/ 7476093 w 9120436"/>
              <a:gd name="connsiteY475" fmla="*/ 1883245 h 2663544"/>
              <a:gd name="connsiteX476" fmla="*/ 7530599 w 9120436"/>
              <a:gd name="connsiteY476" fmla="*/ 1903239 h 2663544"/>
              <a:gd name="connsiteX477" fmla="*/ 7548431 w 9120436"/>
              <a:gd name="connsiteY477" fmla="*/ 1952469 h 2663544"/>
              <a:gd name="connsiteX478" fmla="*/ 7508897 w 9120436"/>
              <a:gd name="connsiteY478" fmla="*/ 2065881 h 2663544"/>
              <a:gd name="connsiteX479" fmla="*/ 7572992 w 9120436"/>
              <a:gd name="connsiteY479" fmla="*/ 2110574 h 2663544"/>
              <a:gd name="connsiteX480" fmla="*/ 7630359 w 9120436"/>
              <a:gd name="connsiteY480" fmla="*/ 2080163 h 2663544"/>
              <a:gd name="connsiteX481" fmla="*/ 7570638 w 9120436"/>
              <a:gd name="connsiteY481" fmla="*/ 1955325 h 2663544"/>
              <a:gd name="connsiteX482" fmla="*/ 7596040 w 9120436"/>
              <a:gd name="connsiteY482" fmla="*/ 1901223 h 2663544"/>
              <a:gd name="connsiteX483" fmla="*/ 7664173 w 9120436"/>
              <a:gd name="connsiteY483" fmla="*/ 1882741 h 2663544"/>
              <a:gd name="connsiteX484" fmla="*/ 491230 w 9120436"/>
              <a:gd name="connsiteY484" fmla="*/ 1804445 h 2663544"/>
              <a:gd name="connsiteX485" fmla="*/ 516464 w 9120436"/>
              <a:gd name="connsiteY485" fmla="*/ 1829648 h 2663544"/>
              <a:gd name="connsiteX486" fmla="*/ 516464 w 9120436"/>
              <a:gd name="connsiteY486" fmla="*/ 1975657 h 2663544"/>
              <a:gd name="connsiteX487" fmla="*/ 491230 w 9120436"/>
              <a:gd name="connsiteY487" fmla="*/ 2000860 h 2663544"/>
              <a:gd name="connsiteX488" fmla="*/ 465994 w 9120436"/>
              <a:gd name="connsiteY488" fmla="*/ 1975657 h 2663544"/>
              <a:gd name="connsiteX489" fmla="*/ 465994 w 9120436"/>
              <a:gd name="connsiteY489" fmla="*/ 1829648 h 2663544"/>
              <a:gd name="connsiteX490" fmla="*/ 491230 w 9120436"/>
              <a:gd name="connsiteY490" fmla="*/ 1804445 h 2663544"/>
              <a:gd name="connsiteX491" fmla="*/ 2882580 w 9120436"/>
              <a:gd name="connsiteY491" fmla="*/ 1801207 h 2663544"/>
              <a:gd name="connsiteX492" fmla="*/ 3534067 w 9120436"/>
              <a:gd name="connsiteY492" fmla="*/ 2098645 h 2663544"/>
              <a:gd name="connsiteX493" fmla="*/ 3684516 w 9120436"/>
              <a:gd name="connsiteY493" fmla="*/ 2662005 h 2663544"/>
              <a:gd name="connsiteX494" fmla="*/ 3684159 w 9120436"/>
              <a:gd name="connsiteY494" fmla="*/ 2663544 h 2663544"/>
              <a:gd name="connsiteX495" fmla="*/ 3629214 w 9120436"/>
              <a:gd name="connsiteY495" fmla="*/ 2663544 h 2663544"/>
              <a:gd name="connsiteX496" fmla="*/ 3630522 w 9120436"/>
              <a:gd name="connsiteY496" fmla="*/ 2657939 h 2663544"/>
              <a:gd name="connsiteX497" fmla="*/ 3491209 w 9120436"/>
              <a:gd name="connsiteY497" fmla="*/ 2133271 h 2663544"/>
              <a:gd name="connsiteX498" fmla="*/ 2885093 w 9120436"/>
              <a:gd name="connsiteY498" fmla="*/ 1855503 h 2663544"/>
              <a:gd name="connsiteX499" fmla="*/ 2495914 w 9120436"/>
              <a:gd name="connsiteY499" fmla="*/ 1999800 h 2663544"/>
              <a:gd name="connsiteX500" fmla="*/ 2433941 w 9120436"/>
              <a:gd name="connsiteY500" fmla="*/ 2052944 h 2663544"/>
              <a:gd name="connsiteX501" fmla="*/ 2220418 w 9120436"/>
              <a:gd name="connsiteY501" fmla="*/ 2636503 h 2663544"/>
              <a:gd name="connsiteX502" fmla="*/ 2225694 w 9120436"/>
              <a:gd name="connsiteY502" fmla="*/ 2663544 h 2663544"/>
              <a:gd name="connsiteX503" fmla="*/ 2175789 w 9120436"/>
              <a:gd name="connsiteY503" fmla="*/ 2663544 h 2663544"/>
              <a:gd name="connsiteX504" fmla="*/ 2166955 w 9120436"/>
              <a:gd name="connsiteY504" fmla="*/ 2607473 h 2663544"/>
              <a:gd name="connsiteX505" fmla="*/ 2464764 w 9120436"/>
              <a:gd name="connsiteY505" fmla="*/ 1956800 h 2663544"/>
              <a:gd name="connsiteX506" fmla="*/ 2882580 w 9120436"/>
              <a:gd name="connsiteY506" fmla="*/ 1801207 h 2663544"/>
              <a:gd name="connsiteX507" fmla="*/ 558352 w 9120436"/>
              <a:gd name="connsiteY507" fmla="*/ 1737405 h 2663544"/>
              <a:gd name="connsiteX508" fmla="*/ 704712 w 9120436"/>
              <a:gd name="connsiteY508" fmla="*/ 1737405 h 2663544"/>
              <a:gd name="connsiteX509" fmla="*/ 729946 w 9120436"/>
              <a:gd name="connsiteY509" fmla="*/ 1762608 h 2663544"/>
              <a:gd name="connsiteX510" fmla="*/ 704712 w 9120436"/>
              <a:gd name="connsiteY510" fmla="*/ 1787811 h 2663544"/>
              <a:gd name="connsiteX511" fmla="*/ 558352 w 9120436"/>
              <a:gd name="connsiteY511" fmla="*/ 1787811 h 2663544"/>
              <a:gd name="connsiteX512" fmla="*/ 533117 w 9120436"/>
              <a:gd name="connsiteY512" fmla="*/ 1762608 h 2663544"/>
              <a:gd name="connsiteX513" fmla="*/ 558352 w 9120436"/>
              <a:gd name="connsiteY513" fmla="*/ 1737405 h 2663544"/>
              <a:gd name="connsiteX514" fmla="*/ 277747 w 9120436"/>
              <a:gd name="connsiteY514" fmla="*/ 1737405 h 2663544"/>
              <a:gd name="connsiteX515" fmla="*/ 424107 w 9120436"/>
              <a:gd name="connsiteY515" fmla="*/ 1737405 h 2663544"/>
              <a:gd name="connsiteX516" fmla="*/ 449341 w 9120436"/>
              <a:gd name="connsiteY516" fmla="*/ 1762608 h 2663544"/>
              <a:gd name="connsiteX517" fmla="*/ 424107 w 9120436"/>
              <a:gd name="connsiteY517" fmla="*/ 1787811 h 2663544"/>
              <a:gd name="connsiteX518" fmla="*/ 277747 w 9120436"/>
              <a:gd name="connsiteY518" fmla="*/ 1787811 h 2663544"/>
              <a:gd name="connsiteX519" fmla="*/ 252512 w 9120436"/>
              <a:gd name="connsiteY519" fmla="*/ 1762608 h 2663544"/>
              <a:gd name="connsiteX520" fmla="*/ 277747 w 9120436"/>
              <a:gd name="connsiteY520" fmla="*/ 1737405 h 2663544"/>
              <a:gd name="connsiteX521" fmla="*/ 2923572 w 9120436"/>
              <a:gd name="connsiteY521" fmla="*/ 1693216 h 2663544"/>
              <a:gd name="connsiteX522" fmla="*/ 3799497 w 9120436"/>
              <a:gd name="connsiteY522" fmla="*/ 2567459 h 2663544"/>
              <a:gd name="connsiteX523" fmla="*/ 3788350 w 9120436"/>
              <a:gd name="connsiteY523" fmla="*/ 2663544 h 2663544"/>
              <a:gd name="connsiteX524" fmla="*/ 3742070 w 9120436"/>
              <a:gd name="connsiteY524" fmla="*/ 2663544 h 2663544"/>
              <a:gd name="connsiteX525" fmla="*/ 3747603 w 9120436"/>
              <a:gd name="connsiteY525" fmla="*/ 2519598 h 2663544"/>
              <a:gd name="connsiteX526" fmla="*/ 3579849 w 9120436"/>
              <a:gd name="connsiteY526" fmla="*/ 2067662 h 2663544"/>
              <a:gd name="connsiteX527" fmla="*/ 2922139 w 9120436"/>
              <a:gd name="connsiteY527" fmla="*/ 1743118 h 2663544"/>
              <a:gd name="connsiteX528" fmla="*/ 2422332 w 9120436"/>
              <a:gd name="connsiteY528" fmla="*/ 1911136 h 2663544"/>
              <a:gd name="connsiteX529" fmla="*/ 2098697 w 9120436"/>
              <a:gd name="connsiteY529" fmla="*/ 2614731 h 2663544"/>
              <a:gd name="connsiteX530" fmla="*/ 2106293 w 9120436"/>
              <a:gd name="connsiteY530" fmla="*/ 2663544 h 2663544"/>
              <a:gd name="connsiteX531" fmla="*/ 2057905 w 9120436"/>
              <a:gd name="connsiteY531" fmla="*/ 2663544 h 2663544"/>
              <a:gd name="connsiteX532" fmla="*/ 2048233 w 9120436"/>
              <a:gd name="connsiteY532" fmla="*/ 2568046 h 2663544"/>
              <a:gd name="connsiteX533" fmla="*/ 2923572 w 9120436"/>
              <a:gd name="connsiteY533" fmla="*/ 1693216 h 2663544"/>
              <a:gd name="connsiteX534" fmla="*/ 1411290 w 9120436"/>
              <a:gd name="connsiteY534" fmla="*/ 1622210 h 2663544"/>
              <a:gd name="connsiteX535" fmla="*/ 1435837 w 9120436"/>
              <a:gd name="connsiteY535" fmla="*/ 1623321 h 2663544"/>
              <a:gd name="connsiteX536" fmla="*/ 1458800 w 9120436"/>
              <a:gd name="connsiteY536" fmla="*/ 1650792 h 2663544"/>
              <a:gd name="connsiteX537" fmla="*/ 1431294 w 9120436"/>
              <a:gd name="connsiteY537" fmla="*/ 1673726 h 2663544"/>
              <a:gd name="connsiteX538" fmla="*/ 1329645 w 9120436"/>
              <a:gd name="connsiteY538" fmla="*/ 1757523 h 2663544"/>
              <a:gd name="connsiteX539" fmla="*/ 1413547 w 9120436"/>
              <a:gd name="connsiteY539" fmla="*/ 1859045 h 2663544"/>
              <a:gd name="connsiteX540" fmla="*/ 1435500 w 9120436"/>
              <a:gd name="connsiteY540" fmla="*/ 1858547 h 2663544"/>
              <a:gd name="connsiteX541" fmla="*/ 1497241 w 9120436"/>
              <a:gd name="connsiteY541" fmla="*/ 1822759 h 2663544"/>
              <a:gd name="connsiteX542" fmla="*/ 1511203 w 9120436"/>
              <a:gd name="connsiteY542" fmla="*/ 1735893 h 2663544"/>
              <a:gd name="connsiteX543" fmla="*/ 1526597 w 9120436"/>
              <a:gd name="connsiteY543" fmla="*/ 1703718 h 2663544"/>
              <a:gd name="connsiteX544" fmla="*/ 1558812 w 9120436"/>
              <a:gd name="connsiteY544" fmla="*/ 1719091 h 2663544"/>
              <a:gd name="connsiteX545" fmla="*/ 1470142 w 9120436"/>
              <a:gd name="connsiteY545" fmla="*/ 1901405 h 2663544"/>
              <a:gd name="connsiteX546" fmla="*/ 1422884 w 9120436"/>
              <a:gd name="connsiteY546" fmla="*/ 1909288 h 2663544"/>
              <a:gd name="connsiteX547" fmla="*/ 1422884 w 9120436"/>
              <a:gd name="connsiteY547" fmla="*/ 1908952 h 2663544"/>
              <a:gd name="connsiteX548" fmla="*/ 1273536 w 9120436"/>
              <a:gd name="connsiteY548" fmla="*/ 1771371 h 2663544"/>
              <a:gd name="connsiteX549" fmla="*/ 1411290 w 9120436"/>
              <a:gd name="connsiteY549" fmla="*/ 1622210 h 2663544"/>
              <a:gd name="connsiteX550" fmla="*/ 8779723 w 9120436"/>
              <a:gd name="connsiteY550" fmla="*/ 1620720 h 2663544"/>
              <a:gd name="connsiteX551" fmla="*/ 8795498 w 9120436"/>
              <a:gd name="connsiteY551" fmla="*/ 1631848 h 2663544"/>
              <a:gd name="connsiteX552" fmla="*/ 8787634 w 9120436"/>
              <a:gd name="connsiteY552" fmla="*/ 1666614 h 2663544"/>
              <a:gd name="connsiteX553" fmla="*/ 8784746 w 9120436"/>
              <a:gd name="connsiteY553" fmla="*/ 1668182 h 2663544"/>
              <a:gd name="connsiteX554" fmla="*/ 8607097 w 9120436"/>
              <a:gd name="connsiteY554" fmla="*/ 1763449 h 2663544"/>
              <a:gd name="connsiteX555" fmla="*/ 8595152 w 9120436"/>
              <a:gd name="connsiteY555" fmla="*/ 1767145 h 2663544"/>
              <a:gd name="connsiteX556" fmla="*/ 8569959 w 9120436"/>
              <a:gd name="connsiteY556" fmla="*/ 1741901 h 2663544"/>
              <a:gd name="connsiteX557" fmla="*/ 8583208 w 9120436"/>
              <a:gd name="connsiteY557" fmla="*/ 1719764 h 2663544"/>
              <a:gd name="connsiteX558" fmla="*/ 8760689 w 9120436"/>
              <a:gd name="connsiteY558" fmla="*/ 1623993 h 2663544"/>
              <a:gd name="connsiteX559" fmla="*/ 8779723 w 9120436"/>
              <a:gd name="connsiteY559" fmla="*/ 1620720 h 2663544"/>
              <a:gd name="connsiteX560" fmla="*/ 7676118 w 9120436"/>
              <a:gd name="connsiteY560" fmla="*/ 1529230 h 2663544"/>
              <a:gd name="connsiteX561" fmla="*/ 8260378 w 9120436"/>
              <a:gd name="connsiteY561" fmla="*/ 2112758 h 2663544"/>
              <a:gd name="connsiteX562" fmla="*/ 8128486 w 9120436"/>
              <a:gd name="connsiteY562" fmla="*/ 2435522 h 2663544"/>
              <a:gd name="connsiteX563" fmla="*/ 8022292 w 9120436"/>
              <a:gd name="connsiteY563" fmla="*/ 2629122 h 2663544"/>
              <a:gd name="connsiteX564" fmla="*/ 8010209 w 9120436"/>
              <a:gd name="connsiteY564" fmla="*/ 2663544 h 2663544"/>
              <a:gd name="connsiteX565" fmla="*/ 7957189 w 9120436"/>
              <a:gd name="connsiteY565" fmla="*/ 2663544 h 2663544"/>
              <a:gd name="connsiteX566" fmla="*/ 7975566 w 9120436"/>
              <a:gd name="connsiteY566" fmla="*/ 2610682 h 2663544"/>
              <a:gd name="connsiteX567" fmla="*/ 8085252 w 9120436"/>
              <a:gd name="connsiteY567" fmla="*/ 2409479 h 2663544"/>
              <a:gd name="connsiteX568" fmla="*/ 8209909 w 9120436"/>
              <a:gd name="connsiteY568" fmla="*/ 2112758 h 2663544"/>
              <a:gd name="connsiteX569" fmla="*/ 7676118 w 9120436"/>
              <a:gd name="connsiteY569" fmla="*/ 1579636 h 2663544"/>
              <a:gd name="connsiteX570" fmla="*/ 7142327 w 9120436"/>
              <a:gd name="connsiteY570" fmla="*/ 2112758 h 2663544"/>
              <a:gd name="connsiteX571" fmla="*/ 7266985 w 9120436"/>
              <a:gd name="connsiteY571" fmla="*/ 2409479 h 2663544"/>
              <a:gd name="connsiteX572" fmla="*/ 7376670 w 9120436"/>
              <a:gd name="connsiteY572" fmla="*/ 2610682 h 2663544"/>
              <a:gd name="connsiteX573" fmla="*/ 7395046 w 9120436"/>
              <a:gd name="connsiteY573" fmla="*/ 2663544 h 2663544"/>
              <a:gd name="connsiteX574" fmla="*/ 7341978 w 9120436"/>
              <a:gd name="connsiteY574" fmla="*/ 2663544 h 2663544"/>
              <a:gd name="connsiteX575" fmla="*/ 7329881 w 9120436"/>
              <a:gd name="connsiteY575" fmla="*/ 2629122 h 2663544"/>
              <a:gd name="connsiteX576" fmla="*/ 7223750 w 9120436"/>
              <a:gd name="connsiteY576" fmla="*/ 2435522 h 2663544"/>
              <a:gd name="connsiteX577" fmla="*/ 7091858 w 9120436"/>
              <a:gd name="connsiteY577" fmla="*/ 2112758 h 2663544"/>
              <a:gd name="connsiteX578" fmla="*/ 7676118 w 9120436"/>
              <a:gd name="connsiteY578" fmla="*/ 1529230 h 2663544"/>
              <a:gd name="connsiteX579" fmla="*/ 491230 w 9120436"/>
              <a:gd name="connsiteY579" fmla="*/ 1524190 h 2663544"/>
              <a:gd name="connsiteX580" fmla="*/ 516464 w 9120436"/>
              <a:gd name="connsiteY580" fmla="*/ 1549393 h 2663544"/>
              <a:gd name="connsiteX581" fmla="*/ 516464 w 9120436"/>
              <a:gd name="connsiteY581" fmla="*/ 1696242 h 2663544"/>
              <a:gd name="connsiteX582" fmla="*/ 491230 w 9120436"/>
              <a:gd name="connsiteY582" fmla="*/ 1720773 h 2663544"/>
              <a:gd name="connsiteX583" fmla="*/ 465994 w 9120436"/>
              <a:gd name="connsiteY583" fmla="*/ 1695570 h 2663544"/>
              <a:gd name="connsiteX584" fmla="*/ 465994 w 9120436"/>
              <a:gd name="connsiteY584" fmla="*/ 1549393 h 2663544"/>
              <a:gd name="connsiteX585" fmla="*/ 491230 w 9120436"/>
              <a:gd name="connsiteY585" fmla="*/ 1524190 h 2663544"/>
              <a:gd name="connsiteX586" fmla="*/ 8973546 w 9120436"/>
              <a:gd name="connsiteY586" fmla="*/ 1517823 h 2663544"/>
              <a:gd name="connsiteX587" fmla="*/ 8988555 w 9120436"/>
              <a:gd name="connsiteY587" fmla="*/ 1529987 h 2663544"/>
              <a:gd name="connsiteX588" fmla="*/ 8978378 w 9120436"/>
              <a:gd name="connsiteY588" fmla="*/ 1564179 h 2663544"/>
              <a:gd name="connsiteX589" fmla="*/ 8962732 w 9120436"/>
              <a:gd name="connsiteY589" fmla="*/ 1572580 h 2663544"/>
              <a:gd name="connsiteX590" fmla="*/ 8950284 w 9120436"/>
              <a:gd name="connsiteY590" fmla="*/ 1575436 h 2663544"/>
              <a:gd name="connsiteX591" fmla="*/ 8925891 w 9120436"/>
              <a:gd name="connsiteY591" fmla="*/ 1549420 h 2663544"/>
              <a:gd name="connsiteX592" fmla="*/ 8938844 w 9120436"/>
              <a:gd name="connsiteY592" fmla="*/ 1528223 h 2663544"/>
              <a:gd name="connsiteX593" fmla="*/ 8954321 w 9120436"/>
              <a:gd name="connsiteY593" fmla="*/ 1519822 h 2663544"/>
              <a:gd name="connsiteX594" fmla="*/ 8973546 w 9120436"/>
              <a:gd name="connsiteY594" fmla="*/ 1517823 h 2663544"/>
              <a:gd name="connsiteX595" fmla="*/ 1146048 w 9120436"/>
              <a:gd name="connsiteY595" fmla="*/ 1473165 h 2663544"/>
              <a:gd name="connsiteX596" fmla="*/ 1217221 w 9120436"/>
              <a:gd name="connsiteY596" fmla="*/ 1541266 h 2663544"/>
              <a:gd name="connsiteX597" fmla="*/ 1149823 w 9120436"/>
              <a:gd name="connsiteY597" fmla="*/ 1647702 h 2663544"/>
              <a:gd name="connsiteX598" fmla="*/ 1131513 w 9120436"/>
              <a:gd name="connsiteY598" fmla="*/ 1649868 h 2663544"/>
              <a:gd name="connsiteX599" fmla="*/ 1129829 w 9120436"/>
              <a:gd name="connsiteY599" fmla="*/ 1650036 h 2663544"/>
              <a:gd name="connsiteX600" fmla="*/ 1040685 w 9120436"/>
              <a:gd name="connsiteY600" fmla="*/ 1560632 h 2663544"/>
              <a:gd name="connsiteX601" fmla="*/ 1042518 w 9120436"/>
              <a:gd name="connsiteY601" fmla="*/ 1542840 h 2663544"/>
              <a:gd name="connsiteX602" fmla="*/ 1072379 w 9120436"/>
              <a:gd name="connsiteY602" fmla="*/ 1523266 h 2663544"/>
              <a:gd name="connsiteX603" fmla="*/ 1091977 w 9120436"/>
              <a:gd name="connsiteY603" fmla="*/ 1553089 h 2663544"/>
              <a:gd name="connsiteX604" fmla="*/ 1121941 w 9120436"/>
              <a:gd name="connsiteY604" fmla="*/ 1598819 h 2663544"/>
              <a:gd name="connsiteX605" fmla="*/ 1130501 w 9120436"/>
              <a:gd name="connsiteY605" fmla="*/ 1599631 h 2663544"/>
              <a:gd name="connsiteX606" fmla="*/ 1157755 w 9120436"/>
              <a:gd name="connsiteY606" fmla="*/ 1587701 h 2663544"/>
              <a:gd name="connsiteX607" fmla="*/ 1156738 w 9120436"/>
              <a:gd name="connsiteY607" fmla="*/ 1533060 h 2663544"/>
              <a:gd name="connsiteX608" fmla="*/ 1121418 w 9120436"/>
              <a:gd name="connsiteY608" fmla="*/ 1523182 h 2663544"/>
              <a:gd name="connsiteX609" fmla="*/ 1091865 w 9120436"/>
              <a:gd name="connsiteY609" fmla="*/ 1503202 h 2663544"/>
              <a:gd name="connsiteX610" fmla="*/ 1110651 w 9120436"/>
              <a:gd name="connsiteY610" fmla="*/ 1473953 h 2663544"/>
              <a:gd name="connsiteX611" fmla="*/ 1146048 w 9120436"/>
              <a:gd name="connsiteY611" fmla="*/ 1473165 h 2663544"/>
              <a:gd name="connsiteX612" fmla="*/ 6345595 w 9120436"/>
              <a:gd name="connsiteY612" fmla="*/ 1432956 h 2663544"/>
              <a:gd name="connsiteX613" fmla="*/ 6314472 w 9120436"/>
              <a:gd name="connsiteY613" fmla="*/ 1437493 h 2663544"/>
              <a:gd name="connsiteX614" fmla="*/ 6242302 w 9120436"/>
              <a:gd name="connsiteY614" fmla="*/ 1571908 h 2663544"/>
              <a:gd name="connsiteX615" fmla="*/ 6345763 w 9120436"/>
              <a:gd name="connsiteY615" fmla="*/ 1648693 h 2663544"/>
              <a:gd name="connsiteX616" fmla="*/ 6376885 w 9120436"/>
              <a:gd name="connsiteY616" fmla="*/ 1644157 h 2663544"/>
              <a:gd name="connsiteX617" fmla="*/ 6449357 w 9120436"/>
              <a:gd name="connsiteY617" fmla="*/ 1509872 h 2663544"/>
              <a:gd name="connsiteX618" fmla="*/ 6345595 w 9120436"/>
              <a:gd name="connsiteY618" fmla="*/ 1432956 h 2663544"/>
              <a:gd name="connsiteX619" fmla="*/ 6345931 w 9120436"/>
              <a:gd name="connsiteY619" fmla="*/ 1382551 h 2663544"/>
              <a:gd name="connsiteX620" fmla="*/ 6504473 w 9120436"/>
              <a:gd name="connsiteY620" fmla="*/ 1540755 h 2663544"/>
              <a:gd name="connsiteX621" fmla="*/ 6391689 w 9120436"/>
              <a:gd name="connsiteY621" fmla="*/ 1692378 h 2663544"/>
              <a:gd name="connsiteX622" fmla="*/ 6345595 w 9120436"/>
              <a:gd name="connsiteY622" fmla="*/ 1699099 h 2663544"/>
              <a:gd name="connsiteX623" fmla="*/ 6194189 w 9120436"/>
              <a:gd name="connsiteY623" fmla="*/ 1586525 h 2663544"/>
              <a:gd name="connsiteX624" fmla="*/ 6300341 w 9120436"/>
              <a:gd name="connsiteY624" fmla="*/ 1389272 h 2663544"/>
              <a:gd name="connsiteX625" fmla="*/ 6345931 w 9120436"/>
              <a:gd name="connsiteY625" fmla="*/ 1382551 h 2663544"/>
              <a:gd name="connsiteX626" fmla="*/ 1904019 w 9120436"/>
              <a:gd name="connsiteY626" fmla="*/ 1345251 h 2663544"/>
              <a:gd name="connsiteX627" fmla="*/ 1865158 w 9120436"/>
              <a:gd name="connsiteY627" fmla="*/ 1386079 h 2663544"/>
              <a:gd name="connsiteX628" fmla="*/ 1906038 w 9120436"/>
              <a:gd name="connsiteY628" fmla="*/ 1424892 h 2663544"/>
              <a:gd name="connsiteX629" fmla="*/ 1908225 w 9120436"/>
              <a:gd name="connsiteY629" fmla="*/ 1424892 h 2663544"/>
              <a:gd name="connsiteX630" fmla="*/ 1947087 w 9120436"/>
              <a:gd name="connsiteY630" fmla="*/ 1384063 h 2663544"/>
              <a:gd name="connsiteX631" fmla="*/ 1906206 w 9120436"/>
              <a:gd name="connsiteY631" fmla="*/ 1345251 h 2663544"/>
              <a:gd name="connsiteX632" fmla="*/ 6345594 w 9120436"/>
              <a:gd name="connsiteY632" fmla="*/ 1296861 h 2663544"/>
              <a:gd name="connsiteX633" fmla="*/ 6102132 w 9120436"/>
              <a:gd name="connsiteY633" fmla="*/ 1540621 h 2663544"/>
              <a:gd name="connsiteX634" fmla="*/ 6112597 w 9120436"/>
              <a:gd name="connsiteY634" fmla="*/ 1610887 h 2663544"/>
              <a:gd name="connsiteX635" fmla="*/ 6345930 w 9120436"/>
              <a:gd name="connsiteY635" fmla="*/ 1784114 h 2663544"/>
              <a:gd name="connsiteX636" fmla="*/ 6345930 w 9120436"/>
              <a:gd name="connsiteY636" fmla="*/ 1784115 h 2663544"/>
              <a:gd name="connsiteX637" fmla="*/ 6589350 w 9120436"/>
              <a:gd name="connsiteY637" fmla="*/ 1539977 h 2663544"/>
              <a:gd name="connsiteX638" fmla="*/ 6579096 w 9120436"/>
              <a:gd name="connsiteY638" fmla="*/ 1470592 h 2663544"/>
              <a:gd name="connsiteX639" fmla="*/ 6345426 w 9120436"/>
              <a:gd name="connsiteY639" fmla="*/ 1297533 h 2663544"/>
              <a:gd name="connsiteX640" fmla="*/ 1910917 w 9120436"/>
              <a:gd name="connsiteY640" fmla="*/ 1292890 h 2663544"/>
              <a:gd name="connsiteX641" fmla="*/ 1999880 w 9120436"/>
              <a:gd name="connsiteY641" fmla="*/ 1386446 h 2663544"/>
              <a:gd name="connsiteX642" fmla="*/ 1910917 w 9120436"/>
              <a:gd name="connsiteY642" fmla="*/ 1475297 h 2663544"/>
              <a:gd name="connsiteX643" fmla="*/ 1906206 w 9120436"/>
              <a:gd name="connsiteY643" fmla="*/ 1475297 h 2663544"/>
              <a:gd name="connsiteX644" fmla="*/ 1817243 w 9120436"/>
              <a:gd name="connsiteY644" fmla="*/ 1381741 h 2663544"/>
              <a:gd name="connsiteX645" fmla="*/ 1910917 w 9120436"/>
              <a:gd name="connsiteY645" fmla="*/ 1292890 h 2663544"/>
              <a:gd name="connsiteX646" fmla="*/ 4879479 w 9120436"/>
              <a:gd name="connsiteY646" fmla="*/ 1277371 h 2663544"/>
              <a:gd name="connsiteX647" fmla="*/ 4831596 w 9120436"/>
              <a:gd name="connsiteY647" fmla="*/ 1281195 h 2663544"/>
              <a:gd name="connsiteX648" fmla="*/ 4701156 w 9120436"/>
              <a:gd name="connsiteY648" fmla="*/ 1337689 h 2663544"/>
              <a:gd name="connsiteX649" fmla="*/ 4645178 w 9120436"/>
              <a:gd name="connsiteY649" fmla="*/ 1750218 h 2663544"/>
              <a:gd name="connsiteX650" fmla="*/ 4880320 w 9120436"/>
              <a:gd name="connsiteY650" fmla="*/ 1866275 h 2663544"/>
              <a:gd name="connsiteX651" fmla="*/ 5058812 w 9120436"/>
              <a:gd name="connsiteY651" fmla="*/ 1805957 h 2663544"/>
              <a:gd name="connsiteX652" fmla="*/ 5114123 w 9120436"/>
              <a:gd name="connsiteY652" fmla="*/ 1393099 h 2663544"/>
              <a:gd name="connsiteX653" fmla="*/ 4947102 w 9120436"/>
              <a:gd name="connsiteY653" fmla="*/ 1285145 h 2663544"/>
              <a:gd name="connsiteX654" fmla="*/ 2892699 w 9120436"/>
              <a:gd name="connsiteY654" fmla="*/ 1275019 h 2663544"/>
              <a:gd name="connsiteX655" fmla="*/ 2908178 w 9120436"/>
              <a:gd name="connsiteY655" fmla="*/ 1275019 h 2663544"/>
              <a:gd name="connsiteX656" fmla="*/ 2991450 w 9120436"/>
              <a:gd name="connsiteY656" fmla="*/ 1276364 h 2663544"/>
              <a:gd name="connsiteX657" fmla="*/ 3006927 w 9120436"/>
              <a:gd name="connsiteY657" fmla="*/ 1276364 h 2663544"/>
              <a:gd name="connsiteX658" fmla="*/ 3030648 w 9120436"/>
              <a:gd name="connsiteY658" fmla="*/ 1298038 h 2663544"/>
              <a:gd name="connsiteX659" fmla="*/ 3054705 w 9120436"/>
              <a:gd name="connsiteY659" fmla="*/ 1473785 h 2663544"/>
              <a:gd name="connsiteX660" fmla="*/ 3180708 w 9120436"/>
              <a:gd name="connsiteY660" fmla="*/ 1495796 h 2663544"/>
              <a:gd name="connsiteX661" fmla="*/ 3263645 w 9120436"/>
              <a:gd name="connsiteY661" fmla="*/ 1338866 h 2663544"/>
              <a:gd name="connsiteX662" fmla="*/ 3293422 w 9120436"/>
              <a:gd name="connsiteY662" fmla="*/ 1326433 h 2663544"/>
              <a:gd name="connsiteX663" fmla="*/ 3308058 w 9120436"/>
              <a:gd name="connsiteY663" fmla="*/ 1330970 h 2663544"/>
              <a:gd name="connsiteX664" fmla="*/ 3386790 w 9120436"/>
              <a:gd name="connsiteY664" fmla="*/ 1358021 h 2663544"/>
              <a:gd name="connsiteX665" fmla="*/ 3401257 w 9120436"/>
              <a:gd name="connsiteY665" fmla="*/ 1363565 h 2663544"/>
              <a:gd name="connsiteX666" fmla="*/ 3417070 w 9120436"/>
              <a:gd name="connsiteY666" fmla="*/ 1391624 h 2663544"/>
              <a:gd name="connsiteX667" fmla="*/ 3385611 w 9120436"/>
              <a:gd name="connsiteY667" fmla="*/ 1566027 h 2663544"/>
              <a:gd name="connsiteX668" fmla="*/ 3498661 w 9120436"/>
              <a:gd name="connsiteY668" fmla="*/ 1626178 h 2663544"/>
              <a:gd name="connsiteX669" fmla="*/ 3625843 w 9120436"/>
              <a:gd name="connsiteY669" fmla="*/ 1502516 h 2663544"/>
              <a:gd name="connsiteX670" fmla="*/ 3657974 w 9120436"/>
              <a:gd name="connsiteY670" fmla="*/ 1499996 h 2663544"/>
              <a:gd name="connsiteX671" fmla="*/ 3670760 w 9120436"/>
              <a:gd name="connsiteY671" fmla="*/ 1509069 h 2663544"/>
              <a:gd name="connsiteX672" fmla="*/ 3737042 w 9120436"/>
              <a:gd name="connsiteY672" fmla="*/ 1559475 h 2663544"/>
              <a:gd name="connsiteX673" fmla="*/ 3749154 w 9120436"/>
              <a:gd name="connsiteY673" fmla="*/ 1569220 h 2663544"/>
              <a:gd name="connsiteX674" fmla="*/ 3755547 w 9120436"/>
              <a:gd name="connsiteY674" fmla="*/ 1600807 h 2663544"/>
              <a:gd name="connsiteX675" fmla="*/ 3671433 w 9120436"/>
              <a:gd name="connsiteY675" fmla="*/ 1756896 h 2663544"/>
              <a:gd name="connsiteX676" fmla="*/ 3717358 w 9120436"/>
              <a:gd name="connsiteY676" fmla="*/ 1801421 h 2663544"/>
              <a:gd name="connsiteX677" fmla="*/ 3760257 w 9120436"/>
              <a:gd name="connsiteY677" fmla="*/ 1848802 h 2663544"/>
              <a:gd name="connsiteX678" fmla="*/ 3919402 w 9120436"/>
              <a:gd name="connsiteY678" fmla="*/ 1770506 h 2663544"/>
              <a:gd name="connsiteX679" fmla="*/ 3950861 w 9120436"/>
              <a:gd name="connsiteY679" fmla="*/ 1778066 h 2663544"/>
              <a:gd name="connsiteX680" fmla="*/ 3960114 w 9120436"/>
              <a:gd name="connsiteY680" fmla="*/ 1790332 h 2663544"/>
              <a:gd name="connsiteX681" fmla="*/ 4008059 w 9120436"/>
              <a:gd name="connsiteY681" fmla="*/ 1857539 h 2663544"/>
              <a:gd name="connsiteX682" fmla="*/ 4016470 w 9120436"/>
              <a:gd name="connsiteY682" fmla="*/ 1870477 h 2663544"/>
              <a:gd name="connsiteX683" fmla="*/ 4012937 w 9120436"/>
              <a:gd name="connsiteY683" fmla="*/ 1902400 h 2663544"/>
              <a:gd name="connsiteX684" fmla="*/ 3884747 w 9120436"/>
              <a:gd name="connsiteY684" fmla="*/ 2025222 h 2663544"/>
              <a:gd name="connsiteX685" fmla="*/ 3940935 w 9120436"/>
              <a:gd name="connsiteY685" fmla="*/ 2139978 h 2663544"/>
              <a:gd name="connsiteX686" fmla="*/ 4117402 w 9120436"/>
              <a:gd name="connsiteY686" fmla="*/ 2116288 h 2663544"/>
              <a:gd name="connsiteX687" fmla="*/ 4144991 w 9120436"/>
              <a:gd name="connsiteY687" fmla="*/ 2133090 h 2663544"/>
              <a:gd name="connsiteX688" fmla="*/ 4149870 w 9120436"/>
              <a:gd name="connsiteY688" fmla="*/ 2147707 h 2663544"/>
              <a:gd name="connsiteX689" fmla="*/ 4174263 w 9120436"/>
              <a:gd name="connsiteY689" fmla="*/ 2227180 h 2663544"/>
              <a:gd name="connsiteX690" fmla="*/ 4178300 w 9120436"/>
              <a:gd name="connsiteY690" fmla="*/ 2242134 h 2663544"/>
              <a:gd name="connsiteX691" fmla="*/ 4164842 w 9120436"/>
              <a:gd name="connsiteY691" fmla="*/ 2271369 h 2663544"/>
              <a:gd name="connsiteX692" fmla="*/ 4005031 w 9120436"/>
              <a:gd name="connsiteY692" fmla="*/ 2348489 h 2663544"/>
              <a:gd name="connsiteX693" fmla="*/ 4021854 w 9120436"/>
              <a:gd name="connsiteY693" fmla="*/ 2475175 h 2663544"/>
              <a:gd name="connsiteX694" fmla="*/ 4196806 w 9120436"/>
              <a:gd name="connsiteY694" fmla="*/ 2505251 h 2663544"/>
              <a:gd name="connsiteX695" fmla="*/ 4217666 w 9120436"/>
              <a:gd name="connsiteY695" fmla="*/ 2529614 h 2663544"/>
              <a:gd name="connsiteX696" fmla="*/ 4217666 w 9120436"/>
              <a:gd name="connsiteY696" fmla="*/ 2545240 h 2663544"/>
              <a:gd name="connsiteX697" fmla="*/ 4216152 w 9120436"/>
              <a:gd name="connsiteY697" fmla="*/ 2628241 h 2663544"/>
              <a:gd name="connsiteX698" fmla="*/ 4215311 w 9120436"/>
              <a:gd name="connsiteY698" fmla="*/ 2643699 h 2663544"/>
              <a:gd name="connsiteX699" fmla="*/ 4208779 w 9120436"/>
              <a:gd name="connsiteY699" fmla="*/ 2659546 h 2663544"/>
              <a:gd name="connsiteX700" fmla="*/ 4201209 w 9120436"/>
              <a:gd name="connsiteY700" fmla="*/ 2663544 h 2663544"/>
              <a:gd name="connsiteX701" fmla="*/ 3972046 w 9120436"/>
              <a:gd name="connsiteY701" fmla="*/ 2663544 h 2663544"/>
              <a:gd name="connsiteX702" fmla="*/ 3977842 w 9120436"/>
              <a:gd name="connsiteY702" fmla="*/ 2651216 h 2663544"/>
              <a:gd name="connsiteX703" fmla="*/ 3992918 w 9120436"/>
              <a:gd name="connsiteY703" fmla="*/ 2643867 h 2663544"/>
              <a:gd name="connsiteX704" fmla="*/ 4167029 w 9120436"/>
              <a:gd name="connsiteY704" fmla="*/ 2620344 h 2663544"/>
              <a:gd name="connsiteX705" fmla="*/ 4168207 w 9120436"/>
              <a:gd name="connsiteY705" fmla="*/ 2551288 h 2663544"/>
              <a:gd name="connsiteX706" fmla="*/ 3994432 w 9120436"/>
              <a:gd name="connsiteY706" fmla="*/ 2521381 h 2663544"/>
              <a:gd name="connsiteX707" fmla="*/ 3973573 w 9120436"/>
              <a:gd name="connsiteY707" fmla="*/ 2498193 h 2663544"/>
              <a:gd name="connsiteX708" fmla="*/ 3951534 w 9120436"/>
              <a:gd name="connsiteY708" fmla="*/ 2339752 h 2663544"/>
              <a:gd name="connsiteX709" fmla="*/ 3965329 w 9120436"/>
              <a:gd name="connsiteY709" fmla="*/ 2311693 h 2663544"/>
              <a:gd name="connsiteX710" fmla="*/ 4124131 w 9120436"/>
              <a:gd name="connsiteY710" fmla="*/ 2235077 h 2663544"/>
              <a:gd name="connsiteX711" fmla="*/ 4103943 w 9120436"/>
              <a:gd name="connsiteY711" fmla="*/ 2169045 h 2663544"/>
              <a:gd name="connsiteX712" fmla="*/ 3929496 w 9120436"/>
              <a:gd name="connsiteY712" fmla="*/ 2194248 h 2663544"/>
              <a:gd name="connsiteX713" fmla="*/ 3902411 w 9120436"/>
              <a:gd name="connsiteY713" fmla="*/ 2178623 h 2663544"/>
              <a:gd name="connsiteX714" fmla="*/ 3832091 w 9120436"/>
              <a:gd name="connsiteY714" fmla="*/ 2034967 h 2663544"/>
              <a:gd name="connsiteX715" fmla="*/ 3836297 w 9120436"/>
              <a:gd name="connsiteY715" fmla="*/ 2003883 h 2663544"/>
              <a:gd name="connsiteX716" fmla="*/ 3963646 w 9120436"/>
              <a:gd name="connsiteY716" fmla="*/ 1882070 h 2663544"/>
              <a:gd name="connsiteX717" fmla="*/ 3923776 w 9120436"/>
              <a:gd name="connsiteY717" fmla="*/ 1825616 h 2663544"/>
              <a:gd name="connsiteX718" fmla="*/ 3765641 w 9120436"/>
              <a:gd name="connsiteY718" fmla="*/ 1903408 h 2663544"/>
              <a:gd name="connsiteX719" fmla="*/ 3735191 w 9120436"/>
              <a:gd name="connsiteY719" fmla="*/ 1896856 h 2663544"/>
              <a:gd name="connsiteX720" fmla="*/ 3681863 w 9120436"/>
              <a:gd name="connsiteY720" fmla="*/ 1837041 h 2663544"/>
              <a:gd name="connsiteX721" fmla="*/ 3623993 w 9120436"/>
              <a:gd name="connsiteY721" fmla="*/ 1781931 h 2663544"/>
              <a:gd name="connsiteX722" fmla="*/ 3618440 w 9120436"/>
              <a:gd name="connsiteY722" fmla="*/ 1751016 h 2663544"/>
              <a:gd name="connsiteX723" fmla="*/ 3702554 w 9120436"/>
              <a:gd name="connsiteY723" fmla="*/ 1595935 h 2663544"/>
              <a:gd name="connsiteX724" fmla="*/ 3647376 w 9120436"/>
              <a:gd name="connsiteY724" fmla="*/ 1554266 h 2663544"/>
              <a:gd name="connsiteX725" fmla="*/ 3521036 w 9120436"/>
              <a:gd name="connsiteY725" fmla="*/ 1677087 h 2663544"/>
              <a:gd name="connsiteX726" fmla="*/ 3489913 w 9120436"/>
              <a:gd name="connsiteY726" fmla="*/ 1680280 h 2663544"/>
              <a:gd name="connsiteX727" fmla="*/ 3348601 w 9120436"/>
              <a:gd name="connsiteY727" fmla="*/ 1605008 h 2663544"/>
              <a:gd name="connsiteX728" fmla="*/ 3333797 w 9120436"/>
              <a:gd name="connsiteY728" fmla="*/ 1577453 h 2663544"/>
              <a:gd name="connsiteX729" fmla="*/ 3365086 w 9120436"/>
              <a:gd name="connsiteY729" fmla="*/ 1404226 h 2663544"/>
              <a:gd name="connsiteX730" fmla="*/ 3299815 w 9120436"/>
              <a:gd name="connsiteY730" fmla="*/ 1381711 h 2663544"/>
              <a:gd name="connsiteX731" fmla="*/ 3217550 w 9120436"/>
              <a:gd name="connsiteY731" fmla="*/ 1537632 h 2663544"/>
              <a:gd name="connsiteX732" fmla="*/ 3188952 w 9120436"/>
              <a:gd name="connsiteY732" fmla="*/ 1550234 h 2663544"/>
              <a:gd name="connsiteX733" fmla="*/ 3031321 w 9120436"/>
              <a:gd name="connsiteY733" fmla="*/ 1522847 h 2663544"/>
              <a:gd name="connsiteX734" fmla="*/ 3008779 w 9120436"/>
              <a:gd name="connsiteY734" fmla="*/ 1501172 h 2663544"/>
              <a:gd name="connsiteX735" fmla="*/ 2983543 w 9120436"/>
              <a:gd name="connsiteY735" fmla="*/ 1326601 h 2663544"/>
              <a:gd name="connsiteX736" fmla="*/ 2914401 w 9120436"/>
              <a:gd name="connsiteY736" fmla="*/ 1325425 h 2663544"/>
              <a:gd name="connsiteX737" fmla="*/ 2884457 w 9120436"/>
              <a:gd name="connsiteY737" fmla="*/ 1498988 h 2663544"/>
              <a:gd name="connsiteX738" fmla="*/ 2861073 w 9120436"/>
              <a:gd name="connsiteY738" fmla="*/ 1519822 h 2663544"/>
              <a:gd name="connsiteX739" fmla="*/ 2702602 w 9120436"/>
              <a:gd name="connsiteY739" fmla="*/ 1541833 h 2663544"/>
              <a:gd name="connsiteX740" fmla="*/ 2674508 w 9120436"/>
              <a:gd name="connsiteY740" fmla="*/ 1528223 h 2663544"/>
              <a:gd name="connsiteX741" fmla="*/ 2597795 w 9120436"/>
              <a:gd name="connsiteY741" fmla="*/ 1369614 h 2663544"/>
              <a:gd name="connsiteX742" fmla="*/ 2531682 w 9120436"/>
              <a:gd name="connsiteY742" fmla="*/ 1389608 h 2663544"/>
              <a:gd name="connsiteX743" fmla="*/ 2556916 w 9120436"/>
              <a:gd name="connsiteY743" fmla="*/ 1563843 h 2663544"/>
              <a:gd name="connsiteX744" fmla="*/ 2541270 w 9120436"/>
              <a:gd name="connsiteY744" fmla="*/ 1590894 h 2663544"/>
              <a:gd name="connsiteX745" fmla="*/ 2397266 w 9120436"/>
              <a:gd name="connsiteY745" fmla="*/ 1661294 h 2663544"/>
              <a:gd name="connsiteX746" fmla="*/ 2366312 w 9120436"/>
              <a:gd name="connsiteY746" fmla="*/ 1656925 h 2663544"/>
              <a:gd name="connsiteX747" fmla="*/ 2244346 w 9120436"/>
              <a:gd name="connsiteY747" fmla="*/ 1529735 h 2663544"/>
              <a:gd name="connsiteX748" fmla="*/ 2187822 w 9120436"/>
              <a:gd name="connsiteY748" fmla="*/ 1569556 h 2663544"/>
              <a:gd name="connsiteX749" fmla="*/ 2265711 w 9120436"/>
              <a:gd name="connsiteY749" fmla="*/ 1727493 h 2663544"/>
              <a:gd name="connsiteX750" fmla="*/ 2259150 w 9120436"/>
              <a:gd name="connsiteY750" fmla="*/ 1758072 h 2663544"/>
              <a:gd name="connsiteX751" fmla="*/ 2199261 w 9120436"/>
              <a:gd name="connsiteY751" fmla="*/ 1811166 h 2663544"/>
              <a:gd name="connsiteX752" fmla="*/ 2143914 w 9120436"/>
              <a:gd name="connsiteY752" fmla="*/ 1869133 h 2663544"/>
              <a:gd name="connsiteX753" fmla="*/ 2113128 w 9120436"/>
              <a:gd name="connsiteY753" fmla="*/ 1874509 h 2663544"/>
              <a:gd name="connsiteX754" fmla="*/ 1957853 w 9120436"/>
              <a:gd name="connsiteY754" fmla="*/ 1790500 h 2663544"/>
              <a:gd name="connsiteX755" fmla="*/ 1916130 w 9120436"/>
              <a:gd name="connsiteY755" fmla="*/ 1845442 h 2663544"/>
              <a:gd name="connsiteX756" fmla="*/ 2039108 w 9120436"/>
              <a:gd name="connsiteY756" fmla="*/ 1971624 h 2663544"/>
              <a:gd name="connsiteX757" fmla="*/ 2042303 w 9120436"/>
              <a:gd name="connsiteY757" fmla="*/ 2002707 h 2663544"/>
              <a:gd name="connsiteX758" fmla="*/ 1966937 w 9120436"/>
              <a:gd name="connsiteY758" fmla="*/ 2144011 h 2663544"/>
              <a:gd name="connsiteX759" fmla="*/ 1939348 w 9120436"/>
              <a:gd name="connsiteY759" fmla="*/ 2158628 h 2663544"/>
              <a:gd name="connsiteX760" fmla="*/ 1765903 w 9120436"/>
              <a:gd name="connsiteY760" fmla="*/ 2127377 h 2663544"/>
              <a:gd name="connsiteX761" fmla="*/ 1743360 w 9120436"/>
              <a:gd name="connsiteY761" fmla="*/ 2192568 h 2663544"/>
              <a:gd name="connsiteX762" fmla="*/ 1899477 w 9120436"/>
              <a:gd name="connsiteY762" fmla="*/ 2274729 h 2663544"/>
              <a:gd name="connsiteX763" fmla="*/ 1912094 w 9120436"/>
              <a:gd name="connsiteY763" fmla="*/ 2303292 h 2663544"/>
              <a:gd name="connsiteX764" fmla="*/ 1884503 w 9120436"/>
              <a:gd name="connsiteY764" fmla="*/ 2460893 h 2663544"/>
              <a:gd name="connsiteX765" fmla="*/ 1862803 w 9120436"/>
              <a:gd name="connsiteY765" fmla="*/ 2483408 h 2663544"/>
              <a:gd name="connsiteX766" fmla="*/ 1688181 w 9120436"/>
              <a:gd name="connsiteY766" fmla="*/ 2507603 h 2663544"/>
              <a:gd name="connsiteX767" fmla="*/ 1687003 w 9120436"/>
              <a:gd name="connsiteY767" fmla="*/ 2576659 h 2663544"/>
              <a:gd name="connsiteX768" fmla="*/ 1860784 w 9120436"/>
              <a:gd name="connsiteY768" fmla="*/ 2606566 h 2663544"/>
              <a:gd name="connsiteX769" fmla="*/ 1881643 w 9120436"/>
              <a:gd name="connsiteY769" fmla="*/ 2629921 h 2663544"/>
              <a:gd name="connsiteX770" fmla="*/ 1886320 w 9120436"/>
              <a:gd name="connsiteY770" fmla="*/ 2663544 h 2663544"/>
              <a:gd name="connsiteX771" fmla="*/ 1835612 w 9120436"/>
              <a:gd name="connsiteY771" fmla="*/ 2663544 h 2663544"/>
              <a:gd name="connsiteX772" fmla="*/ 1834204 w 9120436"/>
              <a:gd name="connsiteY772" fmla="*/ 2652940 h 2663544"/>
              <a:gd name="connsiteX773" fmla="*/ 1659246 w 9120436"/>
              <a:gd name="connsiteY773" fmla="*/ 2622864 h 2663544"/>
              <a:gd name="connsiteX774" fmla="*/ 1638385 w 9120436"/>
              <a:gd name="connsiteY774" fmla="*/ 2598333 h 2663544"/>
              <a:gd name="connsiteX775" fmla="*/ 1638385 w 9120436"/>
              <a:gd name="connsiteY775" fmla="*/ 2582876 h 2663544"/>
              <a:gd name="connsiteX776" fmla="*/ 1639899 w 9120436"/>
              <a:gd name="connsiteY776" fmla="*/ 2498867 h 2663544"/>
              <a:gd name="connsiteX777" fmla="*/ 1639899 w 9120436"/>
              <a:gd name="connsiteY777" fmla="*/ 2483408 h 2663544"/>
              <a:gd name="connsiteX778" fmla="*/ 1661601 w 9120436"/>
              <a:gd name="connsiteY778" fmla="*/ 2459717 h 2663544"/>
              <a:gd name="connsiteX779" fmla="*/ 1837400 w 9120436"/>
              <a:gd name="connsiteY779" fmla="*/ 2435691 h 2663544"/>
              <a:gd name="connsiteX780" fmla="*/ 1859438 w 9120436"/>
              <a:gd name="connsiteY780" fmla="*/ 2309845 h 2663544"/>
              <a:gd name="connsiteX781" fmla="*/ 1702312 w 9120436"/>
              <a:gd name="connsiteY781" fmla="*/ 2227180 h 2663544"/>
              <a:gd name="connsiteX782" fmla="*/ 1690031 w 9120436"/>
              <a:gd name="connsiteY782" fmla="*/ 2197441 h 2663544"/>
              <a:gd name="connsiteX783" fmla="*/ 1694574 w 9120436"/>
              <a:gd name="connsiteY783" fmla="*/ 2182655 h 2663544"/>
              <a:gd name="connsiteX784" fmla="*/ 1721657 w 9120436"/>
              <a:gd name="connsiteY784" fmla="*/ 2104022 h 2663544"/>
              <a:gd name="connsiteX785" fmla="*/ 1727209 w 9120436"/>
              <a:gd name="connsiteY785" fmla="*/ 2089573 h 2663544"/>
              <a:gd name="connsiteX786" fmla="*/ 1755135 w 9120436"/>
              <a:gd name="connsiteY786" fmla="*/ 2073779 h 2663544"/>
              <a:gd name="connsiteX787" fmla="*/ 1929758 w 9120436"/>
              <a:gd name="connsiteY787" fmla="*/ 2105198 h 2663544"/>
              <a:gd name="connsiteX788" fmla="*/ 1990153 w 9120436"/>
              <a:gd name="connsiteY788" fmla="*/ 1992290 h 2663544"/>
              <a:gd name="connsiteX789" fmla="*/ 1866334 w 9120436"/>
              <a:gd name="connsiteY789" fmla="*/ 1865268 h 2663544"/>
              <a:gd name="connsiteX790" fmla="*/ 1863812 w 9120436"/>
              <a:gd name="connsiteY790" fmla="*/ 1833177 h 2663544"/>
              <a:gd name="connsiteX791" fmla="*/ 1872728 w 9120436"/>
              <a:gd name="connsiteY791" fmla="*/ 1820575 h 2663544"/>
              <a:gd name="connsiteX792" fmla="*/ 1923197 w 9120436"/>
              <a:gd name="connsiteY792" fmla="*/ 1753368 h 2663544"/>
              <a:gd name="connsiteX793" fmla="*/ 1932954 w 9120436"/>
              <a:gd name="connsiteY793" fmla="*/ 1741439 h 2663544"/>
              <a:gd name="connsiteX794" fmla="*/ 1964414 w 9120436"/>
              <a:gd name="connsiteY794" fmla="*/ 1735054 h 2663544"/>
              <a:gd name="connsiteX795" fmla="*/ 2120699 w 9120436"/>
              <a:gd name="connsiteY795" fmla="*/ 1819063 h 2663544"/>
              <a:gd name="connsiteX796" fmla="*/ 2165447 w 9120436"/>
              <a:gd name="connsiteY796" fmla="*/ 1773362 h 2663544"/>
              <a:gd name="connsiteX797" fmla="*/ 2212887 w 9120436"/>
              <a:gd name="connsiteY797" fmla="*/ 1730349 h 2663544"/>
              <a:gd name="connsiteX798" fmla="*/ 2134492 w 9120436"/>
              <a:gd name="connsiteY798" fmla="*/ 1571404 h 2663544"/>
              <a:gd name="connsiteX799" fmla="*/ 2141895 w 9120436"/>
              <a:gd name="connsiteY799" fmla="*/ 1540152 h 2663544"/>
              <a:gd name="connsiteX800" fmla="*/ 2154345 w 9120436"/>
              <a:gd name="connsiteY800" fmla="*/ 1530743 h 2663544"/>
              <a:gd name="connsiteX801" fmla="*/ 2221636 w 9120436"/>
              <a:gd name="connsiteY801" fmla="*/ 1483026 h 2663544"/>
              <a:gd name="connsiteX802" fmla="*/ 2234589 w 9120436"/>
              <a:gd name="connsiteY802" fmla="*/ 1474457 h 2663544"/>
              <a:gd name="connsiteX803" fmla="*/ 2266552 w 9120436"/>
              <a:gd name="connsiteY803" fmla="*/ 1478154 h 2663544"/>
              <a:gd name="connsiteX804" fmla="*/ 2389359 w 9120436"/>
              <a:gd name="connsiteY804" fmla="*/ 1606184 h 2663544"/>
              <a:gd name="connsiteX805" fmla="*/ 2504428 w 9120436"/>
              <a:gd name="connsiteY805" fmla="*/ 1549898 h 2663544"/>
              <a:gd name="connsiteX806" fmla="*/ 2478857 w 9120436"/>
              <a:gd name="connsiteY806" fmla="*/ 1375830 h 2663544"/>
              <a:gd name="connsiteX807" fmla="*/ 2495680 w 9120436"/>
              <a:gd name="connsiteY807" fmla="*/ 1348443 h 2663544"/>
              <a:gd name="connsiteX808" fmla="*/ 2510316 w 9120436"/>
              <a:gd name="connsiteY808" fmla="*/ 1343403 h 2663544"/>
              <a:gd name="connsiteX809" fmla="*/ 2589889 w 9120436"/>
              <a:gd name="connsiteY809" fmla="*/ 1319040 h 2663544"/>
              <a:gd name="connsiteX810" fmla="*/ 2604692 w 9120436"/>
              <a:gd name="connsiteY810" fmla="*/ 1315008 h 2663544"/>
              <a:gd name="connsiteX811" fmla="*/ 2634132 w 9120436"/>
              <a:gd name="connsiteY811" fmla="*/ 1328449 h 2663544"/>
              <a:gd name="connsiteX812" fmla="*/ 2711349 w 9120436"/>
              <a:gd name="connsiteY812" fmla="*/ 1488235 h 2663544"/>
              <a:gd name="connsiteX813" fmla="*/ 2838026 w 9120436"/>
              <a:gd name="connsiteY813" fmla="*/ 1470593 h 2663544"/>
              <a:gd name="connsiteX814" fmla="*/ 2868308 w 9120436"/>
              <a:gd name="connsiteY814" fmla="*/ 1295854 h 2663544"/>
              <a:gd name="connsiteX815" fmla="*/ 2892699 w 9120436"/>
              <a:gd name="connsiteY815" fmla="*/ 1275019 h 2663544"/>
              <a:gd name="connsiteX816" fmla="*/ 8514025 w 9120436"/>
              <a:gd name="connsiteY816" fmla="*/ 1248781 h 2663544"/>
              <a:gd name="connsiteX817" fmla="*/ 8532215 w 9120436"/>
              <a:gd name="connsiteY817" fmla="*/ 1255266 h 2663544"/>
              <a:gd name="connsiteX818" fmla="*/ 8533992 w 9120436"/>
              <a:gd name="connsiteY818" fmla="*/ 1290863 h 2663544"/>
              <a:gd name="connsiteX819" fmla="*/ 8533078 w 9120436"/>
              <a:gd name="connsiteY819" fmla="*/ 1291821 h 2663544"/>
              <a:gd name="connsiteX820" fmla="*/ 8394119 w 9120436"/>
              <a:gd name="connsiteY820" fmla="*/ 1437998 h 2663544"/>
              <a:gd name="connsiteX821" fmla="*/ 8375277 w 9120436"/>
              <a:gd name="connsiteY821" fmla="*/ 1445894 h 2663544"/>
              <a:gd name="connsiteX822" fmla="*/ 8358455 w 9120436"/>
              <a:gd name="connsiteY822" fmla="*/ 1439006 h 2663544"/>
              <a:gd name="connsiteX823" fmla="*/ 8357221 w 9120436"/>
              <a:gd name="connsiteY823" fmla="*/ 1403623 h 2663544"/>
              <a:gd name="connsiteX824" fmla="*/ 8357445 w 9120436"/>
              <a:gd name="connsiteY824" fmla="*/ 1403386 h 2663544"/>
              <a:gd name="connsiteX825" fmla="*/ 8496571 w 9120436"/>
              <a:gd name="connsiteY825" fmla="*/ 1257041 h 2663544"/>
              <a:gd name="connsiteX826" fmla="*/ 8514025 w 9120436"/>
              <a:gd name="connsiteY826" fmla="*/ 1248781 h 2663544"/>
              <a:gd name="connsiteX827" fmla="*/ 6369772 w 9120436"/>
              <a:gd name="connsiteY827" fmla="*/ 1247900 h 2663544"/>
              <a:gd name="connsiteX828" fmla="*/ 6626910 w 9120436"/>
              <a:gd name="connsiteY828" fmla="*/ 1456107 h 2663544"/>
              <a:gd name="connsiteX829" fmla="*/ 6429949 w 9120436"/>
              <a:gd name="connsiteY829" fmla="*/ 1821919 h 2663544"/>
              <a:gd name="connsiteX830" fmla="*/ 6345595 w 9120436"/>
              <a:gd name="connsiteY830" fmla="*/ 1834352 h 2663544"/>
              <a:gd name="connsiteX831" fmla="*/ 6345594 w 9120436"/>
              <a:gd name="connsiteY831" fmla="*/ 1834520 h 2663544"/>
              <a:gd name="connsiteX832" fmla="*/ 6063979 w 9120436"/>
              <a:gd name="connsiteY832" fmla="*/ 1625505 h 2663544"/>
              <a:gd name="connsiteX833" fmla="*/ 6260639 w 9120436"/>
              <a:gd name="connsiteY833" fmla="*/ 1259393 h 2663544"/>
              <a:gd name="connsiteX834" fmla="*/ 6319114 w 9120436"/>
              <a:gd name="connsiteY834" fmla="*/ 1248067 h 2663544"/>
              <a:gd name="connsiteX835" fmla="*/ 6369772 w 9120436"/>
              <a:gd name="connsiteY835" fmla="*/ 1247900 h 2663544"/>
              <a:gd name="connsiteX836" fmla="*/ 4880018 w 9120436"/>
              <a:gd name="connsiteY836" fmla="*/ 1227133 h 2663544"/>
              <a:gd name="connsiteX837" fmla="*/ 5225376 w 9120436"/>
              <a:gd name="connsiteY837" fmla="*/ 1571756 h 2663544"/>
              <a:gd name="connsiteX838" fmla="*/ 5089429 w 9120436"/>
              <a:gd name="connsiteY838" fmla="*/ 1846113 h 2663544"/>
              <a:gd name="connsiteX839" fmla="*/ 4880320 w 9120436"/>
              <a:gd name="connsiteY839" fmla="*/ 1916681 h 2663544"/>
              <a:gd name="connsiteX840" fmla="*/ 4534963 w 9120436"/>
              <a:gd name="connsiteY840" fmla="*/ 1572058 h 2663544"/>
              <a:gd name="connsiteX841" fmla="*/ 4880018 w 9120436"/>
              <a:gd name="connsiteY841" fmla="*/ 1227133 h 2663544"/>
              <a:gd name="connsiteX842" fmla="*/ 4879310 w 9120436"/>
              <a:gd name="connsiteY842" fmla="*/ 1193866 h 2663544"/>
              <a:gd name="connsiteX843" fmla="*/ 4879380 w 9120436"/>
              <a:gd name="connsiteY843" fmla="*/ 1193874 h 2663544"/>
              <a:gd name="connsiteX844" fmla="*/ 4817937 w 9120436"/>
              <a:gd name="connsiteY844" fmla="*/ 1198759 h 2663544"/>
              <a:gd name="connsiteX845" fmla="*/ 4650183 w 9120436"/>
              <a:gd name="connsiteY845" fmla="*/ 1271154 h 2663544"/>
              <a:gd name="connsiteX846" fmla="*/ 4578665 w 9120436"/>
              <a:gd name="connsiteY846" fmla="*/ 1801233 h 2663544"/>
              <a:gd name="connsiteX847" fmla="*/ 4880320 w 9120436"/>
              <a:gd name="connsiteY847" fmla="*/ 1950118 h 2663544"/>
              <a:gd name="connsiteX848" fmla="*/ 5109449 w 9120436"/>
              <a:gd name="connsiteY848" fmla="*/ 1872661 h 2663544"/>
              <a:gd name="connsiteX849" fmla="*/ 5181245 w 9120436"/>
              <a:gd name="connsiteY849" fmla="*/ 1342860 h 2663544"/>
              <a:gd name="connsiteX850" fmla="*/ 4966364 w 9120436"/>
              <a:gd name="connsiteY850" fmla="*/ 1203806 h 2663544"/>
              <a:gd name="connsiteX851" fmla="*/ 4879380 w 9120436"/>
              <a:gd name="connsiteY851" fmla="*/ 1193874 h 2663544"/>
              <a:gd name="connsiteX852" fmla="*/ 4879479 w 9120436"/>
              <a:gd name="connsiteY852" fmla="*/ 1193866 h 2663544"/>
              <a:gd name="connsiteX853" fmla="*/ 4880196 w 9120436"/>
              <a:gd name="connsiteY853" fmla="*/ 1143460 h 2663544"/>
              <a:gd name="connsiteX854" fmla="*/ 5309327 w 9120436"/>
              <a:gd name="connsiteY854" fmla="*/ 1571761 h 2663544"/>
              <a:gd name="connsiteX855" fmla="*/ 5140403 w 9120436"/>
              <a:gd name="connsiteY855" fmla="*/ 1912650 h 2663544"/>
              <a:gd name="connsiteX856" fmla="*/ 4950118 w 9120436"/>
              <a:gd name="connsiteY856" fmla="*/ 1994750 h 2663544"/>
              <a:gd name="connsiteX857" fmla="*/ 4880414 w 9120436"/>
              <a:gd name="connsiteY857" fmla="*/ 2000347 h 2663544"/>
              <a:gd name="connsiteX858" fmla="*/ 4794030 w 9120436"/>
              <a:gd name="connsiteY858" fmla="*/ 1991680 h 2663544"/>
              <a:gd name="connsiteX859" fmla="*/ 4451358 w 9120436"/>
              <a:gd name="connsiteY859" fmla="*/ 1572054 h 2663544"/>
              <a:gd name="connsiteX860" fmla="*/ 4880196 w 9120436"/>
              <a:gd name="connsiteY860" fmla="*/ 1143460 h 2663544"/>
              <a:gd name="connsiteX861" fmla="*/ 7153415 w 9120436"/>
              <a:gd name="connsiteY861" fmla="*/ 1130789 h 2663544"/>
              <a:gd name="connsiteX862" fmla="*/ 7167729 w 9120436"/>
              <a:gd name="connsiteY862" fmla="*/ 1143797 h 2663544"/>
              <a:gd name="connsiteX863" fmla="*/ 7252517 w 9120436"/>
              <a:gd name="connsiteY863" fmla="*/ 1326602 h 2663544"/>
              <a:gd name="connsiteX864" fmla="*/ 7240803 w 9120436"/>
              <a:gd name="connsiteY864" fmla="*/ 1360018 h 2663544"/>
              <a:gd name="connsiteX865" fmla="*/ 7240404 w 9120436"/>
              <a:gd name="connsiteY865" fmla="*/ 1360206 h 2663544"/>
              <a:gd name="connsiteX866" fmla="*/ 7229637 w 9120436"/>
              <a:gd name="connsiteY866" fmla="*/ 1362222 h 2663544"/>
              <a:gd name="connsiteX867" fmla="*/ 7206758 w 9120436"/>
              <a:gd name="connsiteY867" fmla="*/ 1347772 h 2663544"/>
              <a:gd name="connsiteX868" fmla="*/ 7121971 w 9120436"/>
              <a:gd name="connsiteY868" fmla="*/ 1165303 h 2663544"/>
              <a:gd name="connsiteX869" fmla="*/ 7134083 w 9120436"/>
              <a:gd name="connsiteY869" fmla="*/ 1131700 h 2663544"/>
              <a:gd name="connsiteX870" fmla="*/ 7153415 w 9120436"/>
              <a:gd name="connsiteY870" fmla="*/ 1130789 h 2663544"/>
              <a:gd name="connsiteX871" fmla="*/ 1961555 w 9120436"/>
              <a:gd name="connsiteY871" fmla="*/ 1118762 h 2663544"/>
              <a:gd name="connsiteX872" fmla="*/ 1911084 w 9120436"/>
              <a:gd name="connsiteY872" fmla="*/ 1250824 h 2663544"/>
              <a:gd name="connsiteX873" fmla="*/ 1890729 w 9120436"/>
              <a:gd name="connsiteY873" fmla="*/ 1266618 h 2663544"/>
              <a:gd name="connsiteX874" fmla="*/ 1835718 w 9120436"/>
              <a:gd name="connsiteY874" fmla="*/ 1288797 h 2663544"/>
              <a:gd name="connsiteX875" fmla="*/ 1809306 w 9120436"/>
              <a:gd name="connsiteY875" fmla="*/ 1290981 h 2663544"/>
              <a:gd name="connsiteX876" fmla="*/ 1684312 w 9120436"/>
              <a:gd name="connsiteY876" fmla="*/ 1227974 h 2663544"/>
              <a:gd name="connsiteX877" fmla="*/ 1670686 w 9120436"/>
              <a:gd name="connsiteY877" fmla="*/ 1249144 h 2663544"/>
              <a:gd name="connsiteX878" fmla="*/ 1780371 w 9120436"/>
              <a:gd name="connsiteY878" fmla="*/ 1338530 h 2663544"/>
              <a:gd name="connsiteX879" fmla="*/ 1789119 w 9120436"/>
              <a:gd name="connsiteY879" fmla="*/ 1362725 h 2663544"/>
              <a:gd name="connsiteX880" fmla="*/ 1787100 w 9120436"/>
              <a:gd name="connsiteY880" fmla="*/ 1391120 h 2663544"/>
              <a:gd name="connsiteX881" fmla="*/ 1792147 w 9120436"/>
              <a:gd name="connsiteY881" fmla="*/ 1419347 h 2663544"/>
              <a:gd name="connsiteX882" fmla="*/ 1785754 w 9120436"/>
              <a:gd name="connsiteY882" fmla="*/ 1444214 h 2663544"/>
              <a:gd name="connsiteX883" fmla="*/ 1685994 w 9120436"/>
              <a:gd name="connsiteY883" fmla="*/ 1545026 h 2663544"/>
              <a:gd name="connsiteX884" fmla="*/ 1701640 w 9120436"/>
              <a:gd name="connsiteY884" fmla="*/ 1564684 h 2663544"/>
              <a:gd name="connsiteX885" fmla="*/ 1819400 w 9120436"/>
              <a:gd name="connsiteY885" fmla="*/ 1489075 h 2663544"/>
              <a:gd name="connsiteX886" fmla="*/ 1832690 w 9120436"/>
              <a:gd name="connsiteY886" fmla="*/ 1484538 h 2663544"/>
              <a:gd name="connsiteX887" fmla="*/ 1845644 w 9120436"/>
              <a:gd name="connsiteY887" fmla="*/ 1488067 h 2663544"/>
              <a:gd name="connsiteX888" fmla="*/ 1902673 w 9120436"/>
              <a:gd name="connsiteY888" fmla="*/ 1504868 h 2663544"/>
              <a:gd name="connsiteX889" fmla="*/ 1924543 w 9120436"/>
              <a:gd name="connsiteY889" fmla="*/ 1518478 h 2663544"/>
              <a:gd name="connsiteX890" fmla="*/ 1989144 w 9120436"/>
              <a:gd name="connsiteY890" fmla="*/ 1644493 h 2663544"/>
              <a:gd name="connsiteX891" fmla="*/ 2012024 w 9120436"/>
              <a:gd name="connsiteY891" fmla="*/ 1636092 h 2663544"/>
              <a:gd name="connsiteX892" fmla="*/ 1976527 w 9120436"/>
              <a:gd name="connsiteY892" fmla="*/ 1501676 h 2663544"/>
              <a:gd name="connsiteX893" fmla="*/ 1984434 w 9120436"/>
              <a:gd name="connsiteY893" fmla="*/ 1476137 h 2663544"/>
              <a:gd name="connsiteX894" fmla="*/ 2019930 w 9120436"/>
              <a:gd name="connsiteY894" fmla="*/ 1423043 h 2663544"/>
              <a:gd name="connsiteX895" fmla="*/ 2039949 w 9120436"/>
              <a:gd name="connsiteY895" fmla="*/ 1406242 h 2663544"/>
              <a:gd name="connsiteX896" fmla="*/ 2178570 w 9120436"/>
              <a:gd name="connsiteY896" fmla="*/ 1384063 h 2663544"/>
              <a:gd name="connsiteX897" fmla="*/ 2178570 w 9120436"/>
              <a:gd name="connsiteY897" fmla="*/ 1372134 h 2663544"/>
              <a:gd name="connsiteX898" fmla="*/ 2178570 w 9120436"/>
              <a:gd name="connsiteY898" fmla="*/ 1360205 h 2663544"/>
              <a:gd name="connsiteX899" fmla="*/ 2038267 w 9120436"/>
              <a:gd name="connsiteY899" fmla="*/ 1352140 h 2663544"/>
              <a:gd name="connsiteX900" fmla="*/ 2016734 w 9120436"/>
              <a:gd name="connsiteY900" fmla="*/ 1337354 h 2663544"/>
              <a:gd name="connsiteX901" fmla="*/ 1974172 w 9120436"/>
              <a:gd name="connsiteY901" fmla="*/ 1287117 h 2663544"/>
              <a:gd name="connsiteX902" fmla="*/ 1963741 w 9120436"/>
              <a:gd name="connsiteY902" fmla="*/ 1262586 h 2663544"/>
              <a:gd name="connsiteX903" fmla="*/ 1985275 w 9120436"/>
              <a:gd name="connsiteY903" fmla="*/ 1124811 h 2663544"/>
              <a:gd name="connsiteX904" fmla="*/ 1961555 w 9120436"/>
              <a:gd name="connsiteY904" fmla="*/ 1118762 h 2663544"/>
              <a:gd name="connsiteX905" fmla="*/ 8663642 w 9120436"/>
              <a:gd name="connsiteY905" fmla="*/ 1090911 h 2663544"/>
              <a:gd name="connsiteX906" fmla="*/ 8681708 w 9120436"/>
              <a:gd name="connsiteY906" fmla="*/ 1097843 h 2663544"/>
              <a:gd name="connsiteX907" fmla="*/ 8682633 w 9120436"/>
              <a:gd name="connsiteY907" fmla="*/ 1133547 h 2663544"/>
              <a:gd name="connsiteX908" fmla="*/ 8671194 w 9120436"/>
              <a:gd name="connsiteY908" fmla="*/ 1145645 h 2663544"/>
              <a:gd name="connsiteX909" fmla="*/ 8652856 w 9120436"/>
              <a:gd name="connsiteY909" fmla="*/ 1153542 h 2663544"/>
              <a:gd name="connsiteX910" fmla="*/ 8652856 w 9120436"/>
              <a:gd name="connsiteY910" fmla="*/ 1153541 h 2663544"/>
              <a:gd name="connsiteX911" fmla="*/ 8627692 w 9120436"/>
              <a:gd name="connsiteY911" fmla="*/ 1127935 h 2663544"/>
              <a:gd name="connsiteX912" fmla="*/ 8634519 w 9120436"/>
              <a:gd name="connsiteY912" fmla="*/ 1110865 h 2663544"/>
              <a:gd name="connsiteX913" fmla="*/ 8645959 w 9120436"/>
              <a:gd name="connsiteY913" fmla="*/ 1098767 h 2663544"/>
              <a:gd name="connsiteX914" fmla="*/ 8663642 w 9120436"/>
              <a:gd name="connsiteY914" fmla="*/ 1090911 h 2663544"/>
              <a:gd name="connsiteX915" fmla="*/ 1949442 w 9120436"/>
              <a:gd name="connsiteY915" fmla="*/ 1065500 h 2663544"/>
              <a:gd name="connsiteX916" fmla="*/ 2022958 w 9120436"/>
              <a:gd name="connsiteY916" fmla="*/ 1084486 h 2663544"/>
              <a:gd name="connsiteX917" fmla="*/ 2038772 w 9120436"/>
              <a:gd name="connsiteY917" fmla="*/ 1111873 h 2663544"/>
              <a:gd name="connsiteX918" fmla="*/ 2016397 w 9120436"/>
              <a:gd name="connsiteY918" fmla="*/ 1255697 h 2663544"/>
              <a:gd name="connsiteX919" fmla="*/ 2054416 w 9120436"/>
              <a:gd name="connsiteY919" fmla="*/ 1301734 h 2663544"/>
              <a:gd name="connsiteX920" fmla="*/ 2201113 w 9120436"/>
              <a:gd name="connsiteY920" fmla="*/ 1309967 h 2663544"/>
              <a:gd name="connsiteX921" fmla="*/ 2224496 w 9120436"/>
              <a:gd name="connsiteY921" fmla="*/ 1330969 h 2663544"/>
              <a:gd name="connsiteX922" fmla="*/ 2228702 w 9120436"/>
              <a:gd name="connsiteY922" fmla="*/ 1368438 h 2663544"/>
              <a:gd name="connsiteX923" fmla="*/ 2228702 w 9120436"/>
              <a:gd name="connsiteY923" fmla="*/ 1406242 h 2663544"/>
              <a:gd name="connsiteX924" fmla="*/ 2207505 w 9120436"/>
              <a:gd name="connsiteY924" fmla="*/ 1429428 h 2663544"/>
              <a:gd name="connsiteX925" fmla="*/ 2062659 w 9120436"/>
              <a:gd name="connsiteY925" fmla="*/ 1452783 h 2663544"/>
              <a:gd name="connsiteX926" fmla="*/ 2029014 w 9120436"/>
              <a:gd name="connsiteY926" fmla="*/ 1503188 h 2663544"/>
              <a:gd name="connsiteX927" fmla="*/ 2066025 w 9120436"/>
              <a:gd name="connsiteY927" fmla="*/ 1643821 h 2663544"/>
              <a:gd name="connsiteX928" fmla="*/ 2053241 w 9120436"/>
              <a:gd name="connsiteY928" fmla="*/ 1672720 h 2663544"/>
              <a:gd name="connsiteX929" fmla="*/ 1981743 w 9120436"/>
              <a:gd name="connsiteY929" fmla="*/ 1699099 h 2663544"/>
              <a:gd name="connsiteX930" fmla="*/ 1976022 w 9120436"/>
              <a:gd name="connsiteY930" fmla="*/ 1699099 h 2663544"/>
              <a:gd name="connsiteX931" fmla="*/ 1953648 w 9120436"/>
              <a:gd name="connsiteY931" fmla="*/ 1685489 h 2663544"/>
              <a:gd name="connsiteX932" fmla="*/ 1886355 w 9120436"/>
              <a:gd name="connsiteY932" fmla="*/ 1553763 h 2663544"/>
              <a:gd name="connsiteX933" fmla="*/ 1834372 w 9120436"/>
              <a:gd name="connsiteY933" fmla="*/ 1538809 h 2663544"/>
              <a:gd name="connsiteX934" fmla="*/ 1711397 w 9120436"/>
              <a:gd name="connsiteY934" fmla="*/ 1617946 h 2663544"/>
              <a:gd name="connsiteX935" fmla="*/ 1679938 w 9120436"/>
              <a:gd name="connsiteY935" fmla="*/ 1614585 h 2663544"/>
              <a:gd name="connsiteX936" fmla="*/ 1631993 w 9120436"/>
              <a:gd name="connsiteY936" fmla="*/ 1554603 h 2663544"/>
              <a:gd name="connsiteX937" fmla="*/ 1635526 w 9120436"/>
              <a:gd name="connsiteY937" fmla="*/ 1523518 h 2663544"/>
              <a:gd name="connsiteX938" fmla="*/ 1739996 w 9120436"/>
              <a:gd name="connsiteY938" fmla="*/ 1418843 h 2663544"/>
              <a:gd name="connsiteX939" fmla="*/ 1736631 w 9120436"/>
              <a:gd name="connsiteY939" fmla="*/ 1393808 h 2663544"/>
              <a:gd name="connsiteX940" fmla="*/ 1736631 w 9120436"/>
              <a:gd name="connsiteY940" fmla="*/ 1368605 h 2663544"/>
              <a:gd name="connsiteX941" fmla="*/ 1622067 w 9120436"/>
              <a:gd name="connsiteY941" fmla="*/ 1275019 h 2663544"/>
              <a:gd name="connsiteX942" fmla="*/ 1615338 w 9120436"/>
              <a:gd name="connsiteY942" fmla="*/ 1244608 h 2663544"/>
              <a:gd name="connsiteX943" fmla="*/ 1656891 w 9120436"/>
              <a:gd name="connsiteY943" fmla="*/ 1179921 h 2663544"/>
              <a:gd name="connsiteX944" fmla="*/ 1687845 w 9120436"/>
              <a:gd name="connsiteY944" fmla="*/ 1173536 h 2663544"/>
              <a:gd name="connsiteX945" fmla="*/ 1818222 w 9120436"/>
              <a:gd name="connsiteY945" fmla="*/ 1239399 h 2663544"/>
              <a:gd name="connsiteX946" fmla="*/ 1868691 w 9120436"/>
              <a:gd name="connsiteY946" fmla="*/ 1219405 h 2663544"/>
              <a:gd name="connsiteX947" fmla="*/ 1922524 w 9120436"/>
              <a:gd name="connsiteY947" fmla="*/ 1081462 h 2663544"/>
              <a:gd name="connsiteX948" fmla="*/ 1949442 w 9120436"/>
              <a:gd name="connsiteY948" fmla="*/ 1065500 h 2663544"/>
              <a:gd name="connsiteX949" fmla="*/ 6204450 w 9120436"/>
              <a:gd name="connsiteY949" fmla="*/ 1061299 h 2663544"/>
              <a:gd name="connsiteX950" fmla="*/ 6201254 w 9120436"/>
              <a:gd name="connsiteY950" fmla="*/ 1062308 h 2663544"/>
              <a:gd name="connsiteX951" fmla="*/ 6198226 w 9120436"/>
              <a:gd name="connsiteY951" fmla="*/ 1063148 h 2663544"/>
              <a:gd name="connsiteX952" fmla="*/ 6224974 w 9120436"/>
              <a:gd name="connsiteY952" fmla="*/ 1225117 h 2663544"/>
              <a:gd name="connsiteX953" fmla="*/ 6211516 w 9120436"/>
              <a:gd name="connsiteY953" fmla="*/ 1251664 h 2663544"/>
              <a:gd name="connsiteX954" fmla="*/ 6200245 w 9120436"/>
              <a:gd name="connsiteY954" fmla="*/ 1257377 h 2663544"/>
              <a:gd name="connsiteX955" fmla="*/ 6129420 w 9120436"/>
              <a:gd name="connsiteY955" fmla="*/ 1305262 h 2663544"/>
              <a:gd name="connsiteX956" fmla="*/ 6120000 w 9120436"/>
              <a:gd name="connsiteY956" fmla="*/ 1313831 h 2663544"/>
              <a:gd name="connsiteX957" fmla="*/ 6090391 w 9120436"/>
              <a:gd name="connsiteY957" fmla="*/ 1317024 h 2663544"/>
              <a:gd name="connsiteX958" fmla="*/ 5947901 w 9120436"/>
              <a:gd name="connsiteY958" fmla="*/ 1235367 h 2663544"/>
              <a:gd name="connsiteX959" fmla="*/ 5944032 w 9120436"/>
              <a:gd name="connsiteY959" fmla="*/ 1240575 h 2663544"/>
              <a:gd name="connsiteX960" fmla="*/ 6062129 w 9120436"/>
              <a:gd name="connsiteY960" fmla="*/ 1355836 h 2663544"/>
              <a:gd name="connsiteX961" fmla="*/ 6067008 w 9120436"/>
              <a:gd name="connsiteY961" fmla="*/ 1385239 h 2663544"/>
              <a:gd name="connsiteX962" fmla="*/ 6061288 w 9120436"/>
              <a:gd name="connsiteY962" fmla="*/ 1396496 h 2663544"/>
              <a:gd name="connsiteX963" fmla="*/ 6032857 w 9120436"/>
              <a:gd name="connsiteY963" fmla="*/ 1476809 h 2663544"/>
              <a:gd name="connsiteX964" fmla="*/ 6030333 w 9120436"/>
              <a:gd name="connsiteY964" fmla="*/ 1489242 h 2663544"/>
              <a:gd name="connsiteX965" fmla="*/ 6008295 w 9120436"/>
              <a:gd name="connsiteY965" fmla="*/ 1509237 h 2663544"/>
              <a:gd name="connsiteX966" fmla="*/ 5845281 w 9120436"/>
              <a:gd name="connsiteY966" fmla="*/ 1526039 h 2663544"/>
              <a:gd name="connsiteX967" fmla="*/ 5845281 w 9120436"/>
              <a:gd name="connsiteY967" fmla="*/ 1532591 h 2663544"/>
              <a:gd name="connsiteX968" fmla="*/ 6007791 w 9120436"/>
              <a:gd name="connsiteY968" fmla="*/ 1557122 h 2663544"/>
              <a:gd name="connsiteX969" fmla="*/ 6028483 w 9120436"/>
              <a:gd name="connsiteY969" fmla="*/ 1578628 h 2663544"/>
              <a:gd name="connsiteX970" fmla="*/ 6030502 w 9120436"/>
              <a:gd name="connsiteY970" fmla="*/ 1591062 h 2663544"/>
              <a:gd name="connsiteX971" fmla="*/ 6055063 w 9120436"/>
              <a:gd name="connsiteY971" fmla="*/ 1672550 h 2663544"/>
              <a:gd name="connsiteX972" fmla="*/ 6060279 w 9120436"/>
              <a:gd name="connsiteY972" fmla="*/ 1684144 h 2663544"/>
              <a:gd name="connsiteX973" fmla="*/ 6054223 w 9120436"/>
              <a:gd name="connsiteY973" fmla="*/ 1713211 h 2663544"/>
              <a:gd name="connsiteX974" fmla="*/ 5932424 w 9120436"/>
              <a:gd name="connsiteY974" fmla="*/ 1823432 h 2663544"/>
              <a:gd name="connsiteX975" fmla="*/ 5936125 w 9120436"/>
              <a:gd name="connsiteY975" fmla="*/ 1828641 h 2663544"/>
              <a:gd name="connsiteX976" fmla="*/ 6081812 w 9120436"/>
              <a:gd name="connsiteY976" fmla="*/ 1753367 h 2663544"/>
              <a:gd name="connsiteX977" fmla="*/ 6111252 w 9120436"/>
              <a:gd name="connsiteY977" fmla="*/ 1757904 h 2663544"/>
              <a:gd name="connsiteX978" fmla="*/ 6120168 w 9120436"/>
              <a:gd name="connsiteY978" fmla="*/ 1766809 h 2663544"/>
              <a:gd name="connsiteX979" fmla="*/ 6188301 w 9120436"/>
              <a:gd name="connsiteY979" fmla="*/ 1818223 h 2663544"/>
              <a:gd name="connsiteX980" fmla="*/ 6199235 w 9120436"/>
              <a:gd name="connsiteY980" fmla="*/ 1824440 h 2663544"/>
              <a:gd name="connsiteX981" fmla="*/ 6211516 w 9120436"/>
              <a:gd name="connsiteY981" fmla="*/ 1851491 h 2663544"/>
              <a:gd name="connsiteX982" fmla="*/ 6177870 w 9120436"/>
              <a:gd name="connsiteY982" fmla="*/ 2012117 h 2663544"/>
              <a:gd name="connsiteX983" fmla="*/ 6183926 w 9120436"/>
              <a:gd name="connsiteY983" fmla="*/ 2014133 h 2663544"/>
              <a:gd name="connsiteX984" fmla="*/ 6257611 w 9120436"/>
              <a:gd name="connsiteY984" fmla="*/ 1867453 h 2663544"/>
              <a:gd name="connsiteX985" fmla="*/ 6284023 w 9120436"/>
              <a:gd name="connsiteY985" fmla="*/ 1853844 h 2663544"/>
              <a:gd name="connsiteX986" fmla="*/ 6296640 w 9120436"/>
              <a:gd name="connsiteY986" fmla="*/ 1855860 h 2663544"/>
              <a:gd name="connsiteX987" fmla="*/ 6381764 w 9120436"/>
              <a:gd name="connsiteY987" fmla="*/ 1857876 h 2663544"/>
              <a:gd name="connsiteX988" fmla="*/ 6394381 w 9120436"/>
              <a:gd name="connsiteY988" fmla="*/ 1856364 h 2663544"/>
              <a:gd name="connsiteX989" fmla="*/ 6396737 w 9120436"/>
              <a:gd name="connsiteY989" fmla="*/ 1856364 h 2663544"/>
              <a:gd name="connsiteX990" fmla="*/ 6419615 w 9120436"/>
              <a:gd name="connsiteY990" fmla="*/ 1871317 h 2663544"/>
              <a:gd name="connsiteX991" fmla="*/ 6486907 w 9120436"/>
              <a:gd name="connsiteY991" fmla="*/ 2021022 h 2663544"/>
              <a:gd name="connsiteX992" fmla="*/ 6490103 w 9120436"/>
              <a:gd name="connsiteY992" fmla="*/ 2020014 h 2663544"/>
              <a:gd name="connsiteX993" fmla="*/ 6493131 w 9120436"/>
              <a:gd name="connsiteY993" fmla="*/ 2020014 h 2663544"/>
              <a:gd name="connsiteX994" fmla="*/ 6465878 w 9120436"/>
              <a:gd name="connsiteY994" fmla="*/ 1857204 h 2663544"/>
              <a:gd name="connsiteX995" fmla="*/ 6479337 w 9120436"/>
              <a:gd name="connsiteY995" fmla="*/ 1830657 h 2663544"/>
              <a:gd name="connsiteX996" fmla="*/ 6490608 w 9120436"/>
              <a:gd name="connsiteY996" fmla="*/ 1824944 h 2663544"/>
              <a:gd name="connsiteX997" fmla="*/ 6560423 w 9120436"/>
              <a:gd name="connsiteY997" fmla="*/ 1776386 h 2663544"/>
              <a:gd name="connsiteX998" fmla="*/ 6569844 w 9120436"/>
              <a:gd name="connsiteY998" fmla="*/ 1767817 h 2663544"/>
              <a:gd name="connsiteX999" fmla="*/ 6599452 w 9120436"/>
              <a:gd name="connsiteY999" fmla="*/ 1764625 h 2663544"/>
              <a:gd name="connsiteX1000" fmla="*/ 6741942 w 9120436"/>
              <a:gd name="connsiteY1000" fmla="*/ 1846283 h 2663544"/>
              <a:gd name="connsiteX1001" fmla="*/ 6745812 w 9120436"/>
              <a:gd name="connsiteY1001" fmla="*/ 1841074 h 2663544"/>
              <a:gd name="connsiteX1002" fmla="*/ 6629061 w 9120436"/>
              <a:gd name="connsiteY1002" fmla="*/ 1725812 h 2663544"/>
              <a:gd name="connsiteX1003" fmla="*/ 6624182 w 9120436"/>
              <a:gd name="connsiteY1003" fmla="*/ 1696577 h 2663544"/>
              <a:gd name="connsiteX1004" fmla="*/ 6629902 w 9120436"/>
              <a:gd name="connsiteY1004" fmla="*/ 1685152 h 2663544"/>
              <a:gd name="connsiteX1005" fmla="*/ 6658332 w 9120436"/>
              <a:gd name="connsiteY1005" fmla="*/ 1604839 h 2663544"/>
              <a:gd name="connsiteX1006" fmla="*/ 6660856 w 9120436"/>
              <a:gd name="connsiteY1006" fmla="*/ 1592406 h 2663544"/>
              <a:gd name="connsiteX1007" fmla="*/ 6682894 w 9120436"/>
              <a:gd name="connsiteY1007" fmla="*/ 1572412 h 2663544"/>
              <a:gd name="connsiteX1008" fmla="*/ 6845908 w 9120436"/>
              <a:gd name="connsiteY1008" fmla="*/ 1555610 h 2663544"/>
              <a:gd name="connsiteX1009" fmla="*/ 6845908 w 9120436"/>
              <a:gd name="connsiteY1009" fmla="*/ 1549057 h 2663544"/>
              <a:gd name="connsiteX1010" fmla="*/ 6684576 w 9120436"/>
              <a:gd name="connsiteY1010" fmla="*/ 1523686 h 2663544"/>
              <a:gd name="connsiteX1011" fmla="*/ 6663547 w 9120436"/>
              <a:gd name="connsiteY1011" fmla="*/ 1502852 h 2663544"/>
              <a:gd name="connsiteX1012" fmla="*/ 6661529 w 9120436"/>
              <a:gd name="connsiteY1012" fmla="*/ 1490419 h 2663544"/>
              <a:gd name="connsiteX1013" fmla="*/ 6636968 w 9120436"/>
              <a:gd name="connsiteY1013" fmla="*/ 1408930 h 2663544"/>
              <a:gd name="connsiteX1014" fmla="*/ 6631584 w 9120436"/>
              <a:gd name="connsiteY1014" fmla="*/ 1397336 h 2663544"/>
              <a:gd name="connsiteX1015" fmla="*/ 6637640 w 9120436"/>
              <a:gd name="connsiteY1015" fmla="*/ 1368269 h 2663544"/>
              <a:gd name="connsiteX1016" fmla="*/ 6759606 w 9120436"/>
              <a:gd name="connsiteY1016" fmla="*/ 1258049 h 2663544"/>
              <a:gd name="connsiteX1017" fmla="*/ 6755905 w 9120436"/>
              <a:gd name="connsiteY1017" fmla="*/ 1252841 h 2663544"/>
              <a:gd name="connsiteX1018" fmla="*/ 6610219 w 9120436"/>
              <a:gd name="connsiteY1018" fmla="*/ 1328113 h 2663544"/>
              <a:gd name="connsiteX1019" fmla="*/ 6580779 w 9120436"/>
              <a:gd name="connsiteY1019" fmla="*/ 1323576 h 2663544"/>
              <a:gd name="connsiteX1020" fmla="*/ 6571862 w 9120436"/>
              <a:gd name="connsiteY1020" fmla="*/ 1314671 h 2663544"/>
              <a:gd name="connsiteX1021" fmla="*/ 6504571 w 9120436"/>
              <a:gd name="connsiteY1021" fmla="*/ 1263258 h 2663544"/>
              <a:gd name="connsiteX1022" fmla="*/ 6493468 w 9120436"/>
              <a:gd name="connsiteY1022" fmla="*/ 1257041 h 2663544"/>
              <a:gd name="connsiteX1023" fmla="*/ 6481356 w 9120436"/>
              <a:gd name="connsiteY1023" fmla="*/ 1229990 h 2663544"/>
              <a:gd name="connsiteX1024" fmla="*/ 6515002 w 9120436"/>
              <a:gd name="connsiteY1024" fmla="*/ 1069364 h 2663544"/>
              <a:gd name="connsiteX1025" fmla="*/ 6508945 w 9120436"/>
              <a:gd name="connsiteY1025" fmla="*/ 1067180 h 2663544"/>
              <a:gd name="connsiteX1026" fmla="*/ 6435261 w 9120436"/>
              <a:gd name="connsiteY1026" fmla="*/ 1213860 h 2663544"/>
              <a:gd name="connsiteX1027" fmla="*/ 6408849 w 9120436"/>
              <a:gd name="connsiteY1027" fmla="*/ 1227470 h 2663544"/>
              <a:gd name="connsiteX1028" fmla="*/ 6396231 w 9120436"/>
              <a:gd name="connsiteY1028" fmla="*/ 1225621 h 2663544"/>
              <a:gd name="connsiteX1029" fmla="*/ 6311108 w 9120436"/>
              <a:gd name="connsiteY1029" fmla="*/ 1223605 h 2663544"/>
              <a:gd name="connsiteX1030" fmla="*/ 6297649 w 9120436"/>
              <a:gd name="connsiteY1030" fmla="*/ 1225790 h 2663544"/>
              <a:gd name="connsiteX1031" fmla="*/ 6271742 w 9120436"/>
              <a:gd name="connsiteY1031" fmla="*/ 1211004 h 2663544"/>
              <a:gd name="connsiteX1032" fmla="*/ 6212862 w 9120436"/>
              <a:gd name="connsiteY1032" fmla="*/ 1006189 h 2663544"/>
              <a:gd name="connsiteX1033" fmla="*/ 6241797 w 9120436"/>
              <a:gd name="connsiteY1033" fmla="*/ 1020303 h 2663544"/>
              <a:gd name="connsiteX1034" fmla="*/ 6310267 w 9120436"/>
              <a:gd name="connsiteY1034" fmla="*/ 1172864 h 2663544"/>
              <a:gd name="connsiteX1035" fmla="*/ 6397577 w 9120436"/>
              <a:gd name="connsiteY1035" fmla="*/ 1174712 h 2663544"/>
              <a:gd name="connsiteX1036" fmla="*/ 6472607 w 9120436"/>
              <a:gd name="connsiteY1036" fmla="*/ 1025176 h 2663544"/>
              <a:gd name="connsiteX1037" fmla="*/ 6502384 w 9120436"/>
              <a:gd name="connsiteY1037" fmla="*/ 1012406 h 2663544"/>
              <a:gd name="connsiteX1038" fmla="*/ 6552853 w 9120436"/>
              <a:gd name="connsiteY1038" fmla="*/ 1029208 h 2663544"/>
              <a:gd name="connsiteX1039" fmla="*/ 6567994 w 9120436"/>
              <a:gd name="connsiteY1039" fmla="*/ 1057771 h 2663544"/>
              <a:gd name="connsiteX1040" fmla="*/ 6534348 w 9120436"/>
              <a:gd name="connsiteY1040" fmla="*/ 1221253 h 2663544"/>
              <a:gd name="connsiteX1041" fmla="*/ 6603995 w 9120436"/>
              <a:gd name="connsiteY1041" fmla="*/ 1273843 h 2663544"/>
              <a:gd name="connsiteX1042" fmla="*/ 6751868 w 9120436"/>
              <a:gd name="connsiteY1042" fmla="*/ 1198066 h 2663544"/>
              <a:gd name="connsiteX1043" fmla="*/ 6783495 w 9120436"/>
              <a:gd name="connsiteY1043" fmla="*/ 1205123 h 2663544"/>
              <a:gd name="connsiteX1044" fmla="*/ 6813944 w 9120436"/>
              <a:gd name="connsiteY1044" fmla="*/ 1248976 h 2663544"/>
              <a:gd name="connsiteX1045" fmla="*/ 6809402 w 9120436"/>
              <a:gd name="connsiteY1045" fmla="*/ 1281068 h 2663544"/>
              <a:gd name="connsiteX1046" fmla="*/ 6684576 w 9120436"/>
              <a:gd name="connsiteY1046" fmla="*/ 1393808 h 2663544"/>
              <a:gd name="connsiteX1047" fmla="*/ 6709642 w 9120436"/>
              <a:gd name="connsiteY1047" fmla="*/ 1477817 h 2663544"/>
              <a:gd name="connsiteX1048" fmla="*/ 6875348 w 9120436"/>
              <a:gd name="connsiteY1048" fmla="*/ 1503020 h 2663544"/>
              <a:gd name="connsiteX1049" fmla="*/ 6896713 w 9120436"/>
              <a:gd name="connsiteY1049" fmla="*/ 1527215 h 2663544"/>
              <a:gd name="connsiteX1050" fmla="*/ 6895703 w 9120436"/>
              <a:gd name="connsiteY1050" fmla="*/ 1580476 h 2663544"/>
              <a:gd name="connsiteX1051" fmla="*/ 6873161 w 9120436"/>
              <a:gd name="connsiteY1051" fmla="*/ 1603831 h 2663544"/>
              <a:gd name="connsiteX1052" fmla="*/ 6706950 w 9120436"/>
              <a:gd name="connsiteY1052" fmla="*/ 1621809 h 2663544"/>
              <a:gd name="connsiteX1053" fmla="*/ 6677847 w 9120436"/>
              <a:gd name="connsiteY1053" fmla="*/ 1703970 h 2663544"/>
              <a:gd name="connsiteX1054" fmla="*/ 6796953 w 9120436"/>
              <a:gd name="connsiteY1054" fmla="*/ 1821584 h 2663544"/>
              <a:gd name="connsiteX1055" fmla="*/ 6799981 w 9120436"/>
              <a:gd name="connsiteY1055" fmla="*/ 1853843 h 2663544"/>
              <a:gd name="connsiteX1056" fmla="*/ 6767849 w 9120436"/>
              <a:gd name="connsiteY1056" fmla="*/ 1896352 h 2663544"/>
              <a:gd name="connsiteX1057" fmla="*/ 6735886 w 9120436"/>
              <a:gd name="connsiteY1057" fmla="*/ 1902065 h 2663544"/>
              <a:gd name="connsiteX1058" fmla="*/ 6590536 w 9120436"/>
              <a:gd name="connsiteY1058" fmla="*/ 1818056 h 2663544"/>
              <a:gd name="connsiteX1059" fmla="*/ 6519039 w 9120436"/>
              <a:gd name="connsiteY1059" fmla="*/ 1868461 h 2663544"/>
              <a:gd name="connsiteX1060" fmla="*/ 6546292 w 9120436"/>
              <a:gd name="connsiteY1060" fmla="*/ 2033455 h 2663544"/>
              <a:gd name="connsiteX1061" fmla="*/ 6529469 w 9120436"/>
              <a:gd name="connsiteY1061" fmla="*/ 2061178 h 2663544"/>
              <a:gd name="connsiteX1062" fmla="*/ 6503898 w 9120436"/>
              <a:gd name="connsiteY1062" fmla="*/ 2069747 h 2663544"/>
              <a:gd name="connsiteX1063" fmla="*/ 6477991 w 9120436"/>
              <a:gd name="connsiteY1063" fmla="*/ 2076636 h 2663544"/>
              <a:gd name="connsiteX1064" fmla="*/ 6472607 w 9120436"/>
              <a:gd name="connsiteY1064" fmla="*/ 2076132 h 2663544"/>
              <a:gd name="connsiteX1065" fmla="*/ 6449729 w 9120436"/>
              <a:gd name="connsiteY1065" fmla="*/ 2061178 h 2663544"/>
              <a:gd name="connsiteX1066" fmla="*/ 6381764 w 9120436"/>
              <a:gd name="connsiteY1066" fmla="*/ 1908617 h 2663544"/>
              <a:gd name="connsiteX1067" fmla="*/ 6294621 w 9120436"/>
              <a:gd name="connsiteY1067" fmla="*/ 1906769 h 2663544"/>
              <a:gd name="connsiteX1068" fmla="*/ 6219591 w 9120436"/>
              <a:gd name="connsiteY1068" fmla="*/ 2056306 h 2663544"/>
              <a:gd name="connsiteX1069" fmla="*/ 6189815 w 9120436"/>
              <a:gd name="connsiteY1069" fmla="*/ 2069075 h 2663544"/>
              <a:gd name="connsiteX1070" fmla="*/ 6139346 w 9120436"/>
              <a:gd name="connsiteY1070" fmla="*/ 2052273 h 2663544"/>
              <a:gd name="connsiteX1071" fmla="*/ 6124205 w 9120436"/>
              <a:gd name="connsiteY1071" fmla="*/ 2023710 h 2663544"/>
              <a:gd name="connsiteX1072" fmla="*/ 6157851 w 9120436"/>
              <a:gd name="connsiteY1072" fmla="*/ 1860060 h 2663544"/>
              <a:gd name="connsiteX1073" fmla="*/ 6088204 w 9120436"/>
              <a:gd name="connsiteY1073" fmla="*/ 1807638 h 2663544"/>
              <a:gd name="connsiteX1074" fmla="*/ 5939658 w 9120436"/>
              <a:gd name="connsiteY1074" fmla="*/ 1884423 h 2663544"/>
              <a:gd name="connsiteX1075" fmla="*/ 5908031 w 9120436"/>
              <a:gd name="connsiteY1075" fmla="*/ 1877366 h 2663544"/>
              <a:gd name="connsiteX1076" fmla="*/ 5877582 w 9120436"/>
              <a:gd name="connsiteY1076" fmla="*/ 1833513 h 2663544"/>
              <a:gd name="connsiteX1077" fmla="*/ 5882124 w 9120436"/>
              <a:gd name="connsiteY1077" fmla="*/ 1801422 h 2663544"/>
              <a:gd name="connsiteX1078" fmla="*/ 6006277 w 9120436"/>
              <a:gd name="connsiteY1078" fmla="*/ 1689184 h 2663544"/>
              <a:gd name="connsiteX1079" fmla="*/ 5981211 w 9120436"/>
              <a:gd name="connsiteY1079" fmla="*/ 1605175 h 2663544"/>
              <a:gd name="connsiteX1080" fmla="*/ 5815505 w 9120436"/>
              <a:gd name="connsiteY1080" fmla="*/ 1579972 h 2663544"/>
              <a:gd name="connsiteX1081" fmla="*/ 5794140 w 9120436"/>
              <a:gd name="connsiteY1081" fmla="*/ 1555778 h 2663544"/>
              <a:gd name="connsiteX1082" fmla="*/ 5795150 w 9120436"/>
              <a:gd name="connsiteY1082" fmla="*/ 1502348 h 2663544"/>
              <a:gd name="connsiteX1083" fmla="*/ 5817692 w 9120436"/>
              <a:gd name="connsiteY1083" fmla="*/ 1479161 h 2663544"/>
              <a:gd name="connsiteX1084" fmla="*/ 5983902 w 9120436"/>
              <a:gd name="connsiteY1084" fmla="*/ 1461015 h 2663544"/>
              <a:gd name="connsiteX1085" fmla="*/ 6013006 w 9120436"/>
              <a:gd name="connsiteY1085" fmla="*/ 1378854 h 2663544"/>
              <a:gd name="connsiteX1086" fmla="*/ 5893900 w 9120436"/>
              <a:gd name="connsiteY1086" fmla="*/ 1261241 h 2663544"/>
              <a:gd name="connsiteX1087" fmla="*/ 5890703 w 9120436"/>
              <a:gd name="connsiteY1087" fmla="*/ 1228982 h 2663544"/>
              <a:gd name="connsiteX1088" fmla="*/ 5923004 w 9120436"/>
              <a:gd name="connsiteY1088" fmla="*/ 1186473 h 2663544"/>
              <a:gd name="connsiteX1089" fmla="*/ 5954967 w 9120436"/>
              <a:gd name="connsiteY1089" fmla="*/ 1180761 h 2663544"/>
              <a:gd name="connsiteX1090" fmla="*/ 6100149 w 9120436"/>
              <a:gd name="connsiteY1090" fmla="*/ 1264770 h 2663544"/>
              <a:gd name="connsiteX1091" fmla="*/ 6171814 w 9120436"/>
              <a:gd name="connsiteY1091" fmla="*/ 1214364 h 2663544"/>
              <a:gd name="connsiteX1092" fmla="*/ 6144561 w 9120436"/>
              <a:gd name="connsiteY1092" fmla="*/ 1049370 h 2663544"/>
              <a:gd name="connsiteX1093" fmla="*/ 6161384 w 9120436"/>
              <a:gd name="connsiteY1093" fmla="*/ 1021647 h 2663544"/>
              <a:gd name="connsiteX1094" fmla="*/ 6186955 w 9120436"/>
              <a:gd name="connsiteY1094" fmla="*/ 1013078 h 2663544"/>
              <a:gd name="connsiteX1095" fmla="*/ 6212862 w 9120436"/>
              <a:gd name="connsiteY1095" fmla="*/ 1006189 h 2663544"/>
              <a:gd name="connsiteX1096" fmla="*/ 8117840 w 9120436"/>
              <a:gd name="connsiteY1096" fmla="*/ 997102 h 2663544"/>
              <a:gd name="connsiteX1097" fmla="*/ 8136528 w 9120436"/>
              <a:gd name="connsiteY1097" fmla="*/ 1027466 h 2663544"/>
              <a:gd name="connsiteX1098" fmla="*/ 8134710 w 9120436"/>
              <a:gd name="connsiteY1098" fmla="*/ 1032568 h 2663544"/>
              <a:gd name="connsiteX1099" fmla="*/ 8064894 w 9120436"/>
              <a:gd name="connsiteY1099" fmla="*/ 1222430 h 2663544"/>
              <a:gd name="connsiteX1100" fmla="*/ 8055606 w 9120436"/>
              <a:gd name="connsiteY1100" fmla="*/ 1234358 h 2663544"/>
              <a:gd name="connsiteX1101" fmla="*/ 8041174 w 9120436"/>
              <a:gd name="connsiteY1101" fmla="*/ 1238896 h 2663544"/>
              <a:gd name="connsiteX1102" fmla="*/ 8032595 w 9120436"/>
              <a:gd name="connsiteY1102" fmla="*/ 1237384 h 2663544"/>
              <a:gd name="connsiteX1103" fmla="*/ 8017589 w 9120436"/>
              <a:gd name="connsiteY1103" fmla="*/ 1205046 h 2663544"/>
              <a:gd name="connsiteX1104" fmla="*/ 8017622 w 9120436"/>
              <a:gd name="connsiteY1104" fmla="*/ 1204956 h 2663544"/>
              <a:gd name="connsiteX1105" fmla="*/ 8087437 w 9120436"/>
              <a:gd name="connsiteY1105" fmla="*/ 1015767 h 2663544"/>
              <a:gd name="connsiteX1106" fmla="*/ 8117840 w 9120436"/>
              <a:gd name="connsiteY1106" fmla="*/ 997102 h 2663544"/>
              <a:gd name="connsiteX1107" fmla="*/ 3034012 w 9120436"/>
              <a:gd name="connsiteY1107" fmla="*/ 980482 h 2663544"/>
              <a:gd name="connsiteX1108" fmla="*/ 3059247 w 9120436"/>
              <a:gd name="connsiteY1108" fmla="*/ 1005685 h 2663544"/>
              <a:gd name="connsiteX1109" fmla="*/ 3059247 w 9120436"/>
              <a:gd name="connsiteY1109" fmla="*/ 1132203 h 2663544"/>
              <a:gd name="connsiteX1110" fmla="*/ 3034012 w 9120436"/>
              <a:gd name="connsiteY1110" fmla="*/ 1157406 h 2663544"/>
              <a:gd name="connsiteX1111" fmla="*/ 3008776 w 9120436"/>
              <a:gd name="connsiteY1111" fmla="*/ 1132203 h 2663544"/>
              <a:gd name="connsiteX1112" fmla="*/ 3008776 w 9120436"/>
              <a:gd name="connsiteY1112" fmla="*/ 1005685 h 2663544"/>
              <a:gd name="connsiteX1113" fmla="*/ 3034012 w 9120436"/>
              <a:gd name="connsiteY1113" fmla="*/ 980482 h 2663544"/>
              <a:gd name="connsiteX1114" fmla="*/ 7589312 w 9120436"/>
              <a:gd name="connsiteY1114" fmla="*/ 961496 h 2663544"/>
              <a:gd name="connsiteX1115" fmla="*/ 7616396 w 9120436"/>
              <a:gd name="connsiteY1115" fmla="*/ 984851 h 2663544"/>
              <a:gd name="connsiteX1116" fmla="*/ 7630695 w 9120436"/>
              <a:gd name="connsiteY1116" fmla="*/ 1186473 h 2663544"/>
              <a:gd name="connsiteX1117" fmla="*/ 7607447 w 9120436"/>
              <a:gd name="connsiteY1117" fmla="*/ 1213514 h 2663544"/>
              <a:gd name="connsiteX1118" fmla="*/ 7607311 w 9120436"/>
              <a:gd name="connsiteY1118" fmla="*/ 1213524 h 2663544"/>
              <a:gd name="connsiteX1119" fmla="*/ 7605461 w 9120436"/>
              <a:gd name="connsiteY1119" fmla="*/ 1213524 h 2663544"/>
              <a:gd name="connsiteX1120" fmla="*/ 7580395 w 9120436"/>
              <a:gd name="connsiteY1120" fmla="*/ 1190169 h 2663544"/>
              <a:gd name="connsiteX1121" fmla="*/ 7565927 w 9120436"/>
              <a:gd name="connsiteY1121" fmla="*/ 988547 h 2663544"/>
              <a:gd name="connsiteX1122" fmla="*/ 7589312 w 9120436"/>
              <a:gd name="connsiteY1122" fmla="*/ 961496 h 2663544"/>
              <a:gd name="connsiteX1123" fmla="*/ 7056069 w 9120436"/>
              <a:gd name="connsiteY1123" fmla="*/ 928375 h 2663544"/>
              <a:gd name="connsiteX1124" fmla="*/ 7071199 w 9120436"/>
              <a:gd name="connsiteY1124" fmla="*/ 940364 h 2663544"/>
              <a:gd name="connsiteX1125" fmla="*/ 7072679 w 9120436"/>
              <a:gd name="connsiteY1125" fmla="*/ 943519 h 2663544"/>
              <a:gd name="connsiteX1126" fmla="*/ 7081091 w 9120436"/>
              <a:gd name="connsiteY1126" fmla="*/ 961329 h 2663544"/>
              <a:gd name="connsiteX1127" fmla="*/ 7069378 w 9120436"/>
              <a:gd name="connsiteY1127" fmla="*/ 994745 h 2663544"/>
              <a:gd name="connsiteX1128" fmla="*/ 7068979 w 9120436"/>
              <a:gd name="connsiteY1128" fmla="*/ 994933 h 2663544"/>
              <a:gd name="connsiteX1129" fmla="*/ 7058212 w 9120436"/>
              <a:gd name="connsiteY1129" fmla="*/ 997117 h 2663544"/>
              <a:gd name="connsiteX1130" fmla="*/ 7035501 w 9120436"/>
              <a:gd name="connsiteY1130" fmla="*/ 982667 h 2663544"/>
              <a:gd name="connsiteX1131" fmla="*/ 7027089 w 9120436"/>
              <a:gd name="connsiteY1131" fmla="*/ 964857 h 2663544"/>
              <a:gd name="connsiteX1132" fmla="*/ 7036882 w 9120436"/>
              <a:gd name="connsiteY1132" fmla="*/ 930583 h 2663544"/>
              <a:gd name="connsiteX1133" fmla="*/ 7056069 w 9120436"/>
              <a:gd name="connsiteY1133" fmla="*/ 928375 h 2663544"/>
              <a:gd name="connsiteX1134" fmla="*/ 3092219 w 9120436"/>
              <a:gd name="connsiteY1134" fmla="*/ 922348 h 2663544"/>
              <a:gd name="connsiteX1135" fmla="*/ 3219064 w 9120436"/>
              <a:gd name="connsiteY1135" fmla="*/ 922348 h 2663544"/>
              <a:gd name="connsiteX1136" fmla="*/ 3244298 w 9120436"/>
              <a:gd name="connsiteY1136" fmla="*/ 947551 h 2663544"/>
              <a:gd name="connsiteX1137" fmla="*/ 3219064 w 9120436"/>
              <a:gd name="connsiteY1137" fmla="*/ 972754 h 2663544"/>
              <a:gd name="connsiteX1138" fmla="*/ 3092219 w 9120436"/>
              <a:gd name="connsiteY1138" fmla="*/ 972754 h 2663544"/>
              <a:gd name="connsiteX1139" fmla="*/ 3066984 w 9120436"/>
              <a:gd name="connsiteY1139" fmla="*/ 947551 h 2663544"/>
              <a:gd name="connsiteX1140" fmla="*/ 3092219 w 9120436"/>
              <a:gd name="connsiteY1140" fmla="*/ 922348 h 2663544"/>
              <a:gd name="connsiteX1141" fmla="*/ 2848960 w 9120436"/>
              <a:gd name="connsiteY1141" fmla="*/ 922348 h 2663544"/>
              <a:gd name="connsiteX1142" fmla="*/ 2975636 w 9120436"/>
              <a:gd name="connsiteY1142" fmla="*/ 922348 h 2663544"/>
              <a:gd name="connsiteX1143" fmla="*/ 3000870 w 9120436"/>
              <a:gd name="connsiteY1143" fmla="*/ 947551 h 2663544"/>
              <a:gd name="connsiteX1144" fmla="*/ 2975636 w 9120436"/>
              <a:gd name="connsiteY1144" fmla="*/ 972754 h 2663544"/>
              <a:gd name="connsiteX1145" fmla="*/ 2848960 w 9120436"/>
              <a:gd name="connsiteY1145" fmla="*/ 972754 h 2663544"/>
              <a:gd name="connsiteX1146" fmla="*/ 2823724 w 9120436"/>
              <a:gd name="connsiteY1146" fmla="*/ 947551 h 2663544"/>
              <a:gd name="connsiteX1147" fmla="*/ 2848960 w 9120436"/>
              <a:gd name="connsiteY1147" fmla="*/ 922348 h 2663544"/>
              <a:gd name="connsiteX1148" fmla="*/ 2460421 w 9120436"/>
              <a:gd name="connsiteY1148" fmla="*/ 908621 h 2663544"/>
              <a:gd name="connsiteX1149" fmla="*/ 2451604 w 9120436"/>
              <a:gd name="connsiteY1149" fmla="*/ 912268 h 2663544"/>
              <a:gd name="connsiteX1150" fmla="*/ 2442986 w 9120436"/>
              <a:gd name="connsiteY1150" fmla="*/ 908703 h 2663544"/>
              <a:gd name="connsiteX1151" fmla="*/ 2446555 w 9120436"/>
              <a:gd name="connsiteY1151" fmla="*/ 917308 h 2663544"/>
              <a:gd name="connsiteX1152" fmla="*/ 2442986 w 9120436"/>
              <a:gd name="connsiteY1152" fmla="*/ 925913 h 2663544"/>
              <a:gd name="connsiteX1153" fmla="*/ 2451604 w 9120436"/>
              <a:gd name="connsiteY1153" fmla="*/ 922348 h 2663544"/>
              <a:gd name="connsiteX1154" fmla="*/ 2460421 w 9120436"/>
              <a:gd name="connsiteY1154" fmla="*/ 925995 h 2663544"/>
              <a:gd name="connsiteX1155" fmla="*/ 2456817 w 9120436"/>
              <a:gd name="connsiteY1155" fmla="*/ 917308 h 2663544"/>
              <a:gd name="connsiteX1156" fmla="*/ 4879142 w 9120436"/>
              <a:gd name="connsiteY1156" fmla="*/ 895969 h 2663544"/>
              <a:gd name="connsiteX1157" fmla="*/ 4192632 w 9120436"/>
              <a:gd name="connsiteY1157" fmla="*/ 1562053 h 2663544"/>
              <a:gd name="connsiteX1158" fmla="*/ 4859551 w 9120436"/>
              <a:gd name="connsiteY1158" fmla="*/ 2247704 h 2663544"/>
              <a:gd name="connsiteX1159" fmla="*/ 4880824 w 9120436"/>
              <a:gd name="connsiteY1159" fmla="*/ 2247677 h 2663544"/>
              <a:gd name="connsiteX1160" fmla="*/ 4880825 w 9120436"/>
              <a:gd name="connsiteY1160" fmla="*/ 2247678 h 2663544"/>
              <a:gd name="connsiteX1161" fmla="*/ 5290463 w 9120436"/>
              <a:gd name="connsiteY1161" fmla="*/ 2109398 h 2663544"/>
              <a:gd name="connsiteX1162" fmla="*/ 5418242 w 9120436"/>
              <a:gd name="connsiteY1162" fmla="*/ 1162035 h 2663544"/>
              <a:gd name="connsiteX1163" fmla="*/ 4879142 w 9120436"/>
              <a:gd name="connsiteY1163" fmla="*/ 895969 h 2663544"/>
              <a:gd name="connsiteX1164" fmla="*/ 3500599 w 9120436"/>
              <a:gd name="connsiteY1164" fmla="*/ 847691 h 2663544"/>
              <a:gd name="connsiteX1165" fmla="*/ 3519855 w 9120436"/>
              <a:gd name="connsiteY1165" fmla="*/ 849260 h 2663544"/>
              <a:gd name="connsiteX1166" fmla="*/ 3699354 w 9120436"/>
              <a:gd name="connsiteY1166" fmla="*/ 941670 h 2663544"/>
              <a:gd name="connsiteX1167" fmla="*/ 3710290 w 9120436"/>
              <a:gd name="connsiteY1167" fmla="*/ 975275 h 2663544"/>
              <a:gd name="connsiteX1168" fmla="*/ 3687747 w 9120436"/>
              <a:gd name="connsiteY1168" fmla="*/ 989221 h 2663544"/>
              <a:gd name="connsiteX1169" fmla="*/ 3676308 w 9120436"/>
              <a:gd name="connsiteY1169" fmla="*/ 986364 h 2663544"/>
              <a:gd name="connsiteX1170" fmla="*/ 3496806 w 9120436"/>
              <a:gd name="connsiteY1170" fmla="*/ 894121 h 2663544"/>
              <a:gd name="connsiteX1171" fmla="*/ 3485873 w 9120436"/>
              <a:gd name="connsiteY1171" fmla="*/ 860181 h 2663544"/>
              <a:gd name="connsiteX1172" fmla="*/ 3500599 w 9120436"/>
              <a:gd name="connsiteY1172" fmla="*/ 847691 h 2663544"/>
              <a:gd name="connsiteX1173" fmla="*/ 4882673 w 9120436"/>
              <a:gd name="connsiteY1173" fmla="*/ 845733 h 2663544"/>
              <a:gd name="connsiteX1174" fmla="*/ 5608834 w 9120436"/>
              <a:gd name="connsiteY1174" fmla="*/ 1572831 h 2663544"/>
              <a:gd name="connsiteX1175" fmla="*/ 5321921 w 9120436"/>
              <a:gd name="connsiteY1175" fmla="*/ 2149891 h 2663544"/>
              <a:gd name="connsiteX1176" fmla="*/ 4880825 w 9120436"/>
              <a:gd name="connsiteY1176" fmla="*/ 2298083 h 2663544"/>
              <a:gd name="connsiteX1177" fmla="*/ 4154664 w 9120436"/>
              <a:gd name="connsiteY1177" fmla="*/ 1570985 h 2663544"/>
              <a:gd name="connsiteX1178" fmla="*/ 4882673 w 9120436"/>
              <a:gd name="connsiteY1178" fmla="*/ 845733 h 2663544"/>
              <a:gd name="connsiteX1179" fmla="*/ 2451604 w 9120436"/>
              <a:gd name="connsiteY1179" fmla="*/ 795662 h 2663544"/>
              <a:gd name="connsiteX1180" fmla="*/ 2476839 w 9120436"/>
              <a:gd name="connsiteY1180" fmla="*/ 820865 h 2663544"/>
              <a:gd name="connsiteX1181" fmla="*/ 2476839 w 9120436"/>
              <a:gd name="connsiteY1181" fmla="*/ 887065 h 2663544"/>
              <a:gd name="connsiteX1182" fmla="*/ 2473236 w 9120436"/>
              <a:gd name="connsiteY1182" fmla="*/ 895752 h 2663544"/>
              <a:gd name="connsiteX1183" fmla="*/ 2482053 w 9120436"/>
              <a:gd name="connsiteY1183" fmla="*/ 892105 h 2663544"/>
              <a:gd name="connsiteX1184" fmla="*/ 2548166 w 9120436"/>
              <a:gd name="connsiteY1184" fmla="*/ 892105 h 2663544"/>
              <a:gd name="connsiteX1185" fmla="*/ 2573401 w 9120436"/>
              <a:gd name="connsiteY1185" fmla="*/ 917308 h 2663544"/>
              <a:gd name="connsiteX1186" fmla="*/ 2548166 w 9120436"/>
              <a:gd name="connsiteY1186" fmla="*/ 942511 h 2663544"/>
              <a:gd name="connsiteX1187" fmla="*/ 2482053 w 9120436"/>
              <a:gd name="connsiteY1187" fmla="*/ 942511 h 2663544"/>
              <a:gd name="connsiteX1188" fmla="*/ 2473236 w 9120436"/>
              <a:gd name="connsiteY1188" fmla="*/ 938863 h 2663544"/>
              <a:gd name="connsiteX1189" fmla="*/ 2476839 w 9120436"/>
              <a:gd name="connsiteY1189" fmla="*/ 947551 h 2663544"/>
              <a:gd name="connsiteX1190" fmla="*/ 2476839 w 9120436"/>
              <a:gd name="connsiteY1190" fmla="*/ 1013751 h 2663544"/>
              <a:gd name="connsiteX1191" fmla="*/ 2451604 w 9120436"/>
              <a:gd name="connsiteY1191" fmla="*/ 1038954 h 2663544"/>
              <a:gd name="connsiteX1192" fmla="*/ 2426369 w 9120436"/>
              <a:gd name="connsiteY1192" fmla="*/ 1013751 h 2663544"/>
              <a:gd name="connsiteX1193" fmla="*/ 2426369 w 9120436"/>
              <a:gd name="connsiteY1193" fmla="*/ 947551 h 2663544"/>
              <a:gd name="connsiteX1194" fmla="*/ 2429938 w 9120436"/>
              <a:gd name="connsiteY1194" fmla="*/ 938946 h 2663544"/>
              <a:gd name="connsiteX1195" fmla="*/ 2421321 w 9120436"/>
              <a:gd name="connsiteY1195" fmla="*/ 942511 h 2663544"/>
              <a:gd name="connsiteX1196" fmla="*/ 2355039 w 9120436"/>
              <a:gd name="connsiteY1196" fmla="*/ 942511 h 2663544"/>
              <a:gd name="connsiteX1197" fmla="*/ 2329805 w 9120436"/>
              <a:gd name="connsiteY1197" fmla="*/ 917308 h 2663544"/>
              <a:gd name="connsiteX1198" fmla="*/ 2355039 w 9120436"/>
              <a:gd name="connsiteY1198" fmla="*/ 892105 h 2663544"/>
              <a:gd name="connsiteX1199" fmla="*/ 2421321 w 9120436"/>
              <a:gd name="connsiteY1199" fmla="*/ 892105 h 2663544"/>
              <a:gd name="connsiteX1200" fmla="*/ 2429938 w 9120436"/>
              <a:gd name="connsiteY1200" fmla="*/ 895670 h 2663544"/>
              <a:gd name="connsiteX1201" fmla="*/ 2426369 w 9120436"/>
              <a:gd name="connsiteY1201" fmla="*/ 887065 h 2663544"/>
              <a:gd name="connsiteX1202" fmla="*/ 2426369 w 9120436"/>
              <a:gd name="connsiteY1202" fmla="*/ 820865 h 2663544"/>
              <a:gd name="connsiteX1203" fmla="*/ 2451604 w 9120436"/>
              <a:gd name="connsiteY1203" fmla="*/ 795662 h 2663544"/>
              <a:gd name="connsiteX1204" fmla="*/ 8193375 w 9120436"/>
              <a:gd name="connsiteY1204" fmla="*/ 792287 h 2663544"/>
              <a:gd name="connsiteX1205" fmla="*/ 8212063 w 9120436"/>
              <a:gd name="connsiteY1205" fmla="*/ 822652 h 2663544"/>
              <a:gd name="connsiteX1206" fmla="*/ 8210245 w 9120436"/>
              <a:gd name="connsiteY1206" fmla="*/ 827754 h 2663544"/>
              <a:gd name="connsiteX1207" fmla="*/ 8204526 w 9120436"/>
              <a:gd name="connsiteY1207" fmla="*/ 843380 h 2663544"/>
              <a:gd name="connsiteX1208" fmla="*/ 8180805 w 9120436"/>
              <a:gd name="connsiteY1208" fmla="*/ 860518 h 2663544"/>
              <a:gd name="connsiteX1209" fmla="*/ 8172058 w 9120436"/>
              <a:gd name="connsiteY1209" fmla="*/ 859005 h 2663544"/>
              <a:gd name="connsiteX1210" fmla="*/ 8157084 w 9120436"/>
              <a:gd name="connsiteY1210" fmla="*/ 826578 h 2663544"/>
              <a:gd name="connsiteX1211" fmla="*/ 8162972 w 9120436"/>
              <a:gd name="connsiteY1211" fmla="*/ 810952 h 2663544"/>
              <a:gd name="connsiteX1212" fmla="*/ 8193375 w 9120436"/>
              <a:gd name="connsiteY1212" fmla="*/ 792287 h 2663544"/>
              <a:gd name="connsiteX1213" fmla="*/ 7573161 w 9120436"/>
              <a:gd name="connsiteY1213" fmla="*/ 744080 h 2663544"/>
              <a:gd name="connsiteX1214" fmla="*/ 7600246 w 9120436"/>
              <a:gd name="connsiteY1214" fmla="*/ 767435 h 2663544"/>
              <a:gd name="connsiteX1215" fmla="*/ 7601424 w 9120436"/>
              <a:gd name="connsiteY1215" fmla="*/ 784237 h 2663544"/>
              <a:gd name="connsiteX1216" fmla="*/ 7578175 w 9120436"/>
              <a:gd name="connsiteY1216" fmla="*/ 811278 h 2663544"/>
              <a:gd name="connsiteX1217" fmla="*/ 7578039 w 9120436"/>
              <a:gd name="connsiteY1217" fmla="*/ 811288 h 2663544"/>
              <a:gd name="connsiteX1218" fmla="*/ 7576189 w 9120436"/>
              <a:gd name="connsiteY1218" fmla="*/ 811288 h 2663544"/>
              <a:gd name="connsiteX1219" fmla="*/ 7551123 w 9120436"/>
              <a:gd name="connsiteY1219" fmla="*/ 787933 h 2663544"/>
              <a:gd name="connsiteX1220" fmla="*/ 7549777 w 9120436"/>
              <a:gd name="connsiteY1220" fmla="*/ 771131 h 2663544"/>
              <a:gd name="connsiteX1221" fmla="*/ 7573161 w 9120436"/>
              <a:gd name="connsiteY1221" fmla="*/ 744080 h 2663544"/>
              <a:gd name="connsiteX1222" fmla="*/ 3034012 w 9120436"/>
              <a:gd name="connsiteY1222" fmla="*/ 737864 h 2663544"/>
              <a:gd name="connsiteX1223" fmla="*/ 3059247 w 9120436"/>
              <a:gd name="connsiteY1223" fmla="*/ 763067 h 2663544"/>
              <a:gd name="connsiteX1224" fmla="*/ 3059247 w 9120436"/>
              <a:gd name="connsiteY1224" fmla="*/ 889753 h 2663544"/>
              <a:gd name="connsiteX1225" fmla="*/ 3034012 w 9120436"/>
              <a:gd name="connsiteY1225" fmla="*/ 914788 h 2663544"/>
              <a:gd name="connsiteX1226" fmla="*/ 3008776 w 9120436"/>
              <a:gd name="connsiteY1226" fmla="*/ 889585 h 2663544"/>
              <a:gd name="connsiteX1227" fmla="*/ 3008776 w 9120436"/>
              <a:gd name="connsiteY1227" fmla="*/ 763067 h 2663544"/>
              <a:gd name="connsiteX1228" fmla="*/ 3034012 w 9120436"/>
              <a:gd name="connsiteY1228" fmla="*/ 737864 h 2663544"/>
              <a:gd name="connsiteX1229" fmla="*/ 6180093 w 9120436"/>
              <a:gd name="connsiteY1229" fmla="*/ 697457 h 2663544"/>
              <a:gd name="connsiteX1230" fmla="*/ 6196712 w 9120436"/>
              <a:gd name="connsiteY1230" fmla="*/ 707285 h 2663544"/>
              <a:gd name="connsiteX1231" fmla="*/ 6191666 w 9120436"/>
              <a:gd name="connsiteY1231" fmla="*/ 742569 h 2663544"/>
              <a:gd name="connsiteX1232" fmla="*/ 6030501 w 9120436"/>
              <a:gd name="connsiteY1232" fmla="*/ 863878 h 2663544"/>
              <a:gd name="connsiteX1233" fmla="*/ 6015360 w 9120436"/>
              <a:gd name="connsiteY1233" fmla="*/ 868919 h 2663544"/>
              <a:gd name="connsiteX1234" fmla="*/ 5989958 w 9120436"/>
              <a:gd name="connsiteY1234" fmla="*/ 843885 h 2663544"/>
              <a:gd name="connsiteX1235" fmla="*/ 6000052 w 9120436"/>
              <a:gd name="connsiteY1235" fmla="*/ 823554 h 2663544"/>
              <a:gd name="connsiteX1236" fmla="*/ 6161384 w 9120436"/>
              <a:gd name="connsiteY1236" fmla="*/ 702244 h 2663544"/>
              <a:gd name="connsiteX1237" fmla="*/ 6180093 w 9120436"/>
              <a:gd name="connsiteY1237" fmla="*/ 697457 h 2663544"/>
              <a:gd name="connsiteX1238" fmla="*/ 4865853 w 9120436"/>
              <a:gd name="connsiteY1238" fmla="*/ 696699 h 2663544"/>
              <a:gd name="connsiteX1239" fmla="*/ 4828337 w 9120436"/>
              <a:gd name="connsiteY1239" fmla="*/ 804399 h 2663544"/>
              <a:gd name="connsiteX1240" fmla="*/ 4806973 w 9120436"/>
              <a:gd name="connsiteY1240" fmla="*/ 821201 h 2663544"/>
              <a:gd name="connsiteX1241" fmla="*/ 4721849 w 9120436"/>
              <a:gd name="connsiteY1241" fmla="*/ 834306 h 2663544"/>
              <a:gd name="connsiteX1242" fmla="*/ 4696783 w 9120436"/>
              <a:gd name="connsiteY1242" fmla="*/ 825233 h 2663544"/>
              <a:gd name="connsiteX1243" fmla="*/ 4624612 w 9120436"/>
              <a:gd name="connsiteY1243" fmla="*/ 734167 h 2663544"/>
              <a:gd name="connsiteX1244" fmla="*/ 4513413 w 9120436"/>
              <a:gd name="connsiteY1244" fmla="*/ 776340 h 2663544"/>
              <a:gd name="connsiteX1245" fmla="*/ 4523002 w 9120436"/>
              <a:gd name="connsiteY1245" fmla="*/ 889920 h 2663544"/>
              <a:gd name="connsiteX1246" fmla="*/ 4510049 w 9120436"/>
              <a:gd name="connsiteY1246" fmla="*/ 913947 h 2663544"/>
              <a:gd name="connsiteX1247" fmla="*/ 4433000 w 9120436"/>
              <a:gd name="connsiteY1247" fmla="*/ 963176 h 2663544"/>
              <a:gd name="connsiteX1248" fmla="*/ 4406420 w 9120436"/>
              <a:gd name="connsiteY1248" fmla="*/ 965193 h 2663544"/>
              <a:gd name="connsiteX1249" fmla="*/ 4303463 w 9120436"/>
              <a:gd name="connsiteY1249" fmla="*/ 911427 h 2663544"/>
              <a:gd name="connsiteX1250" fmla="*/ 4221367 w 9120436"/>
              <a:gd name="connsiteY1250" fmla="*/ 992580 h 2663544"/>
              <a:gd name="connsiteX1251" fmla="*/ 4276378 w 9120436"/>
              <a:gd name="connsiteY1251" fmla="*/ 1092383 h 2663544"/>
              <a:gd name="connsiteX1252" fmla="*/ 4274360 w 9120436"/>
              <a:gd name="connsiteY1252" fmla="*/ 1119602 h 2663544"/>
              <a:gd name="connsiteX1253" fmla="*/ 4221199 w 9120436"/>
              <a:gd name="connsiteY1253" fmla="*/ 1200586 h 2663544"/>
              <a:gd name="connsiteX1254" fmla="*/ 4197647 w 9120436"/>
              <a:gd name="connsiteY1254" fmla="*/ 1213356 h 2663544"/>
              <a:gd name="connsiteX1255" fmla="*/ 4082242 w 9120436"/>
              <a:gd name="connsiteY1255" fmla="*/ 1206131 h 2663544"/>
              <a:gd name="connsiteX1256" fmla="*/ 4041699 w 9120436"/>
              <a:gd name="connsiteY1256" fmla="*/ 1311143 h 2663544"/>
              <a:gd name="connsiteX1257" fmla="*/ 4132710 w 9120436"/>
              <a:gd name="connsiteY1257" fmla="*/ 1380030 h 2663544"/>
              <a:gd name="connsiteX1258" fmla="*/ 4141963 w 9120436"/>
              <a:gd name="connsiteY1258" fmla="*/ 1405737 h 2663544"/>
              <a:gd name="connsiteX1259" fmla="*/ 4126150 w 9120436"/>
              <a:gd name="connsiteY1259" fmla="*/ 1505372 h 2663544"/>
              <a:gd name="connsiteX1260" fmla="*/ 4109327 w 9120436"/>
              <a:gd name="connsiteY1260" fmla="*/ 1526710 h 2663544"/>
              <a:gd name="connsiteX1261" fmla="*/ 4001330 w 9120436"/>
              <a:gd name="connsiteY1261" fmla="*/ 1566867 h 2663544"/>
              <a:gd name="connsiteX1262" fmla="*/ 4007554 w 9120436"/>
              <a:gd name="connsiteY1262" fmla="*/ 1677087 h 2663544"/>
              <a:gd name="connsiteX1263" fmla="*/ 4118747 w 9120436"/>
              <a:gd name="connsiteY1263" fmla="*/ 1703130 h 2663544"/>
              <a:gd name="connsiteX1264" fmla="*/ 4137757 w 9120436"/>
              <a:gd name="connsiteY1264" fmla="*/ 1722620 h 2663544"/>
              <a:gd name="connsiteX1265" fmla="*/ 4165515 w 9120436"/>
              <a:gd name="connsiteY1265" fmla="*/ 1822255 h 2663544"/>
              <a:gd name="connsiteX1266" fmla="*/ 4159291 w 9120436"/>
              <a:gd name="connsiteY1266" fmla="*/ 1848634 h 2663544"/>
              <a:gd name="connsiteX1267" fmla="*/ 4077027 w 9120436"/>
              <a:gd name="connsiteY1267" fmla="*/ 1928779 h 2663544"/>
              <a:gd name="connsiteX1268" fmla="*/ 4100747 w 9120436"/>
              <a:gd name="connsiteY1268" fmla="*/ 1979185 h 2663544"/>
              <a:gd name="connsiteX1269" fmla="*/ 4128000 w 9120436"/>
              <a:gd name="connsiteY1269" fmla="*/ 2026902 h 2663544"/>
              <a:gd name="connsiteX1270" fmla="*/ 4240714 w 9120436"/>
              <a:gd name="connsiteY1270" fmla="*/ 2005396 h 2663544"/>
              <a:gd name="connsiteX1271" fmla="*/ 4265948 w 9120436"/>
              <a:gd name="connsiteY1271" fmla="*/ 2015477 h 2663544"/>
              <a:gd name="connsiteX1272" fmla="*/ 4331894 w 9120436"/>
              <a:gd name="connsiteY1272" fmla="*/ 2095118 h 2663544"/>
              <a:gd name="connsiteX1273" fmla="*/ 4337109 w 9120436"/>
              <a:gd name="connsiteY1273" fmla="*/ 2121665 h 2663544"/>
              <a:gd name="connsiteX1274" fmla="*/ 4295051 w 9120436"/>
              <a:gd name="connsiteY1274" fmla="*/ 2227852 h 2663544"/>
              <a:gd name="connsiteX1275" fmla="*/ 4382026 w 9120436"/>
              <a:gd name="connsiteY1275" fmla="*/ 2295060 h 2663544"/>
              <a:gd name="connsiteX1276" fmla="*/ 4476907 w 9120436"/>
              <a:gd name="connsiteY1276" fmla="*/ 2229196 h 2663544"/>
              <a:gd name="connsiteX1277" fmla="*/ 4503824 w 9120436"/>
              <a:gd name="connsiteY1277" fmla="*/ 2228020 h 2663544"/>
              <a:gd name="connsiteX1278" fmla="*/ 4594836 w 9120436"/>
              <a:gd name="connsiteY1278" fmla="*/ 2271873 h 2663544"/>
              <a:gd name="connsiteX1279" fmla="*/ 4610649 w 9120436"/>
              <a:gd name="connsiteY1279" fmla="*/ 2294219 h 2663544"/>
              <a:gd name="connsiteX1280" fmla="*/ 4615360 w 9120436"/>
              <a:gd name="connsiteY1280" fmla="*/ 2408136 h 2663544"/>
              <a:gd name="connsiteX1281" fmla="*/ 4724708 w 9120436"/>
              <a:gd name="connsiteY1281" fmla="*/ 2434851 h 2663544"/>
              <a:gd name="connsiteX1282" fmla="*/ 4784766 w 9120436"/>
              <a:gd name="connsiteY1282" fmla="*/ 2335888 h 2663544"/>
              <a:gd name="connsiteX1283" fmla="*/ 4808655 w 9120436"/>
              <a:gd name="connsiteY1283" fmla="*/ 2323959 h 2663544"/>
              <a:gd name="connsiteX1284" fmla="*/ 4905555 w 9120436"/>
              <a:gd name="connsiteY1284" fmla="*/ 2326479 h 2663544"/>
              <a:gd name="connsiteX1285" fmla="*/ 4906732 w 9120436"/>
              <a:gd name="connsiteY1285" fmla="*/ 2326647 h 2663544"/>
              <a:gd name="connsiteX1286" fmla="*/ 4929443 w 9120436"/>
              <a:gd name="connsiteY1286" fmla="*/ 2340761 h 2663544"/>
              <a:gd name="connsiteX1287" fmla="*/ 4979912 w 9120436"/>
              <a:gd name="connsiteY1287" fmla="*/ 2442580 h 2663544"/>
              <a:gd name="connsiteX1288" fmla="*/ 5093467 w 9120436"/>
              <a:gd name="connsiteY1288" fmla="*/ 2421745 h 2663544"/>
              <a:gd name="connsiteX1289" fmla="*/ 5108102 w 9120436"/>
              <a:gd name="connsiteY1289" fmla="*/ 2306485 h 2663544"/>
              <a:gd name="connsiteX1290" fmla="*/ 5124925 w 9120436"/>
              <a:gd name="connsiteY1290" fmla="*/ 2285819 h 2663544"/>
              <a:gd name="connsiteX1291" fmla="*/ 5209040 w 9120436"/>
              <a:gd name="connsiteY1291" fmla="*/ 2250703 h 2663544"/>
              <a:gd name="connsiteX1292" fmla="*/ 5236125 w 9120436"/>
              <a:gd name="connsiteY1292" fmla="*/ 2253895 h 2663544"/>
              <a:gd name="connsiteX1293" fmla="*/ 5324109 w 9120436"/>
              <a:gd name="connsiteY1293" fmla="*/ 2326479 h 2663544"/>
              <a:gd name="connsiteX1294" fmla="*/ 5422019 w 9120436"/>
              <a:gd name="connsiteY1294" fmla="*/ 2259272 h 2663544"/>
              <a:gd name="connsiteX1295" fmla="*/ 5388373 w 9120436"/>
              <a:gd name="connsiteY1295" fmla="*/ 2148043 h 2663544"/>
              <a:gd name="connsiteX1296" fmla="*/ 5395102 w 9120436"/>
              <a:gd name="connsiteY1296" fmla="*/ 2122337 h 2663544"/>
              <a:gd name="connsiteX1297" fmla="*/ 5454487 w 9120436"/>
              <a:gd name="connsiteY1297" fmla="*/ 2060002 h 2663544"/>
              <a:gd name="connsiteX1298" fmla="*/ 5480562 w 9120436"/>
              <a:gd name="connsiteY1298" fmla="*/ 2051937 h 2663544"/>
              <a:gd name="connsiteX1299" fmla="*/ 5591089 w 9120436"/>
              <a:gd name="connsiteY1299" fmla="*/ 2082684 h 2663544"/>
              <a:gd name="connsiteX1300" fmla="*/ 5655015 w 9120436"/>
              <a:gd name="connsiteY1300" fmla="*/ 1978849 h 2663544"/>
              <a:gd name="connsiteX1301" fmla="*/ 5578976 w 9120436"/>
              <a:gd name="connsiteY1301" fmla="*/ 1890638 h 2663544"/>
              <a:gd name="connsiteX1302" fmla="*/ 5574266 w 9120436"/>
              <a:gd name="connsiteY1302" fmla="*/ 1864259 h 2663544"/>
              <a:gd name="connsiteX1303" fmla="*/ 5601519 w 9120436"/>
              <a:gd name="connsiteY1303" fmla="*/ 1787979 h 2663544"/>
              <a:gd name="connsiteX1304" fmla="*/ 5622043 w 9120436"/>
              <a:gd name="connsiteY1304" fmla="*/ 1771177 h 2663544"/>
              <a:gd name="connsiteX1305" fmla="*/ 5735597 w 9120436"/>
              <a:gd name="connsiteY1305" fmla="*/ 1754375 h 2663544"/>
              <a:gd name="connsiteX1306" fmla="*/ 5752420 w 9120436"/>
              <a:gd name="connsiteY1306" fmla="*/ 1631218 h 2663544"/>
              <a:gd name="connsiteX1307" fmla="*/ 5647109 w 9120436"/>
              <a:gd name="connsiteY1307" fmla="*/ 1581820 h 2663544"/>
              <a:gd name="connsiteX1308" fmla="*/ 5632641 w 9120436"/>
              <a:gd name="connsiteY1308" fmla="*/ 1559306 h 2663544"/>
              <a:gd name="connsiteX1309" fmla="*/ 5627426 w 9120436"/>
              <a:gd name="connsiteY1309" fmla="*/ 1481849 h 2663544"/>
              <a:gd name="connsiteX1310" fmla="*/ 5638866 w 9120436"/>
              <a:gd name="connsiteY1310" fmla="*/ 1457487 h 2663544"/>
              <a:gd name="connsiteX1311" fmla="*/ 5736102 w 9120436"/>
              <a:gd name="connsiteY1311" fmla="*/ 1395824 h 2663544"/>
              <a:gd name="connsiteX1312" fmla="*/ 5702456 w 9120436"/>
              <a:gd name="connsiteY1312" fmla="*/ 1274851 h 2663544"/>
              <a:gd name="connsiteX1313" fmla="*/ 5586547 w 9120436"/>
              <a:gd name="connsiteY1313" fmla="*/ 1272498 h 2663544"/>
              <a:gd name="connsiteX1314" fmla="*/ 5564172 w 9120436"/>
              <a:gd name="connsiteY1314" fmla="*/ 1257713 h 2663544"/>
              <a:gd name="connsiteX1315" fmla="*/ 5547349 w 9120436"/>
              <a:gd name="connsiteY1315" fmla="*/ 1224109 h 2663544"/>
              <a:gd name="connsiteX1316" fmla="*/ 5528676 w 9120436"/>
              <a:gd name="connsiteY1316" fmla="*/ 1190505 h 2663544"/>
              <a:gd name="connsiteX1317" fmla="*/ 5528676 w 9120436"/>
              <a:gd name="connsiteY1317" fmla="*/ 1163622 h 2663544"/>
              <a:gd name="connsiteX1318" fmla="*/ 5592771 w 9120436"/>
              <a:gd name="connsiteY1318" fmla="*/ 1067348 h 2663544"/>
              <a:gd name="connsiteX1319" fmla="*/ 5512862 w 9120436"/>
              <a:gd name="connsiteY1319" fmla="*/ 970065 h 2663544"/>
              <a:gd name="connsiteX1320" fmla="*/ 5406710 w 9120436"/>
              <a:gd name="connsiteY1320" fmla="*/ 1014590 h 2663544"/>
              <a:gd name="connsiteX1321" fmla="*/ 5380130 w 9120436"/>
              <a:gd name="connsiteY1321" fmla="*/ 1010222 h 2663544"/>
              <a:gd name="connsiteX1322" fmla="*/ 5319399 w 9120436"/>
              <a:gd name="connsiteY1322" fmla="*/ 961664 h 2663544"/>
              <a:gd name="connsiteX1323" fmla="*/ 5309138 w 9120436"/>
              <a:gd name="connsiteY1323" fmla="*/ 936966 h 2663544"/>
              <a:gd name="connsiteX1324" fmla="*/ 5328651 w 9120436"/>
              <a:gd name="connsiteY1324" fmla="*/ 822377 h 2663544"/>
              <a:gd name="connsiteX1325" fmla="*/ 5217451 w 9120436"/>
              <a:gd name="connsiteY1325" fmla="*/ 766259 h 2663544"/>
              <a:gd name="connsiteX1326" fmla="*/ 5138888 w 9120436"/>
              <a:gd name="connsiteY1326" fmla="*/ 850268 h 2663544"/>
              <a:gd name="connsiteX1327" fmla="*/ 5112644 w 9120436"/>
              <a:gd name="connsiteY1327" fmla="*/ 856989 h 2663544"/>
              <a:gd name="connsiteX1328" fmla="*/ 5035932 w 9120436"/>
              <a:gd name="connsiteY1328" fmla="*/ 834642 h 2663544"/>
              <a:gd name="connsiteX1329" fmla="*/ 5016754 w 9120436"/>
              <a:gd name="connsiteY1329" fmla="*/ 816328 h 2663544"/>
              <a:gd name="connsiteX1330" fmla="*/ 4987819 w 9120436"/>
              <a:gd name="connsiteY1330" fmla="*/ 703588 h 2663544"/>
              <a:gd name="connsiteX1331" fmla="*/ 4865853 w 9120436"/>
              <a:gd name="connsiteY1331" fmla="*/ 696699 h 2663544"/>
              <a:gd name="connsiteX1332" fmla="*/ 4847011 w 9120436"/>
              <a:gd name="connsiteY1332" fmla="*/ 647302 h 2663544"/>
              <a:gd name="connsiteX1333" fmla="*/ 4860132 w 9120436"/>
              <a:gd name="connsiteY1333" fmla="*/ 647302 h 2663544"/>
              <a:gd name="connsiteX1334" fmla="*/ 4998417 w 9120436"/>
              <a:gd name="connsiteY1334" fmla="*/ 655031 h 2663544"/>
              <a:gd name="connsiteX1335" fmla="*/ 5011034 w 9120436"/>
              <a:gd name="connsiteY1335" fmla="*/ 656711 h 2663544"/>
              <a:gd name="connsiteX1336" fmla="*/ 5032063 w 9120436"/>
              <a:gd name="connsiteY1336" fmla="*/ 675361 h 2663544"/>
              <a:gd name="connsiteX1337" fmla="*/ 5061503 w 9120436"/>
              <a:gd name="connsiteY1337" fmla="*/ 789613 h 2663544"/>
              <a:gd name="connsiteX1338" fmla="*/ 5114158 w 9120436"/>
              <a:gd name="connsiteY1338" fmla="*/ 803895 h 2663544"/>
              <a:gd name="connsiteX1339" fmla="*/ 5193899 w 9120436"/>
              <a:gd name="connsiteY1339" fmla="*/ 719046 h 2663544"/>
              <a:gd name="connsiteX1340" fmla="*/ 5221825 w 9120436"/>
              <a:gd name="connsiteY1340" fmla="*/ 712997 h 2663544"/>
              <a:gd name="connsiteX1341" fmla="*/ 5233938 w 9120436"/>
              <a:gd name="connsiteY1341" fmla="*/ 718038 h 2663544"/>
              <a:gd name="connsiteX1342" fmla="*/ 5359605 w 9120436"/>
              <a:gd name="connsiteY1342" fmla="*/ 781548 h 2663544"/>
              <a:gd name="connsiteX1343" fmla="*/ 5370541 w 9120436"/>
              <a:gd name="connsiteY1343" fmla="*/ 788101 h 2663544"/>
              <a:gd name="connsiteX1344" fmla="*/ 5382485 w 9120436"/>
              <a:gd name="connsiteY1344" fmla="*/ 813808 h 2663544"/>
              <a:gd name="connsiteX1345" fmla="*/ 5362802 w 9120436"/>
              <a:gd name="connsiteY1345" fmla="*/ 930077 h 2663544"/>
              <a:gd name="connsiteX1346" fmla="*/ 5402840 w 9120436"/>
              <a:gd name="connsiteY1346" fmla="*/ 962000 h 2663544"/>
              <a:gd name="connsiteX1347" fmla="*/ 5510507 w 9120436"/>
              <a:gd name="connsiteY1347" fmla="*/ 916971 h 2663544"/>
              <a:gd name="connsiteX1348" fmla="*/ 5538433 w 9120436"/>
              <a:gd name="connsiteY1348" fmla="*/ 922684 h 2663544"/>
              <a:gd name="connsiteX1349" fmla="*/ 5547349 w 9120436"/>
              <a:gd name="connsiteY1349" fmla="*/ 931925 h 2663544"/>
              <a:gd name="connsiteX1350" fmla="*/ 5637856 w 9120436"/>
              <a:gd name="connsiteY1350" fmla="*/ 1040969 h 2663544"/>
              <a:gd name="connsiteX1351" fmla="*/ 5645090 w 9120436"/>
              <a:gd name="connsiteY1351" fmla="*/ 1051554 h 2663544"/>
              <a:gd name="connsiteX1352" fmla="*/ 5645090 w 9120436"/>
              <a:gd name="connsiteY1352" fmla="*/ 1079949 h 2663544"/>
              <a:gd name="connsiteX1353" fmla="*/ 5580154 w 9120436"/>
              <a:gd name="connsiteY1353" fmla="*/ 1177400 h 2663544"/>
              <a:gd name="connsiteX1354" fmla="*/ 5592266 w 9120436"/>
              <a:gd name="connsiteY1354" fmla="*/ 1199410 h 2663544"/>
              <a:gd name="connsiteX1355" fmla="*/ 5603370 w 9120436"/>
              <a:gd name="connsiteY1355" fmla="*/ 1221757 h 2663544"/>
              <a:gd name="connsiteX1356" fmla="*/ 5721130 w 9120436"/>
              <a:gd name="connsiteY1356" fmla="*/ 1224109 h 2663544"/>
              <a:gd name="connsiteX1357" fmla="*/ 5744346 w 9120436"/>
              <a:gd name="connsiteY1357" fmla="*/ 1240911 h 2663544"/>
              <a:gd name="connsiteX1358" fmla="*/ 5748719 w 9120436"/>
              <a:gd name="connsiteY1358" fmla="*/ 1253008 h 2663544"/>
              <a:gd name="connsiteX1359" fmla="*/ 5787580 w 9120436"/>
              <a:gd name="connsiteY1359" fmla="*/ 1389943 h 2663544"/>
              <a:gd name="connsiteX1360" fmla="*/ 5790103 w 9120436"/>
              <a:gd name="connsiteY1360" fmla="*/ 1402545 h 2663544"/>
              <a:gd name="connsiteX1361" fmla="*/ 5779000 w 9120436"/>
              <a:gd name="connsiteY1361" fmla="*/ 1428755 h 2663544"/>
              <a:gd name="connsiteX1362" fmla="*/ 5680418 w 9120436"/>
              <a:gd name="connsiteY1362" fmla="*/ 1491258 h 2663544"/>
              <a:gd name="connsiteX1363" fmla="*/ 5683783 w 9120436"/>
              <a:gd name="connsiteY1363" fmla="*/ 1541664 h 2663544"/>
              <a:gd name="connsiteX1364" fmla="*/ 5790608 w 9120436"/>
              <a:gd name="connsiteY1364" fmla="*/ 1592069 h 2663544"/>
              <a:gd name="connsiteX1365" fmla="*/ 5805075 w 9120436"/>
              <a:gd name="connsiteY1365" fmla="*/ 1616432 h 2663544"/>
              <a:gd name="connsiteX1366" fmla="*/ 5805076 w 9120436"/>
              <a:gd name="connsiteY1366" fmla="*/ 1629202 h 2663544"/>
              <a:gd name="connsiteX1367" fmla="*/ 5785561 w 9120436"/>
              <a:gd name="connsiteY1367" fmla="*/ 1768657 h 2663544"/>
              <a:gd name="connsiteX1368" fmla="*/ 5782870 w 9120436"/>
              <a:gd name="connsiteY1368" fmla="*/ 1781258 h 2663544"/>
              <a:gd name="connsiteX1369" fmla="*/ 5761841 w 9120436"/>
              <a:gd name="connsiteY1369" fmla="*/ 1800916 h 2663544"/>
              <a:gd name="connsiteX1370" fmla="*/ 5646604 w 9120436"/>
              <a:gd name="connsiteY1370" fmla="*/ 1817718 h 2663544"/>
              <a:gd name="connsiteX1371" fmla="*/ 5628267 w 9120436"/>
              <a:gd name="connsiteY1371" fmla="*/ 1868124 h 2663544"/>
              <a:gd name="connsiteX1372" fmla="*/ 5705484 w 9120436"/>
              <a:gd name="connsiteY1372" fmla="*/ 1957343 h 2663544"/>
              <a:gd name="connsiteX1373" fmla="*/ 5708681 w 9120436"/>
              <a:gd name="connsiteY1373" fmla="*/ 1985402 h 2663544"/>
              <a:gd name="connsiteX1374" fmla="*/ 5702961 w 9120436"/>
              <a:gd name="connsiteY1374" fmla="*/ 1996659 h 2663544"/>
              <a:gd name="connsiteX1375" fmla="*/ 5630454 w 9120436"/>
              <a:gd name="connsiteY1375" fmla="*/ 2114272 h 2663544"/>
              <a:gd name="connsiteX1376" fmla="*/ 5622716 w 9120436"/>
              <a:gd name="connsiteY1376" fmla="*/ 2124857 h 2663544"/>
              <a:gd name="connsiteX1377" fmla="*/ 5595463 w 9120436"/>
              <a:gd name="connsiteY1377" fmla="*/ 2134434 h 2663544"/>
              <a:gd name="connsiteX1378" fmla="*/ 5484095 w 9120436"/>
              <a:gd name="connsiteY1378" fmla="*/ 2103351 h 2663544"/>
              <a:gd name="connsiteX1379" fmla="*/ 5442711 w 9120436"/>
              <a:gd name="connsiteY1379" fmla="*/ 2146699 h 2663544"/>
              <a:gd name="connsiteX1380" fmla="*/ 5476356 w 9120436"/>
              <a:gd name="connsiteY1380" fmla="*/ 2259608 h 2663544"/>
              <a:gd name="connsiteX1381" fmla="*/ 5467945 w 9120436"/>
              <a:gd name="connsiteY1381" fmla="*/ 2286491 h 2663544"/>
              <a:gd name="connsiteX1382" fmla="*/ 5458019 w 9120436"/>
              <a:gd name="connsiteY1382" fmla="*/ 2294388 h 2663544"/>
              <a:gd name="connsiteX1383" fmla="*/ 5346652 w 9120436"/>
              <a:gd name="connsiteY1383" fmla="*/ 2370668 h 2663544"/>
              <a:gd name="connsiteX1384" fmla="*/ 5335380 w 9120436"/>
              <a:gd name="connsiteY1384" fmla="*/ 2377221 h 2663544"/>
              <a:gd name="connsiteX1385" fmla="*/ 5306445 w 9120436"/>
              <a:gd name="connsiteY1385" fmla="*/ 2374868 h 2663544"/>
              <a:gd name="connsiteX1386" fmla="*/ 5217451 w 9120436"/>
              <a:gd name="connsiteY1386" fmla="*/ 2301276 h 2663544"/>
              <a:gd name="connsiteX1387" fmla="*/ 5156889 w 9120436"/>
              <a:gd name="connsiteY1387" fmla="*/ 2326479 h 2663544"/>
              <a:gd name="connsiteX1388" fmla="*/ 5142084 w 9120436"/>
              <a:gd name="connsiteY1388" fmla="*/ 2444092 h 2663544"/>
              <a:gd name="connsiteX1389" fmla="*/ 5123411 w 9120436"/>
              <a:gd name="connsiteY1389" fmla="*/ 2465262 h 2663544"/>
              <a:gd name="connsiteX1390" fmla="*/ 5111130 w 9120436"/>
              <a:gd name="connsiteY1390" fmla="*/ 2468455 h 2663544"/>
              <a:gd name="connsiteX1391" fmla="*/ 4981762 w 9120436"/>
              <a:gd name="connsiteY1391" fmla="*/ 2492313 h 2663544"/>
              <a:gd name="connsiteX1392" fmla="*/ 4968640 w 9120436"/>
              <a:gd name="connsiteY1392" fmla="*/ 2493825 h 2663544"/>
              <a:gd name="connsiteX1393" fmla="*/ 4965276 w 9120436"/>
              <a:gd name="connsiteY1393" fmla="*/ 2494666 h 2663544"/>
              <a:gd name="connsiteX1394" fmla="*/ 4942733 w 9120436"/>
              <a:gd name="connsiteY1394" fmla="*/ 2480720 h 2663544"/>
              <a:gd name="connsiteX1395" fmla="*/ 4892264 w 9120436"/>
              <a:gd name="connsiteY1395" fmla="*/ 2377388 h 2663544"/>
              <a:gd name="connsiteX1396" fmla="*/ 4820935 w 9120436"/>
              <a:gd name="connsiteY1396" fmla="*/ 2375372 h 2663544"/>
              <a:gd name="connsiteX1397" fmla="*/ 4760204 w 9120436"/>
              <a:gd name="connsiteY1397" fmla="*/ 2476183 h 2663544"/>
              <a:gd name="connsiteX1398" fmla="*/ 4734297 w 9120436"/>
              <a:gd name="connsiteY1398" fmla="*/ 2487945 h 2663544"/>
              <a:gd name="connsiteX1399" fmla="*/ 4721680 w 9120436"/>
              <a:gd name="connsiteY1399" fmla="*/ 2485761 h 2663544"/>
              <a:gd name="connsiteX1400" fmla="*/ 4596854 w 9120436"/>
              <a:gd name="connsiteY1400" fmla="*/ 2455181 h 2663544"/>
              <a:gd name="connsiteX1401" fmla="*/ 4584405 w 9120436"/>
              <a:gd name="connsiteY1401" fmla="*/ 2451317 h 2663544"/>
              <a:gd name="connsiteX1402" fmla="*/ 4567583 w 9120436"/>
              <a:gd name="connsiteY1402" fmla="*/ 2428298 h 2663544"/>
              <a:gd name="connsiteX1403" fmla="*/ 4562704 w 9120436"/>
              <a:gd name="connsiteY1403" fmla="*/ 2312869 h 2663544"/>
              <a:gd name="connsiteX1404" fmla="*/ 4495412 w 9120436"/>
              <a:gd name="connsiteY1404" fmla="*/ 2280106 h 2663544"/>
              <a:gd name="connsiteX1405" fmla="*/ 4399185 w 9120436"/>
              <a:gd name="connsiteY1405" fmla="*/ 2347313 h 2663544"/>
              <a:gd name="connsiteX1406" fmla="*/ 4370586 w 9120436"/>
              <a:gd name="connsiteY1406" fmla="*/ 2347313 h 2663544"/>
              <a:gd name="connsiteX1407" fmla="*/ 4359988 w 9120436"/>
              <a:gd name="connsiteY1407" fmla="*/ 2340089 h 2663544"/>
              <a:gd name="connsiteX1408" fmla="*/ 4260565 w 9120436"/>
              <a:gd name="connsiteY1408" fmla="*/ 2262464 h 2663544"/>
              <a:gd name="connsiteX1409" fmla="*/ 4250807 w 9120436"/>
              <a:gd name="connsiteY1409" fmla="*/ 2253727 h 2663544"/>
              <a:gd name="connsiteX1410" fmla="*/ 4244246 w 9120436"/>
              <a:gd name="connsiteY1410" fmla="*/ 2225668 h 2663544"/>
              <a:gd name="connsiteX1411" fmla="*/ 4286977 w 9120436"/>
              <a:gd name="connsiteY1411" fmla="*/ 2117968 h 2663544"/>
              <a:gd name="connsiteX1412" fmla="*/ 4236508 w 9120436"/>
              <a:gd name="connsiteY1412" fmla="*/ 2057986 h 2663544"/>
              <a:gd name="connsiteX1413" fmla="*/ 4122280 w 9120436"/>
              <a:gd name="connsiteY1413" fmla="*/ 2079660 h 2663544"/>
              <a:gd name="connsiteX1414" fmla="*/ 4096037 w 9120436"/>
              <a:gd name="connsiteY1414" fmla="*/ 2068067 h 2663544"/>
              <a:gd name="connsiteX1415" fmla="*/ 4089307 w 9120436"/>
              <a:gd name="connsiteY1415" fmla="*/ 2056977 h 2663544"/>
              <a:gd name="connsiteX1416" fmla="*/ 4058185 w 9120436"/>
              <a:gd name="connsiteY1416" fmla="*/ 2002540 h 2663544"/>
              <a:gd name="connsiteX1417" fmla="*/ 4031106 w 9120436"/>
              <a:gd name="connsiteY1417" fmla="*/ 1945917 h 2663544"/>
              <a:gd name="connsiteX1418" fmla="*/ 4025892 w 9120436"/>
              <a:gd name="connsiteY1418" fmla="*/ 1933988 h 2663544"/>
              <a:gd name="connsiteX1419" fmla="*/ 4031276 w 9120436"/>
              <a:gd name="connsiteY1419" fmla="*/ 1905760 h 2663544"/>
              <a:gd name="connsiteX1420" fmla="*/ 4114374 w 9120436"/>
              <a:gd name="connsiteY1420" fmla="*/ 1824607 h 2663544"/>
              <a:gd name="connsiteX1421" fmla="*/ 4093513 w 9120436"/>
              <a:gd name="connsiteY1421" fmla="*/ 1749503 h 2663544"/>
              <a:gd name="connsiteX1422" fmla="*/ 3980469 w 9120436"/>
              <a:gd name="connsiteY1422" fmla="*/ 1722956 h 2663544"/>
              <a:gd name="connsiteX1423" fmla="*/ 3961291 w 9120436"/>
              <a:gd name="connsiteY1423" fmla="*/ 1701617 h 2663544"/>
              <a:gd name="connsiteX1424" fmla="*/ 3959609 w 9120436"/>
              <a:gd name="connsiteY1424" fmla="*/ 1688680 h 2663544"/>
              <a:gd name="connsiteX1425" fmla="*/ 3952544 w 9120436"/>
              <a:gd name="connsiteY1425" fmla="*/ 1562666 h 2663544"/>
              <a:gd name="connsiteX1426" fmla="*/ 3952544 w 9120436"/>
              <a:gd name="connsiteY1426" fmla="*/ 1549897 h 2663544"/>
              <a:gd name="connsiteX1427" fmla="*/ 3969367 w 9120436"/>
              <a:gd name="connsiteY1427" fmla="*/ 1526542 h 2663544"/>
              <a:gd name="connsiteX1428" fmla="*/ 4077027 w 9120436"/>
              <a:gd name="connsiteY1428" fmla="*/ 1484874 h 2663544"/>
              <a:gd name="connsiteX1429" fmla="*/ 4088803 w 9120436"/>
              <a:gd name="connsiteY1429" fmla="*/ 1410441 h 2663544"/>
              <a:gd name="connsiteX1430" fmla="*/ 3996620 w 9120436"/>
              <a:gd name="connsiteY1430" fmla="*/ 1340546 h 2663544"/>
              <a:gd name="connsiteX1431" fmla="*/ 3987872 w 9120436"/>
              <a:gd name="connsiteY1431" fmla="*/ 1313159 h 2663544"/>
              <a:gd name="connsiteX1432" fmla="*/ 3991742 w 9120436"/>
              <a:gd name="connsiteY1432" fmla="*/ 1300557 h 2663544"/>
              <a:gd name="connsiteX1433" fmla="*/ 4037829 w 9120436"/>
              <a:gd name="connsiteY1433" fmla="*/ 1180928 h 2663544"/>
              <a:gd name="connsiteX1434" fmla="*/ 4043213 w 9120436"/>
              <a:gd name="connsiteY1434" fmla="*/ 1169335 h 2663544"/>
              <a:gd name="connsiteX1435" fmla="*/ 4067606 w 9120436"/>
              <a:gd name="connsiteY1435" fmla="*/ 1154717 h 2663544"/>
              <a:gd name="connsiteX1436" fmla="*/ 4185366 w 9120436"/>
              <a:gd name="connsiteY1436" fmla="*/ 1162110 h 2663544"/>
              <a:gd name="connsiteX1437" fmla="*/ 4224563 w 9120436"/>
              <a:gd name="connsiteY1437" fmla="*/ 1102464 h 2663544"/>
              <a:gd name="connsiteX1438" fmla="*/ 4168880 w 9120436"/>
              <a:gd name="connsiteY1438" fmla="*/ 1001653 h 2663544"/>
              <a:gd name="connsiteX1439" fmla="*/ 4171908 w 9120436"/>
              <a:gd name="connsiteY1439" fmla="*/ 972922 h 2663544"/>
              <a:gd name="connsiteX1440" fmla="*/ 4180656 w 9120436"/>
              <a:gd name="connsiteY1440" fmla="*/ 963008 h 2663544"/>
              <a:gd name="connsiteX1441" fmla="*/ 4274023 w 9120436"/>
              <a:gd name="connsiteY1441" fmla="*/ 870598 h 2663544"/>
              <a:gd name="connsiteX1442" fmla="*/ 4283780 w 9120436"/>
              <a:gd name="connsiteY1442" fmla="*/ 862197 h 2663544"/>
              <a:gd name="connsiteX1443" fmla="*/ 4311875 w 9120436"/>
              <a:gd name="connsiteY1443" fmla="*/ 859005 h 2663544"/>
              <a:gd name="connsiteX1444" fmla="*/ 4416345 w 9120436"/>
              <a:gd name="connsiteY1444" fmla="*/ 913611 h 2663544"/>
              <a:gd name="connsiteX1445" fmla="*/ 4471524 w 9120436"/>
              <a:gd name="connsiteY1445" fmla="*/ 878327 h 2663544"/>
              <a:gd name="connsiteX1446" fmla="*/ 4461766 w 9120436"/>
              <a:gd name="connsiteY1446" fmla="*/ 763066 h 2663544"/>
              <a:gd name="connsiteX1447" fmla="*/ 4475729 w 9120436"/>
              <a:gd name="connsiteY1447" fmla="*/ 738536 h 2663544"/>
              <a:gd name="connsiteX1448" fmla="*/ 4487674 w 9120436"/>
              <a:gd name="connsiteY1448" fmla="*/ 732991 h 2663544"/>
              <a:gd name="connsiteX1449" fmla="*/ 4614014 w 9120436"/>
              <a:gd name="connsiteY1449" fmla="*/ 685106 h 2663544"/>
              <a:gd name="connsiteX1450" fmla="*/ 4626126 w 9120436"/>
              <a:gd name="connsiteY1450" fmla="*/ 681578 h 2663544"/>
              <a:gd name="connsiteX1451" fmla="*/ 4653211 w 9120436"/>
              <a:gd name="connsiteY1451" fmla="*/ 689978 h 2663544"/>
              <a:gd name="connsiteX1452" fmla="*/ 4726391 w 9120436"/>
              <a:gd name="connsiteY1452" fmla="*/ 782389 h 2663544"/>
              <a:gd name="connsiteX1453" fmla="*/ 4785607 w 9120436"/>
              <a:gd name="connsiteY1453" fmla="*/ 773316 h 2663544"/>
              <a:gd name="connsiteX1454" fmla="*/ 4823627 w 9120436"/>
              <a:gd name="connsiteY1454" fmla="*/ 664104 h 2663544"/>
              <a:gd name="connsiteX1455" fmla="*/ 4847011 w 9120436"/>
              <a:gd name="connsiteY1455" fmla="*/ 647302 h 2663544"/>
              <a:gd name="connsiteX1456" fmla="*/ 2821035 w 9120436"/>
              <a:gd name="connsiteY1456" fmla="*/ 500622 h 2663544"/>
              <a:gd name="connsiteX1457" fmla="*/ 2846270 w 9120436"/>
              <a:gd name="connsiteY1457" fmla="*/ 525825 h 2663544"/>
              <a:gd name="connsiteX1458" fmla="*/ 2846270 w 9120436"/>
              <a:gd name="connsiteY1458" fmla="*/ 671330 h 2663544"/>
              <a:gd name="connsiteX1459" fmla="*/ 2821544 w 9120436"/>
              <a:gd name="connsiteY1459" fmla="*/ 697032 h 2663544"/>
              <a:gd name="connsiteX1460" fmla="*/ 2821035 w 9120436"/>
              <a:gd name="connsiteY1460" fmla="*/ 697037 h 2663544"/>
              <a:gd name="connsiteX1461" fmla="*/ 2795799 w 9120436"/>
              <a:gd name="connsiteY1461" fmla="*/ 671834 h 2663544"/>
              <a:gd name="connsiteX1462" fmla="*/ 2795799 w 9120436"/>
              <a:gd name="connsiteY1462" fmla="*/ 525825 h 2663544"/>
              <a:gd name="connsiteX1463" fmla="*/ 2821035 w 9120436"/>
              <a:gd name="connsiteY1463" fmla="*/ 500622 h 2663544"/>
              <a:gd name="connsiteX1464" fmla="*/ 3759129 w 9120436"/>
              <a:gd name="connsiteY1464" fmla="*/ 468821 h 2663544"/>
              <a:gd name="connsiteX1465" fmla="*/ 3777614 w 9120436"/>
              <a:gd name="connsiteY1465" fmla="*/ 474410 h 2663544"/>
              <a:gd name="connsiteX1466" fmla="*/ 3780273 w 9120436"/>
              <a:gd name="connsiteY1466" fmla="*/ 476931 h 2663544"/>
              <a:gd name="connsiteX1467" fmla="*/ 3926633 w 9120436"/>
              <a:gd name="connsiteY1467" fmla="*/ 615715 h 2663544"/>
              <a:gd name="connsiteX1468" fmla="*/ 3927645 w 9120436"/>
              <a:gd name="connsiteY1468" fmla="*/ 651342 h 2663544"/>
              <a:gd name="connsiteX1469" fmla="*/ 3909810 w 9120436"/>
              <a:gd name="connsiteY1469" fmla="*/ 659231 h 2663544"/>
              <a:gd name="connsiteX1470" fmla="*/ 3908800 w 9120436"/>
              <a:gd name="connsiteY1470" fmla="*/ 659231 h 2663544"/>
              <a:gd name="connsiteX1471" fmla="*/ 3891977 w 9120436"/>
              <a:gd name="connsiteY1471" fmla="*/ 652175 h 2663544"/>
              <a:gd name="connsiteX1472" fmla="*/ 3745618 w 9120436"/>
              <a:gd name="connsiteY1472" fmla="*/ 513391 h 2663544"/>
              <a:gd name="connsiteX1473" fmla="*/ 3742101 w 9120436"/>
              <a:gd name="connsiteY1473" fmla="*/ 477923 h 2663544"/>
              <a:gd name="connsiteX1474" fmla="*/ 3759129 w 9120436"/>
              <a:gd name="connsiteY1474" fmla="*/ 468821 h 2663544"/>
              <a:gd name="connsiteX1475" fmla="*/ 2887653 w 9120436"/>
              <a:gd name="connsiteY1475" fmla="*/ 433582 h 2663544"/>
              <a:gd name="connsiteX1476" fmla="*/ 3034013 w 9120436"/>
              <a:gd name="connsiteY1476" fmla="*/ 433582 h 2663544"/>
              <a:gd name="connsiteX1477" fmla="*/ 3059247 w 9120436"/>
              <a:gd name="connsiteY1477" fmla="*/ 458785 h 2663544"/>
              <a:gd name="connsiteX1478" fmla="*/ 3034013 w 9120436"/>
              <a:gd name="connsiteY1478" fmla="*/ 483988 h 2663544"/>
              <a:gd name="connsiteX1479" fmla="*/ 2887653 w 9120436"/>
              <a:gd name="connsiteY1479" fmla="*/ 483988 h 2663544"/>
              <a:gd name="connsiteX1480" fmla="*/ 2862419 w 9120436"/>
              <a:gd name="connsiteY1480" fmla="*/ 458785 h 2663544"/>
              <a:gd name="connsiteX1481" fmla="*/ 2887653 w 9120436"/>
              <a:gd name="connsiteY1481" fmla="*/ 433582 h 2663544"/>
              <a:gd name="connsiteX1482" fmla="*/ 2607553 w 9120436"/>
              <a:gd name="connsiteY1482" fmla="*/ 433582 h 2663544"/>
              <a:gd name="connsiteX1483" fmla="*/ 2753912 w 9120436"/>
              <a:gd name="connsiteY1483" fmla="*/ 433582 h 2663544"/>
              <a:gd name="connsiteX1484" fmla="*/ 2779146 w 9120436"/>
              <a:gd name="connsiteY1484" fmla="*/ 458785 h 2663544"/>
              <a:gd name="connsiteX1485" fmla="*/ 2753912 w 9120436"/>
              <a:gd name="connsiteY1485" fmla="*/ 483988 h 2663544"/>
              <a:gd name="connsiteX1486" fmla="*/ 2607553 w 9120436"/>
              <a:gd name="connsiteY1486" fmla="*/ 483988 h 2663544"/>
              <a:gd name="connsiteX1487" fmla="*/ 2582317 w 9120436"/>
              <a:gd name="connsiteY1487" fmla="*/ 458785 h 2663544"/>
              <a:gd name="connsiteX1488" fmla="*/ 2607553 w 9120436"/>
              <a:gd name="connsiteY1488" fmla="*/ 433582 h 2663544"/>
              <a:gd name="connsiteX1489" fmla="*/ 5840419 w 9120436"/>
              <a:gd name="connsiteY1489" fmla="*/ 351185 h 2663544"/>
              <a:gd name="connsiteX1490" fmla="*/ 5858917 w 9120436"/>
              <a:gd name="connsiteY1490" fmla="*/ 356733 h 2663544"/>
              <a:gd name="connsiteX1491" fmla="*/ 5863619 w 9120436"/>
              <a:gd name="connsiteY1491" fmla="*/ 390738 h 2663544"/>
              <a:gd name="connsiteX1492" fmla="*/ 5742493 w 9120436"/>
              <a:gd name="connsiteY1492" fmla="*/ 551533 h 2663544"/>
              <a:gd name="connsiteX1493" fmla="*/ 5721801 w 9120436"/>
              <a:gd name="connsiteY1493" fmla="*/ 561614 h 2663544"/>
              <a:gd name="connsiteX1494" fmla="*/ 5706492 w 9120436"/>
              <a:gd name="connsiteY1494" fmla="*/ 556405 h 2663544"/>
              <a:gd name="connsiteX1495" fmla="*/ 5701613 w 9120436"/>
              <a:gd name="connsiteY1495" fmla="*/ 521121 h 2663544"/>
              <a:gd name="connsiteX1496" fmla="*/ 5823412 w 9120436"/>
              <a:gd name="connsiteY1496" fmla="*/ 360327 h 2663544"/>
              <a:gd name="connsiteX1497" fmla="*/ 5840419 w 9120436"/>
              <a:gd name="connsiteY1497" fmla="*/ 351185 h 2663544"/>
              <a:gd name="connsiteX1498" fmla="*/ 2821035 w 9120436"/>
              <a:gd name="connsiteY1498" fmla="*/ 220367 h 2663544"/>
              <a:gd name="connsiteX1499" fmla="*/ 2846270 w 9120436"/>
              <a:gd name="connsiteY1499" fmla="*/ 245570 h 2663544"/>
              <a:gd name="connsiteX1500" fmla="*/ 2846270 w 9120436"/>
              <a:gd name="connsiteY1500" fmla="*/ 391747 h 2663544"/>
              <a:gd name="connsiteX1501" fmla="*/ 2821035 w 9120436"/>
              <a:gd name="connsiteY1501" fmla="*/ 416950 h 2663544"/>
              <a:gd name="connsiteX1502" fmla="*/ 2795799 w 9120436"/>
              <a:gd name="connsiteY1502" fmla="*/ 391747 h 2663544"/>
              <a:gd name="connsiteX1503" fmla="*/ 2795799 w 9120436"/>
              <a:gd name="connsiteY1503" fmla="*/ 245570 h 2663544"/>
              <a:gd name="connsiteX1504" fmla="*/ 2821035 w 9120436"/>
              <a:gd name="connsiteY1504" fmla="*/ 220367 h 2663544"/>
              <a:gd name="connsiteX1505" fmla="*/ 4122524 w 9120436"/>
              <a:gd name="connsiteY1505" fmla="*/ 185990 h 2663544"/>
              <a:gd name="connsiteX1506" fmla="*/ 4137757 w 9120436"/>
              <a:gd name="connsiteY1506" fmla="*/ 197853 h 2663544"/>
              <a:gd name="connsiteX1507" fmla="*/ 4237014 w 9120436"/>
              <a:gd name="connsiteY1507" fmla="*/ 373433 h 2663544"/>
              <a:gd name="connsiteX1508" fmla="*/ 4227593 w 9120436"/>
              <a:gd name="connsiteY1508" fmla="*/ 407037 h 2663544"/>
              <a:gd name="connsiteX1509" fmla="*/ 4214639 w 9120436"/>
              <a:gd name="connsiteY1509" fmla="*/ 410901 h 2663544"/>
              <a:gd name="connsiteX1510" fmla="*/ 4192600 w 9120436"/>
              <a:gd name="connsiteY1510" fmla="*/ 398132 h 2663544"/>
              <a:gd name="connsiteX1511" fmla="*/ 4093850 w 9120436"/>
              <a:gd name="connsiteY1511" fmla="*/ 222719 h 2663544"/>
              <a:gd name="connsiteX1512" fmla="*/ 4103355 w 9120436"/>
              <a:gd name="connsiteY1512" fmla="*/ 188360 h 2663544"/>
              <a:gd name="connsiteX1513" fmla="*/ 4122524 w 9120436"/>
              <a:gd name="connsiteY1513" fmla="*/ 185990 h 2663544"/>
              <a:gd name="connsiteX1514" fmla="*/ 5452512 w 9120436"/>
              <a:gd name="connsiteY1514" fmla="*/ 113710 h 2663544"/>
              <a:gd name="connsiteX1515" fmla="*/ 5468628 w 9120436"/>
              <a:gd name="connsiteY1515" fmla="*/ 145510 h 2663544"/>
              <a:gd name="connsiteX1516" fmla="*/ 5467607 w 9120436"/>
              <a:gd name="connsiteY1516" fmla="*/ 148120 h 2663544"/>
              <a:gd name="connsiteX1517" fmla="*/ 5394596 w 9120436"/>
              <a:gd name="connsiteY1517" fmla="*/ 335293 h 2663544"/>
              <a:gd name="connsiteX1518" fmla="*/ 5371044 w 9120436"/>
              <a:gd name="connsiteY1518" fmla="*/ 352095 h 2663544"/>
              <a:gd name="connsiteX1519" fmla="*/ 5361791 w 9120436"/>
              <a:gd name="connsiteY1519" fmla="*/ 350415 h 2663544"/>
              <a:gd name="connsiteX1520" fmla="*/ 5347492 w 9120436"/>
              <a:gd name="connsiteY1520" fmla="*/ 317819 h 2663544"/>
              <a:gd name="connsiteX1521" fmla="*/ 5420671 w 9120436"/>
              <a:gd name="connsiteY1521" fmla="*/ 129806 h 2663544"/>
              <a:gd name="connsiteX1522" fmla="*/ 5452512 w 9120436"/>
              <a:gd name="connsiteY1522" fmla="*/ 113710 h 2663544"/>
              <a:gd name="connsiteX1523" fmla="*/ 4546724 w 9120436"/>
              <a:gd name="connsiteY1523" fmla="*/ 21967 h 2663544"/>
              <a:gd name="connsiteX1524" fmla="*/ 4575320 w 9120436"/>
              <a:gd name="connsiteY1524" fmla="*/ 40420 h 2663544"/>
              <a:gd name="connsiteX1525" fmla="*/ 4617546 w 9120436"/>
              <a:gd name="connsiteY1525" fmla="*/ 237673 h 2663544"/>
              <a:gd name="connsiteX1526" fmla="*/ 4598536 w 9120436"/>
              <a:gd name="connsiteY1526" fmla="*/ 268085 h 2663544"/>
              <a:gd name="connsiteX1527" fmla="*/ 4592816 w 9120436"/>
              <a:gd name="connsiteY1527" fmla="*/ 268085 h 2663544"/>
              <a:gd name="connsiteX1528" fmla="*/ 4568087 w 9120436"/>
              <a:gd name="connsiteY1528" fmla="*/ 248090 h 2663544"/>
              <a:gd name="connsiteX1529" fmla="*/ 4526029 w 9120436"/>
              <a:gd name="connsiteY1529" fmla="*/ 51005 h 2663544"/>
              <a:gd name="connsiteX1530" fmla="*/ 4546724 w 9120436"/>
              <a:gd name="connsiteY1530" fmla="*/ 21967 h 2663544"/>
              <a:gd name="connsiteX1531" fmla="*/ 5006660 w 9120436"/>
              <a:gd name="connsiteY1531" fmla="*/ 95 h 2663544"/>
              <a:gd name="connsiteX1532" fmla="*/ 5029707 w 9120436"/>
              <a:gd name="connsiteY1532" fmla="*/ 27482 h 2663544"/>
              <a:gd name="connsiteX1533" fmla="*/ 5012884 w 9120436"/>
              <a:gd name="connsiteY1533" fmla="*/ 229104 h 2663544"/>
              <a:gd name="connsiteX1534" fmla="*/ 4987145 w 9120436"/>
              <a:gd name="connsiteY1534" fmla="*/ 251283 h 2663544"/>
              <a:gd name="connsiteX1535" fmla="*/ 4985462 w 9120436"/>
              <a:gd name="connsiteY1535" fmla="*/ 251283 h 2663544"/>
              <a:gd name="connsiteX1536" fmla="*/ 4962399 w 9120436"/>
              <a:gd name="connsiteY1536" fmla="*/ 224084 h 2663544"/>
              <a:gd name="connsiteX1537" fmla="*/ 4962415 w 9120436"/>
              <a:gd name="connsiteY1537" fmla="*/ 223896 h 2663544"/>
              <a:gd name="connsiteX1538" fmla="*/ 4979238 w 9120436"/>
              <a:gd name="connsiteY1538" fmla="*/ 23114 h 2663544"/>
              <a:gd name="connsiteX1539" fmla="*/ 5006660 w 9120436"/>
              <a:gd name="connsiteY1539" fmla="*/ 95 h 26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Lst>
            <a:rect l="l" t="t" r="r" b="b"/>
            <a:pathLst>
              <a:path w="9120436" h="2663544">
                <a:moveTo>
                  <a:pt x="6936421" y="2657140"/>
                </a:moveTo>
                <a:lnTo>
                  <a:pt x="6968501" y="2663544"/>
                </a:lnTo>
                <a:lnTo>
                  <a:pt x="6904977" y="2663544"/>
                </a:lnTo>
                <a:close/>
                <a:moveTo>
                  <a:pt x="5080775" y="2574670"/>
                </a:moveTo>
                <a:cubicBezTo>
                  <a:pt x="5086082" y="2573633"/>
                  <a:pt x="5091722" y="2574295"/>
                  <a:pt x="5096830" y="2576825"/>
                </a:cubicBezTo>
                <a:cubicBezTo>
                  <a:pt x="5117019" y="2586738"/>
                  <a:pt x="5135356" y="2596819"/>
                  <a:pt x="5153019" y="2607741"/>
                </a:cubicBezTo>
                <a:cubicBezTo>
                  <a:pt x="5170684" y="2618662"/>
                  <a:pt x="5188011" y="2630423"/>
                  <a:pt x="5206011" y="2643864"/>
                </a:cubicBezTo>
                <a:cubicBezTo>
                  <a:pt x="5210553" y="2647310"/>
                  <a:pt x="5213667" y="2652056"/>
                  <a:pt x="5215119" y="2657264"/>
                </a:cubicBezTo>
                <a:lnTo>
                  <a:pt x="5214784" y="2663544"/>
                </a:lnTo>
                <a:lnTo>
                  <a:pt x="5142214" y="2663544"/>
                </a:lnTo>
                <a:lnTo>
                  <a:pt x="5124084" y="2651593"/>
                </a:lnTo>
                <a:cubicBezTo>
                  <a:pt x="5112813" y="2644705"/>
                  <a:pt x="5101374" y="2638152"/>
                  <a:pt x="5089092" y="2631767"/>
                </a:cubicBezTo>
                <a:lnTo>
                  <a:pt x="5061184" y="2663544"/>
                </a:lnTo>
                <a:lnTo>
                  <a:pt x="4995782" y="2663544"/>
                </a:lnTo>
                <a:lnTo>
                  <a:pt x="5066717" y="2582706"/>
                </a:lnTo>
                <a:cubicBezTo>
                  <a:pt x="5070494" y="2578441"/>
                  <a:pt x="5075469" y="2575706"/>
                  <a:pt x="5080775" y="2574670"/>
                </a:cubicBezTo>
                <a:close/>
                <a:moveTo>
                  <a:pt x="8975856" y="2566745"/>
                </a:moveTo>
                <a:lnTo>
                  <a:pt x="8998061" y="2569937"/>
                </a:lnTo>
                <a:cubicBezTo>
                  <a:pt x="9011998" y="2570865"/>
                  <a:pt x="9022542" y="2582901"/>
                  <a:pt x="9021614" y="2596821"/>
                </a:cubicBezTo>
                <a:cubicBezTo>
                  <a:pt x="9020685" y="2610740"/>
                  <a:pt x="9008634" y="2621271"/>
                  <a:pt x="8994698" y="2620343"/>
                </a:cubicBezTo>
                <a:lnTo>
                  <a:pt x="8994697" y="2620343"/>
                </a:lnTo>
                <a:lnTo>
                  <a:pt x="8990995" y="2620343"/>
                </a:lnTo>
                <a:lnTo>
                  <a:pt x="8968790" y="2617151"/>
                </a:lnTo>
                <a:cubicBezTo>
                  <a:pt x="8954853" y="2615202"/>
                  <a:pt x="8945137" y="2602339"/>
                  <a:pt x="8947088" y="2588419"/>
                </a:cubicBezTo>
                <a:cubicBezTo>
                  <a:pt x="8949039" y="2574500"/>
                  <a:pt x="8961919" y="2564796"/>
                  <a:pt x="8975856" y="2566745"/>
                </a:cubicBezTo>
                <a:close/>
                <a:moveTo>
                  <a:pt x="4541549" y="2559882"/>
                </a:moveTo>
                <a:cubicBezTo>
                  <a:pt x="4546794" y="2561244"/>
                  <a:pt x="4551604" y="2564277"/>
                  <a:pt x="4555132" y="2568761"/>
                </a:cubicBezTo>
                <a:lnTo>
                  <a:pt x="4629498" y="2663544"/>
                </a:lnTo>
                <a:lnTo>
                  <a:pt x="4563310" y="2663544"/>
                </a:lnTo>
                <a:lnTo>
                  <a:pt x="4526870" y="2617150"/>
                </a:lnTo>
                <a:cubicBezTo>
                  <a:pt x="4502540" y="2628306"/>
                  <a:pt x="4478941" y="2640989"/>
                  <a:pt x="4456214" y="2655122"/>
                </a:cubicBezTo>
                <a:lnTo>
                  <a:pt x="4459083" y="2663544"/>
                </a:lnTo>
                <a:lnTo>
                  <a:pt x="4406930" y="2663544"/>
                </a:lnTo>
                <a:lnTo>
                  <a:pt x="4402717" y="2650921"/>
                </a:lnTo>
                <a:cubicBezTo>
                  <a:pt x="4399017" y="2640143"/>
                  <a:pt x="4403017" y="2628227"/>
                  <a:pt x="4412474" y="2621854"/>
                </a:cubicBezTo>
                <a:cubicBezTo>
                  <a:pt x="4448105" y="2598084"/>
                  <a:pt x="4485899" y="2577720"/>
                  <a:pt x="4525356" y="2561032"/>
                </a:cubicBezTo>
                <a:cubicBezTo>
                  <a:pt x="4530624" y="2558831"/>
                  <a:pt x="4536304" y="2558521"/>
                  <a:pt x="4541549" y="2559882"/>
                </a:cubicBezTo>
                <a:close/>
                <a:moveTo>
                  <a:pt x="8575806" y="2511466"/>
                </a:moveTo>
                <a:lnTo>
                  <a:pt x="8775662" y="2539526"/>
                </a:lnTo>
                <a:cubicBezTo>
                  <a:pt x="8789599" y="2540454"/>
                  <a:pt x="8800143" y="2552490"/>
                  <a:pt x="8799215" y="2566409"/>
                </a:cubicBezTo>
                <a:cubicBezTo>
                  <a:pt x="8798285" y="2580328"/>
                  <a:pt x="8786235" y="2590860"/>
                  <a:pt x="8772298" y="2589932"/>
                </a:cubicBezTo>
                <a:lnTo>
                  <a:pt x="8772466" y="2589092"/>
                </a:lnTo>
                <a:lnTo>
                  <a:pt x="8768933" y="2589092"/>
                </a:lnTo>
                <a:lnTo>
                  <a:pt x="8568741" y="2561369"/>
                </a:lnTo>
                <a:cubicBezTo>
                  <a:pt x="8555028" y="2559471"/>
                  <a:pt x="8545452" y="2546830"/>
                  <a:pt x="8547353" y="2533134"/>
                </a:cubicBezTo>
                <a:cubicBezTo>
                  <a:pt x="8547360" y="2533081"/>
                  <a:pt x="8547368" y="2533027"/>
                  <a:pt x="8547375" y="2532973"/>
                </a:cubicBezTo>
                <a:cubicBezTo>
                  <a:pt x="8549373" y="2519247"/>
                  <a:pt x="8562037" y="2509668"/>
                  <a:pt x="8575806" y="2511466"/>
                </a:cubicBezTo>
                <a:close/>
                <a:moveTo>
                  <a:pt x="4748596" y="2507769"/>
                </a:moveTo>
                <a:cubicBezTo>
                  <a:pt x="4791344" y="2504995"/>
                  <a:pt x="4834257" y="2506176"/>
                  <a:pt x="4876786" y="2511298"/>
                </a:cubicBezTo>
                <a:cubicBezTo>
                  <a:pt x="4888078" y="2512761"/>
                  <a:pt x="4897016" y="2521550"/>
                  <a:pt x="4898656" y="2532804"/>
                </a:cubicBezTo>
                <a:lnTo>
                  <a:pt x="4917257" y="2663544"/>
                </a:lnTo>
                <a:lnTo>
                  <a:pt x="4864199" y="2663544"/>
                </a:lnTo>
                <a:lnTo>
                  <a:pt x="4850879" y="2560695"/>
                </a:lnTo>
                <a:cubicBezTo>
                  <a:pt x="4824208" y="2558201"/>
                  <a:pt x="4797402" y="2557471"/>
                  <a:pt x="4770634" y="2558511"/>
                </a:cubicBezTo>
                <a:lnTo>
                  <a:pt x="4749809" y="2663544"/>
                </a:lnTo>
                <a:lnTo>
                  <a:pt x="4698515" y="2663544"/>
                </a:lnTo>
                <a:lnTo>
                  <a:pt x="4725549" y="2528100"/>
                </a:lnTo>
                <a:cubicBezTo>
                  <a:pt x="4727732" y="2516891"/>
                  <a:pt x="4737189" y="2508549"/>
                  <a:pt x="4748596" y="2507769"/>
                </a:cubicBezTo>
                <a:close/>
                <a:moveTo>
                  <a:pt x="6976453" y="2409312"/>
                </a:moveTo>
                <a:cubicBezTo>
                  <a:pt x="7006357" y="2412302"/>
                  <a:pt x="7035788" y="2418903"/>
                  <a:pt x="7064100" y="2428970"/>
                </a:cubicBezTo>
                <a:cubicBezTo>
                  <a:pt x="7075608" y="2432827"/>
                  <a:pt x="7082695" y="2444364"/>
                  <a:pt x="7080923" y="2456357"/>
                </a:cubicBezTo>
                <a:lnTo>
                  <a:pt x="7064100" y="2564561"/>
                </a:lnTo>
                <a:cubicBezTo>
                  <a:pt x="7078200" y="2572500"/>
                  <a:pt x="7091496" y="2581784"/>
                  <a:pt x="7103802" y="2592284"/>
                </a:cubicBezTo>
                <a:lnTo>
                  <a:pt x="7200198" y="2540534"/>
                </a:lnTo>
                <a:cubicBezTo>
                  <a:pt x="7210852" y="2534797"/>
                  <a:pt x="7224089" y="2537484"/>
                  <a:pt x="7231656" y="2546919"/>
                </a:cubicBezTo>
                <a:cubicBezTo>
                  <a:pt x="7241194" y="2558525"/>
                  <a:pt x="7250014" y="2570701"/>
                  <a:pt x="7258069" y="2583379"/>
                </a:cubicBezTo>
                <a:cubicBezTo>
                  <a:pt x="7266074" y="2596045"/>
                  <a:pt x="7273321" y="2609174"/>
                  <a:pt x="7279770" y="2622696"/>
                </a:cubicBezTo>
                <a:cubicBezTo>
                  <a:pt x="7284986" y="2633623"/>
                  <a:pt x="7281746" y="2646708"/>
                  <a:pt x="7272032" y="2653947"/>
                </a:cubicBezTo>
                <a:lnTo>
                  <a:pt x="7259047" y="2663544"/>
                </a:lnTo>
                <a:lnTo>
                  <a:pt x="7174061" y="2663544"/>
                </a:lnTo>
                <a:lnTo>
                  <a:pt x="7224254" y="2626392"/>
                </a:lnTo>
                <a:cubicBezTo>
                  <a:pt x="7221226" y="2621016"/>
                  <a:pt x="7218198" y="2615807"/>
                  <a:pt x="7214834" y="2610767"/>
                </a:cubicBezTo>
                <a:cubicBezTo>
                  <a:pt x="7211469" y="2605726"/>
                  <a:pt x="7208273" y="2600518"/>
                  <a:pt x="7204572" y="2595476"/>
                </a:cubicBezTo>
                <a:lnTo>
                  <a:pt x="7111204" y="2645883"/>
                </a:lnTo>
                <a:cubicBezTo>
                  <a:pt x="7101462" y="2651175"/>
                  <a:pt x="7089390" y="2649393"/>
                  <a:pt x="7081596" y="2641514"/>
                </a:cubicBezTo>
                <a:cubicBezTo>
                  <a:pt x="7065162" y="2625212"/>
                  <a:pt x="7046041" y="2611855"/>
                  <a:pt x="7025071" y="2602030"/>
                </a:cubicBezTo>
                <a:cubicBezTo>
                  <a:pt x="7015130" y="2597141"/>
                  <a:pt x="7009438" y="2586446"/>
                  <a:pt x="7010940" y="2575482"/>
                </a:cubicBezTo>
                <a:lnTo>
                  <a:pt x="7026585" y="2470807"/>
                </a:lnTo>
                <a:cubicBezTo>
                  <a:pt x="7014810" y="2467614"/>
                  <a:pt x="7002865" y="2464926"/>
                  <a:pt x="6990753" y="2462910"/>
                </a:cubicBezTo>
                <a:lnTo>
                  <a:pt x="6960303" y="2563721"/>
                </a:lnTo>
                <a:cubicBezTo>
                  <a:pt x="6957107" y="2574315"/>
                  <a:pt x="6947325" y="2581556"/>
                  <a:pt x="6936247" y="2581531"/>
                </a:cubicBezTo>
                <a:cubicBezTo>
                  <a:pt x="6913318" y="2581688"/>
                  <a:pt x="6890575" y="2585663"/>
                  <a:pt x="6868955" y="2593292"/>
                </a:cubicBezTo>
                <a:cubicBezTo>
                  <a:pt x="6858486" y="2597027"/>
                  <a:pt x="6846803" y="2593478"/>
                  <a:pt x="6840188" y="2584555"/>
                </a:cubicBezTo>
                <a:lnTo>
                  <a:pt x="6777102" y="2499538"/>
                </a:lnTo>
                <a:cubicBezTo>
                  <a:pt x="6771718" y="2502562"/>
                  <a:pt x="6766503" y="2505754"/>
                  <a:pt x="6761457" y="2508947"/>
                </a:cubicBezTo>
                <a:cubicBezTo>
                  <a:pt x="6756410" y="2512139"/>
                  <a:pt x="6751194" y="2515499"/>
                  <a:pt x="6746148" y="2519196"/>
                </a:cubicBezTo>
                <a:lnTo>
                  <a:pt x="6796616" y="2612447"/>
                </a:lnTo>
                <a:cubicBezTo>
                  <a:pt x="6801915" y="2622177"/>
                  <a:pt x="6800132" y="2634234"/>
                  <a:pt x="6792242" y="2642018"/>
                </a:cubicBezTo>
                <a:lnTo>
                  <a:pt x="6777123" y="2663544"/>
                </a:lnTo>
                <a:lnTo>
                  <a:pt x="6579271" y="2663544"/>
                </a:lnTo>
                <a:lnTo>
                  <a:pt x="6580106" y="2659828"/>
                </a:lnTo>
                <a:cubicBezTo>
                  <a:pt x="6583910" y="2648290"/>
                  <a:pt x="6595505" y="2641185"/>
                  <a:pt x="6607527" y="2643026"/>
                </a:cubicBezTo>
                <a:lnTo>
                  <a:pt x="6715866" y="2659828"/>
                </a:lnTo>
                <a:cubicBezTo>
                  <a:pt x="6723873" y="2645783"/>
                  <a:pt x="6733166" y="2632509"/>
                  <a:pt x="6743624" y="2620176"/>
                </a:cubicBezTo>
                <a:lnTo>
                  <a:pt x="6691978" y="2523900"/>
                </a:lnTo>
                <a:cubicBezTo>
                  <a:pt x="6686196" y="2513298"/>
                  <a:pt x="6688814" y="2500085"/>
                  <a:pt x="6698202" y="2492481"/>
                </a:cubicBezTo>
                <a:cubicBezTo>
                  <a:pt x="6709823" y="2482955"/>
                  <a:pt x="6722015" y="2474146"/>
                  <a:pt x="6734708" y="2466102"/>
                </a:cubicBezTo>
                <a:cubicBezTo>
                  <a:pt x="6747427" y="2458169"/>
                  <a:pt x="6760568" y="2450934"/>
                  <a:pt x="6774074" y="2444427"/>
                </a:cubicBezTo>
                <a:cubicBezTo>
                  <a:pt x="6785015" y="2439218"/>
                  <a:pt x="6798116" y="2442454"/>
                  <a:pt x="6805364" y="2452156"/>
                </a:cubicBezTo>
                <a:lnTo>
                  <a:pt x="6870469" y="2540030"/>
                </a:lnTo>
                <a:cubicBezTo>
                  <a:pt x="6886019" y="2535687"/>
                  <a:pt x="6901970" y="2532928"/>
                  <a:pt x="6918077" y="2531797"/>
                </a:cubicBezTo>
                <a:lnTo>
                  <a:pt x="6949705" y="2427122"/>
                </a:lnTo>
                <a:cubicBezTo>
                  <a:pt x="6953303" y="2415630"/>
                  <a:pt x="6964449" y="2408209"/>
                  <a:pt x="6976453" y="2409312"/>
                </a:cubicBezTo>
                <a:close/>
                <a:moveTo>
                  <a:pt x="5993323" y="2405615"/>
                </a:moveTo>
                <a:cubicBezTo>
                  <a:pt x="6044808" y="2405424"/>
                  <a:pt x="6094075" y="2426529"/>
                  <a:pt x="6129421" y="2463917"/>
                </a:cubicBezTo>
                <a:cubicBezTo>
                  <a:pt x="6165238" y="2501481"/>
                  <a:pt x="6182419" y="2549989"/>
                  <a:pt x="6181244" y="2598048"/>
                </a:cubicBezTo>
                <a:lnTo>
                  <a:pt x="6166812" y="2663544"/>
                </a:lnTo>
                <a:lnTo>
                  <a:pt x="6108923" y="2663544"/>
                </a:lnTo>
                <a:lnTo>
                  <a:pt x="6120121" y="2646957"/>
                </a:lnTo>
                <a:cubicBezTo>
                  <a:pt x="6127085" y="2630514"/>
                  <a:pt x="6130935" y="2612436"/>
                  <a:pt x="6130935" y="2593459"/>
                </a:cubicBezTo>
                <a:cubicBezTo>
                  <a:pt x="6130935" y="2517554"/>
                  <a:pt x="6069323" y="2456020"/>
                  <a:pt x="5993323" y="2456020"/>
                </a:cubicBezTo>
                <a:cubicBezTo>
                  <a:pt x="5917322" y="2456020"/>
                  <a:pt x="5855712" y="2517554"/>
                  <a:pt x="5855712" y="2593459"/>
                </a:cubicBezTo>
                <a:cubicBezTo>
                  <a:pt x="5855712" y="2612436"/>
                  <a:pt x="5859563" y="2630514"/>
                  <a:pt x="5866526" y="2646957"/>
                </a:cubicBezTo>
                <a:lnTo>
                  <a:pt x="5877724" y="2663544"/>
                </a:lnTo>
                <a:lnTo>
                  <a:pt x="5819548" y="2663544"/>
                </a:lnTo>
                <a:lnTo>
                  <a:pt x="5817364" y="2660089"/>
                </a:lnTo>
                <a:cubicBezTo>
                  <a:pt x="5791403" y="2591632"/>
                  <a:pt x="5807044" y="2511316"/>
                  <a:pt x="5863394" y="2457588"/>
                </a:cubicBezTo>
                <a:cubicBezTo>
                  <a:pt x="5898396" y="2424215"/>
                  <a:pt x="5944931" y="2405600"/>
                  <a:pt x="5993323" y="2405615"/>
                </a:cubicBezTo>
                <a:close/>
                <a:moveTo>
                  <a:pt x="2928367" y="2276408"/>
                </a:moveTo>
                <a:lnTo>
                  <a:pt x="2933413" y="2276408"/>
                </a:lnTo>
                <a:cubicBezTo>
                  <a:pt x="3092475" y="2277707"/>
                  <a:pt x="3220368" y="2407545"/>
                  <a:pt x="3219065" y="2566408"/>
                </a:cubicBezTo>
                <a:lnTo>
                  <a:pt x="3198601" y="2663544"/>
                </a:lnTo>
                <a:lnTo>
                  <a:pt x="3142353" y="2663544"/>
                </a:lnTo>
                <a:lnTo>
                  <a:pt x="3147323" y="2656192"/>
                </a:lnTo>
                <a:cubicBezTo>
                  <a:pt x="3159360" y="2627815"/>
                  <a:pt x="3166025" y="2596613"/>
                  <a:pt x="3166044" y="2563857"/>
                </a:cubicBezTo>
                <a:cubicBezTo>
                  <a:pt x="3166074" y="2511771"/>
                  <a:pt x="3148939" y="2461123"/>
                  <a:pt x="3117286" y="2419728"/>
                </a:cubicBezTo>
                <a:cubicBezTo>
                  <a:pt x="3111658" y="2412418"/>
                  <a:pt x="3105650" y="2405408"/>
                  <a:pt x="3099287" y="2398726"/>
                </a:cubicBezTo>
                <a:cubicBezTo>
                  <a:pt x="3055492" y="2353437"/>
                  <a:pt x="2995438" y="2327438"/>
                  <a:pt x="2932405" y="2326478"/>
                </a:cubicBezTo>
                <a:lnTo>
                  <a:pt x="2928199" y="2326646"/>
                </a:lnTo>
                <a:cubicBezTo>
                  <a:pt x="2797026" y="2328836"/>
                  <a:pt x="2692470" y="2436814"/>
                  <a:pt x="2694663" y="2567821"/>
                </a:cubicBezTo>
                <a:cubicBezTo>
                  <a:pt x="2695192" y="2599411"/>
                  <a:pt x="2701896" y="2629511"/>
                  <a:pt x="2713630" y="2656958"/>
                </a:cubicBezTo>
                <a:lnTo>
                  <a:pt x="2718052" y="2663544"/>
                </a:lnTo>
                <a:lnTo>
                  <a:pt x="2662803" y="2663544"/>
                </a:lnTo>
                <a:lnTo>
                  <a:pt x="2649267" y="2635715"/>
                </a:lnTo>
                <a:cubicBezTo>
                  <a:pt x="2621362" y="2527139"/>
                  <a:pt x="2658781" y="2407550"/>
                  <a:pt x="2753648" y="2335310"/>
                </a:cubicBezTo>
                <a:cubicBezTo>
                  <a:pt x="2803850" y="2297083"/>
                  <a:pt x="2865236" y="2276388"/>
                  <a:pt x="2928367" y="2276408"/>
                </a:cubicBezTo>
                <a:close/>
                <a:moveTo>
                  <a:pt x="5993093" y="2238774"/>
                </a:moveTo>
                <a:cubicBezTo>
                  <a:pt x="6189785" y="2239175"/>
                  <a:pt x="6348909" y="2398750"/>
                  <a:pt x="6348508" y="2595194"/>
                </a:cubicBezTo>
                <a:lnTo>
                  <a:pt x="6334999" y="2663544"/>
                </a:lnTo>
                <a:lnTo>
                  <a:pt x="6283533" y="2663544"/>
                </a:lnTo>
                <a:lnTo>
                  <a:pt x="6297484" y="2594129"/>
                </a:lnTo>
                <a:cubicBezTo>
                  <a:pt x="6297392" y="2511922"/>
                  <a:pt x="6264092" y="2433230"/>
                  <a:pt x="6205124" y="2375875"/>
                </a:cubicBezTo>
                <a:cubicBezTo>
                  <a:pt x="6148158" y="2320066"/>
                  <a:pt x="6071437" y="2288969"/>
                  <a:pt x="5991640" y="2289346"/>
                </a:cubicBezTo>
                <a:cubicBezTo>
                  <a:pt x="5822916" y="2289533"/>
                  <a:pt x="5686289" y="2426291"/>
                  <a:pt x="5686475" y="2594805"/>
                </a:cubicBezTo>
                <a:lnTo>
                  <a:pt x="5700450" y="2663544"/>
                </a:lnTo>
                <a:lnTo>
                  <a:pt x="5650189" y="2663544"/>
                </a:lnTo>
                <a:lnTo>
                  <a:pt x="5636227" y="2593743"/>
                </a:lnTo>
                <a:cubicBezTo>
                  <a:pt x="5636628" y="2397298"/>
                  <a:pt x="5796403" y="2238373"/>
                  <a:pt x="5993093" y="2238774"/>
                </a:cubicBezTo>
                <a:close/>
                <a:moveTo>
                  <a:pt x="130616" y="2212443"/>
                </a:moveTo>
                <a:lnTo>
                  <a:pt x="121798" y="2216091"/>
                </a:lnTo>
                <a:lnTo>
                  <a:pt x="113182" y="2212526"/>
                </a:lnTo>
                <a:lnTo>
                  <a:pt x="116751" y="2221131"/>
                </a:lnTo>
                <a:lnTo>
                  <a:pt x="113098" y="2229938"/>
                </a:lnTo>
                <a:lnTo>
                  <a:pt x="121798" y="2226339"/>
                </a:lnTo>
                <a:lnTo>
                  <a:pt x="130700" y="2230021"/>
                </a:lnTo>
                <a:lnTo>
                  <a:pt x="127013" y="2221131"/>
                </a:lnTo>
                <a:close/>
                <a:moveTo>
                  <a:pt x="982552" y="2182990"/>
                </a:moveTo>
                <a:cubicBezTo>
                  <a:pt x="1186025" y="2182876"/>
                  <a:pt x="1351066" y="2347525"/>
                  <a:pt x="1351180" y="2550745"/>
                </a:cubicBezTo>
                <a:cubicBezTo>
                  <a:pt x="1351196" y="2579473"/>
                  <a:pt x="1347853" y="2607790"/>
                  <a:pt x="1341399" y="2635195"/>
                </a:cubicBezTo>
                <a:lnTo>
                  <a:pt x="1331187" y="2663544"/>
                </a:lnTo>
                <a:lnTo>
                  <a:pt x="1272808" y="2663544"/>
                </a:lnTo>
                <a:lnTo>
                  <a:pt x="1296402" y="2593882"/>
                </a:lnTo>
                <a:cubicBezTo>
                  <a:pt x="1307274" y="2513341"/>
                  <a:pt x="1287381" y="2428657"/>
                  <a:pt x="1234148" y="2358922"/>
                </a:cubicBezTo>
                <a:cubicBezTo>
                  <a:pt x="1174076" y="2280227"/>
                  <a:pt x="1080703" y="2234000"/>
                  <a:pt x="981621" y="2233900"/>
                </a:cubicBezTo>
                <a:cubicBezTo>
                  <a:pt x="806018" y="2233900"/>
                  <a:pt x="663666" y="2376074"/>
                  <a:pt x="663666" y="2551456"/>
                </a:cubicBezTo>
                <a:lnTo>
                  <a:pt x="686324" y="2663544"/>
                </a:lnTo>
                <a:lnTo>
                  <a:pt x="637120" y="2663544"/>
                </a:lnTo>
                <a:lnTo>
                  <a:pt x="614336" y="2551158"/>
                </a:lnTo>
                <a:cubicBezTo>
                  <a:pt x="614222" y="2347939"/>
                  <a:pt x="779077" y="2183105"/>
                  <a:pt x="982552" y="2182990"/>
                </a:cubicBezTo>
                <a:close/>
                <a:moveTo>
                  <a:pt x="121798" y="2099485"/>
                </a:moveTo>
                <a:cubicBezTo>
                  <a:pt x="135735" y="2099485"/>
                  <a:pt x="147033" y="2110769"/>
                  <a:pt x="147033" y="2124688"/>
                </a:cubicBezTo>
                <a:lnTo>
                  <a:pt x="147033" y="2190888"/>
                </a:lnTo>
                <a:lnTo>
                  <a:pt x="143430" y="2199576"/>
                </a:lnTo>
                <a:lnTo>
                  <a:pt x="152248" y="2195928"/>
                </a:lnTo>
                <a:lnTo>
                  <a:pt x="218361" y="2195928"/>
                </a:lnTo>
                <a:cubicBezTo>
                  <a:pt x="232298" y="2195928"/>
                  <a:pt x="243596" y="2207212"/>
                  <a:pt x="243596" y="2221131"/>
                </a:cubicBezTo>
                <a:cubicBezTo>
                  <a:pt x="243596" y="2235050"/>
                  <a:pt x="232298" y="2246334"/>
                  <a:pt x="218361" y="2246334"/>
                </a:cubicBezTo>
                <a:lnTo>
                  <a:pt x="152248" y="2246334"/>
                </a:lnTo>
                <a:lnTo>
                  <a:pt x="143345" y="2242651"/>
                </a:lnTo>
                <a:lnTo>
                  <a:pt x="147033" y="2251542"/>
                </a:lnTo>
                <a:lnTo>
                  <a:pt x="147033" y="2317910"/>
                </a:lnTo>
                <a:cubicBezTo>
                  <a:pt x="146849" y="2331698"/>
                  <a:pt x="135605" y="2342778"/>
                  <a:pt x="121798" y="2342777"/>
                </a:cubicBezTo>
                <a:cubicBezTo>
                  <a:pt x="107861" y="2342777"/>
                  <a:pt x="96563" y="2331493"/>
                  <a:pt x="96563" y="2317574"/>
                </a:cubicBezTo>
                <a:lnTo>
                  <a:pt x="96563" y="2251542"/>
                </a:lnTo>
                <a:lnTo>
                  <a:pt x="100216" y="2242735"/>
                </a:lnTo>
                <a:lnTo>
                  <a:pt x="91516" y="2246334"/>
                </a:lnTo>
                <a:lnTo>
                  <a:pt x="25234" y="2246334"/>
                </a:lnTo>
                <a:cubicBezTo>
                  <a:pt x="11298" y="2246334"/>
                  <a:pt x="0" y="2235050"/>
                  <a:pt x="0" y="2221131"/>
                </a:cubicBezTo>
                <a:cubicBezTo>
                  <a:pt x="0" y="2207212"/>
                  <a:pt x="11298" y="2195928"/>
                  <a:pt x="25234" y="2195928"/>
                </a:cubicBezTo>
                <a:lnTo>
                  <a:pt x="91516" y="2195928"/>
                </a:lnTo>
                <a:lnTo>
                  <a:pt x="100132" y="2199492"/>
                </a:lnTo>
                <a:lnTo>
                  <a:pt x="96563" y="2190888"/>
                </a:lnTo>
                <a:lnTo>
                  <a:pt x="96563" y="2124688"/>
                </a:lnTo>
                <a:cubicBezTo>
                  <a:pt x="96563" y="2110769"/>
                  <a:pt x="107861" y="2099485"/>
                  <a:pt x="121798" y="2099485"/>
                </a:cubicBezTo>
                <a:close/>
                <a:moveTo>
                  <a:pt x="8872393" y="2016988"/>
                </a:moveTo>
                <a:cubicBezTo>
                  <a:pt x="8886330" y="2014483"/>
                  <a:pt x="8899662" y="2023735"/>
                  <a:pt x="8902170" y="2037654"/>
                </a:cubicBezTo>
                <a:cubicBezTo>
                  <a:pt x="8904679" y="2051574"/>
                  <a:pt x="8895415" y="2064888"/>
                  <a:pt x="8881478" y="2067394"/>
                </a:cubicBezTo>
                <a:lnTo>
                  <a:pt x="8682800" y="2103687"/>
                </a:lnTo>
                <a:cubicBezTo>
                  <a:pt x="8681291" y="2103852"/>
                  <a:pt x="8679767" y="2103852"/>
                  <a:pt x="8678257" y="2103687"/>
                </a:cubicBezTo>
                <a:cubicBezTo>
                  <a:pt x="8664321" y="2104939"/>
                  <a:pt x="8652007" y="2094671"/>
                  <a:pt x="8650752" y="2080752"/>
                </a:cubicBezTo>
                <a:cubicBezTo>
                  <a:pt x="8649497" y="2066832"/>
                  <a:pt x="8659778" y="2054533"/>
                  <a:pt x="8673715" y="2053280"/>
                </a:cubicBezTo>
                <a:close/>
                <a:moveTo>
                  <a:pt x="6001734" y="2012956"/>
                </a:moveTo>
                <a:cubicBezTo>
                  <a:pt x="6033612" y="2013519"/>
                  <a:pt x="6065395" y="2016609"/>
                  <a:pt x="6096783" y="2022197"/>
                </a:cubicBezTo>
                <a:cubicBezTo>
                  <a:pt x="6107422" y="2024203"/>
                  <a:pt x="6115643" y="2032683"/>
                  <a:pt x="6117307" y="2043367"/>
                </a:cubicBezTo>
                <a:lnTo>
                  <a:pt x="6131438" y="2141154"/>
                </a:lnTo>
                <a:cubicBezTo>
                  <a:pt x="6143719" y="2144850"/>
                  <a:pt x="6155663" y="2149051"/>
                  <a:pt x="6167608" y="2153587"/>
                </a:cubicBezTo>
                <a:lnTo>
                  <a:pt x="6237423" y="2085372"/>
                </a:lnTo>
                <a:cubicBezTo>
                  <a:pt x="6245229" y="2077629"/>
                  <a:pt x="6257199" y="2075922"/>
                  <a:pt x="6266864" y="2081172"/>
                </a:cubicBezTo>
                <a:cubicBezTo>
                  <a:pt x="6295386" y="2096253"/>
                  <a:pt x="6322569" y="2113734"/>
                  <a:pt x="6348118" y="2133425"/>
                </a:cubicBezTo>
                <a:cubicBezTo>
                  <a:pt x="6356847" y="2139953"/>
                  <a:pt x="6360264" y="2151420"/>
                  <a:pt x="6356530" y="2161652"/>
                </a:cubicBezTo>
                <a:lnTo>
                  <a:pt x="6323893" y="2254566"/>
                </a:lnTo>
                <a:cubicBezTo>
                  <a:pt x="6328435" y="2259103"/>
                  <a:pt x="6332810" y="2263303"/>
                  <a:pt x="6336847" y="2267672"/>
                </a:cubicBezTo>
                <a:cubicBezTo>
                  <a:pt x="6340885" y="2272041"/>
                  <a:pt x="6345090" y="2276409"/>
                  <a:pt x="6349296" y="2281282"/>
                </a:cubicBezTo>
                <a:lnTo>
                  <a:pt x="6443672" y="2252886"/>
                </a:lnTo>
                <a:cubicBezTo>
                  <a:pt x="6454110" y="2249828"/>
                  <a:pt x="6465339" y="2253747"/>
                  <a:pt x="6471599" y="2262632"/>
                </a:cubicBezTo>
                <a:cubicBezTo>
                  <a:pt x="6490078" y="2289229"/>
                  <a:pt x="6506285" y="2317331"/>
                  <a:pt x="6520049" y="2346641"/>
                </a:cubicBezTo>
                <a:cubicBezTo>
                  <a:pt x="6524729" y="2356589"/>
                  <a:pt x="6522415" y="2368419"/>
                  <a:pt x="6514329" y="2375876"/>
                </a:cubicBezTo>
                <a:lnTo>
                  <a:pt x="6442831" y="2443083"/>
                </a:lnTo>
                <a:cubicBezTo>
                  <a:pt x="6446869" y="2455180"/>
                  <a:pt x="6450570" y="2467278"/>
                  <a:pt x="6453766" y="2479711"/>
                </a:cubicBezTo>
                <a:lnTo>
                  <a:pt x="6550666" y="2498529"/>
                </a:lnTo>
                <a:cubicBezTo>
                  <a:pt x="6561303" y="2500543"/>
                  <a:pt x="6569445" y="2509148"/>
                  <a:pt x="6570854" y="2519869"/>
                </a:cubicBezTo>
                <a:cubicBezTo>
                  <a:pt x="6575111" y="2551491"/>
                  <a:pt x="6576686" y="2583416"/>
                  <a:pt x="6575564" y="2615303"/>
                </a:cubicBezTo>
                <a:cubicBezTo>
                  <a:pt x="6575173" y="2626328"/>
                  <a:pt x="6567692" y="2635837"/>
                  <a:pt x="6557059" y="2638826"/>
                </a:cubicBezTo>
                <a:lnTo>
                  <a:pt x="6465763" y="2663544"/>
                </a:lnTo>
                <a:lnTo>
                  <a:pt x="6410962" y="2663544"/>
                </a:lnTo>
                <a:lnTo>
                  <a:pt x="6415578" y="2638658"/>
                </a:lnTo>
                <a:cubicBezTo>
                  <a:pt x="6416676" y="2628310"/>
                  <a:pt x="6424027" y="2619700"/>
                  <a:pt x="6434084" y="2616983"/>
                </a:cubicBezTo>
                <a:lnTo>
                  <a:pt x="6525768" y="2592117"/>
                </a:lnTo>
                <a:cubicBezTo>
                  <a:pt x="6525768" y="2575315"/>
                  <a:pt x="6524927" y="2558513"/>
                  <a:pt x="6523245" y="2541711"/>
                </a:cubicBezTo>
                <a:lnTo>
                  <a:pt x="6428364" y="2523397"/>
                </a:lnTo>
                <a:cubicBezTo>
                  <a:pt x="6418454" y="2521422"/>
                  <a:pt x="6410659" y="2513768"/>
                  <a:pt x="6408513" y="2503907"/>
                </a:cubicBezTo>
                <a:cubicBezTo>
                  <a:pt x="6404016" y="2482906"/>
                  <a:pt x="6397885" y="2462289"/>
                  <a:pt x="6390176" y="2442243"/>
                </a:cubicBezTo>
                <a:cubicBezTo>
                  <a:pt x="6386437" y="2432672"/>
                  <a:pt x="6388977" y="2421790"/>
                  <a:pt x="6396569" y="2414856"/>
                </a:cubicBezTo>
                <a:lnTo>
                  <a:pt x="6466552" y="2349833"/>
                </a:lnTo>
                <a:cubicBezTo>
                  <a:pt x="6458645" y="2334375"/>
                  <a:pt x="6449729" y="2319422"/>
                  <a:pt x="6440644" y="2304972"/>
                </a:cubicBezTo>
                <a:lnTo>
                  <a:pt x="6348118" y="2332359"/>
                </a:lnTo>
                <a:cubicBezTo>
                  <a:pt x="6338390" y="2335392"/>
                  <a:pt x="6327793" y="2332197"/>
                  <a:pt x="6321370" y="2324294"/>
                </a:cubicBezTo>
                <a:cubicBezTo>
                  <a:pt x="6313632" y="2314885"/>
                  <a:pt x="6307071" y="2307492"/>
                  <a:pt x="6300510" y="2300604"/>
                </a:cubicBezTo>
                <a:cubicBezTo>
                  <a:pt x="6293949" y="2293715"/>
                  <a:pt x="6286715" y="2286658"/>
                  <a:pt x="6277799" y="2278593"/>
                </a:cubicBezTo>
                <a:cubicBezTo>
                  <a:pt x="6270254" y="2271787"/>
                  <a:pt x="6267534" y="2261124"/>
                  <a:pt x="6270901" y="2251542"/>
                </a:cubicBezTo>
                <a:lnTo>
                  <a:pt x="6303033" y="2160644"/>
                </a:lnTo>
                <a:cubicBezTo>
                  <a:pt x="6288997" y="2150609"/>
                  <a:pt x="6274454" y="2141300"/>
                  <a:pt x="6259462" y="2132753"/>
                </a:cubicBezTo>
                <a:lnTo>
                  <a:pt x="6191160" y="2199960"/>
                </a:lnTo>
                <a:cubicBezTo>
                  <a:pt x="6183822" y="2207175"/>
                  <a:pt x="6172813" y="2209175"/>
                  <a:pt x="6163402" y="2205001"/>
                </a:cubicBezTo>
                <a:cubicBezTo>
                  <a:pt x="6143665" y="2196423"/>
                  <a:pt x="6123308" y="2189346"/>
                  <a:pt x="6102504" y="2183831"/>
                </a:cubicBezTo>
                <a:cubicBezTo>
                  <a:pt x="6092755" y="2181254"/>
                  <a:pt x="6085478" y="2173127"/>
                  <a:pt x="6083998" y="2163165"/>
                </a:cubicBezTo>
                <a:lnTo>
                  <a:pt x="6070203" y="2067562"/>
                </a:lnTo>
                <a:cubicBezTo>
                  <a:pt x="6053380" y="2065210"/>
                  <a:pt x="6036558" y="2063530"/>
                  <a:pt x="6019735" y="2062689"/>
                </a:cubicBezTo>
                <a:lnTo>
                  <a:pt x="5990631" y="2152915"/>
                </a:lnTo>
                <a:cubicBezTo>
                  <a:pt x="5987153" y="2162511"/>
                  <a:pt x="5978289" y="2169118"/>
                  <a:pt x="5968088" y="2169717"/>
                </a:cubicBezTo>
                <a:cubicBezTo>
                  <a:pt x="5945455" y="2170980"/>
                  <a:pt x="5922955" y="2174013"/>
                  <a:pt x="5900797" y="2178790"/>
                </a:cubicBezTo>
                <a:cubicBezTo>
                  <a:pt x="5890991" y="2180939"/>
                  <a:pt x="5880838" y="2177120"/>
                  <a:pt x="5874889" y="2169045"/>
                </a:cubicBezTo>
                <a:lnTo>
                  <a:pt x="5818028" y="2090581"/>
                </a:lnTo>
                <a:cubicBezTo>
                  <a:pt x="5802551" y="2095957"/>
                  <a:pt x="5787410" y="2102006"/>
                  <a:pt x="5772774" y="2108559"/>
                </a:cubicBezTo>
                <a:lnTo>
                  <a:pt x="5788756" y="2201809"/>
                </a:lnTo>
                <a:cubicBezTo>
                  <a:pt x="5790632" y="2212132"/>
                  <a:pt x="5785864" y="2222528"/>
                  <a:pt x="5776812" y="2227852"/>
                </a:cubicBezTo>
                <a:cubicBezTo>
                  <a:pt x="5756166" y="2240020"/>
                  <a:pt x="5736583" y="2253903"/>
                  <a:pt x="5718268" y="2269352"/>
                </a:cubicBezTo>
                <a:cubicBezTo>
                  <a:pt x="5710592" y="2275928"/>
                  <a:pt x="5699712" y="2277253"/>
                  <a:pt x="5690678" y="2272712"/>
                </a:cubicBezTo>
                <a:lnTo>
                  <a:pt x="5603873" y="2229868"/>
                </a:lnTo>
                <a:cubicBezTo>
                  <a:pt x="5593274" y="2241125"/>
                  <a:pt x="5583180" y="2252886"/>
                  <a:pt x="5573591" y="2264984"/>
                </a:cubicBezTo>
                <a:lnTo>
                  <a:pt x="5630957" y="2339584"/>
                </a:lnTo>
                <a:cubicBezTo>
                  <a:pt x="5637323" y="2347957"/>
                  <a:pt x="5637858" y="2359384"/>
                  <a:pt x="5632303" y="2368315"/>
                </a:cubicBezTo>
                <a:cubicBezTo>
                  <a:pt x="5618812" y="2390050"/>
                  <a:pt x="5607272" y="2412934"/>
                  <a:pt x="5597816" y="2436699"/>
                </a:cubicBezTo>
                <a:cubicBezTo>
                  <a:pt x="5594061" y="2446101"/>
                  <a:pt x="5585069" y="2452375"/>
                  <a:pt x="5574937" y="2452660"/>
                </a:cubicBezTo>
                <a:lnTo>
                  <a:pt x="5478373" y="2454844"/>
                </a:lnTo>
                <a:cubicBezTo>
                  <a:pt x="5474672" y="2469126"/>
                  <a:pt x="5471476" y="2483408"/>
                  <a:pt x="5468785" y="2497857"/>
                </a:cubicBezTo>
                <a:lnTo>
                  <a:pt x="5554413" y="2537511"/>
                </a:lnTo>
                <a:cubicBezTo>
                  <a:pt x="5563936" y="2541908"/>
                  <a:pt x="5569709" y="2551764"/>
                  <a:pt x="5568881" y="2562209"/>
                </a:cubicBezTo>
                <a:cubicBezTo>
                  <a:pt x="5566974" y="2589035"/>
                  <a:pt x="5567594" y="2615980"/>
                  <a:pt x="5570731" y="2642690"/>
                </a:cubicBezTo>
                <a:lnTo>
                  <a:pt x="5560009" y="2663544"/>
                </a:lnTo>
                <a:lnTo>
                  <a:pt x="5462357" y="2663544"/>
                </a:lnTo>
                <a:lnTo>
                  <a:pt x="5519085" y="2632105"/>
                </a:lnTo>
                <a:cubicBezTo>
                  <a:pt x="5517600" y="2613606"/>
                  <a:pt x="5517207" y="2595036"/>
                  <a:pt x="5517907" y="2576491"/>
                </a:cubicBezTo>
                <a:lnTo>
                  <a:pt x="5430429" y="2535998"/>
                </a:lnTo>
                <a:cubicBezTo>
                  <a:pt x="5420225" y="2531445"/>
                  <a:pt x="5414309" y="2520659"/>
                  <a:pt x="5415961" y="2509619"/>
                </a:cubicBezTo>
                <a:cubicBezTo>
                  <a:pt x="5420192" y="2480380"/>
                  <a:pt x="5426660" y="2451508"/>
                  <a:pt x="5435307" y="2423257"/>
                </a:cubicBezTo>
                <a:cubicBezTo>
                  <a:pt x="5438495" y="2412871"/>
                  <a:pt x="5447986" y="2405694"/>
                  <a:pt x="5458859" y="2405447"/>
                </a:cubicBezTo>
                <a:lnTo>
                  <a:pt x="5557610" y="2403095"/>
                </a:lnTo>
                <a:cubicBezTo>
                  <a:pt x="5564480" y="2387411"/>
                  <a:pt x="5572173" y="2372101"/>
                  <a:pt x="5580657" y="2357226"/>
                </a:cubicBezTo>
                <a:lnTo>
                  <a:pt x="5522113" y="2280945"/>
                </a:lnTo>
                <a:cubicBezTo>
                  <a:pt x="5515328" y="2272003"/>
                  <a:pt x="5515328" y="2259644"/>
                  <a:pt x="5522113" y="2250702"/>
                </a:cubicBezTo>
                <a:cubicBezTo>
                  <a:pt x="5540001" y="2226215"/>
                  <a:pt x="5559801" y="2203180"/>
                  <a:pt x="5581329" y="2181814"/>
                </a:cubicBezTo>
                <a:cubicBezTo>
                  <a:pt x="5588930" y="2174140"/>
                  <a:pt x="5600620" y="2172240"/>
                  <a:pt x="5610265" y="2177110"/>
                </a:cubicBezTo>
                <a:lnTo>
                  <a:pt x="5699090" y="2220963"/>
                </a:lnTo>
                <a:cubicBezTo>
                  <a:pt x="5711137" y="2211380"/>
                  <a:pt x="5723658" y="2202408"/>
                  <a:pt x="5736606" y="2194080"/>
                </a:cubicBezTo>
                <a:lnTo>
                  <a:pt x="5719782" y="2098813"/>
                </a:lnTo>
                <a:cubicBezTo>
                  <a:pt x="5717812" y="2087820"/>
                  <a:pt x="5723371" y="2076853"/>
                  <a:pt x="5733409" y="2071930"/>
                </a:cubicBezTo>
                <a:cubicBezTo>
                  <a:pt x="5761376" y="2058379"/>
                  <a:pt x="5790409" y="2047140"/>
                  <a:pt x="5820215" y="2038327"/>
                </a:cubicBezTo>
                <a:cubicBezTo>
                  <a:pt x="5830544" y="2035162"/>
                  <a:pt x="5841747" y="2038870"/>
                  <a:pt x="5848141" y="2047568"/>
                </a:cubicBezTo>
                <a:lnTo>
                  <a:pt x="5906348" y="2127713"/>
                </a:lnTo>
                <a:cubicBezTo>
                  <a:pt x="5919807" y="2125192"/>
                  <a:pt x="5933601" y="2123344"/>
                  <a:pt x="5947396" y="2122000"/>
                </a:cubicBezTo>
                <a:lnTo>
                  <a:pt x="5977341" y="2029758"/>
                </a:lnTo>
                <a:cubicBezTo>
                  <a:pt x="5981020" y="2019510"/>
                  <a:pt x="5990836" y="2012749"/>
                  <a:pt x="6001734" y="2012956"/>
                </a:cubicBezTo>
                <a:close/>
                <a:moveTo>
                  <a:pt x="4880414" y="2000347"/>
                </a:moveTo>
                <a:lnTo>
                  <a:pt x="4880488" y="2000355"/>
                </a:lnTo>
                <a:lnTo>
                  <a:pt x="4880321" y="2000355"/>
                </a:lnTo>
                <a:close/>
                <a:moveTo>
                  <a:pt x="9090250" y="1977336"/>
                </a:moveTo>
                <a:cubicBezTo>
                  <a:pt x="9104187" y="1974830"/>
                  <a:pt x="9117518" y="1984083"/>
                  <a:pt x="9120027" y="1998002"/>
                </a:cubicBezTo>
                <a:cubicBezTo>
                  <a:pt x="9122535" y="2011921"/>
                  <a:pt x="9113272" y="2025236"/>
                  <a:pt x="9099335" y="2027741"/>
                </a:cubicBezTo>
                <a:lnTo>
                  <a:pt x="9079988" y="2031270"/>
                </a:lnTo>
                <a:cubicBezTo>
                  <a:pt x="9078467" y="2031324"/>
                  <a:pt x="9076944" y="2031211"/>
                  <a:pt x="9075446" y="2030934"/>
                </a:cubicBezTo>
                <a:cubicBezTo>
                  <a:pt x="9063281" y="2030837"/>
                  <a:pt x="9052869" y="2022194"/>
                  <a:pt x="9050548" y="2010267"/>
                </a:cubicBezTo>
                <a:cubicBezTo>
                  <a:pt x="9048007" y="1996582"/>
                  <a:pt x="9057054" y="1983429"/>
                  <a:pt x="9070758" y="1980891"/>
                </a:cubicBezTo>
                <a:cubicBezTo>
                  <a:pt x="9070807" y="1980882"/>
                  <a:pt x="9070855" y="1980873"/>
                  <a:pt x="9070904" y="1980864"/>
                </a:cubicBezTo>
                <a:close/>
                <a:moveTo>
                  <a:pt x="7477270" y="1934491"/>
                </a:moveTo>
                <a:cubicBezTo>
                  <a:pt x="7458765" y="1934491"/>
                  <a:pt x="7455737" y="1940539"/>
                  <a:pt x="7455737" y="1953981"/>
                </a:cubicBezTo>
                <a:cubicBezTo>
                  <a:pt x="7457467" y="1977822"/>
                  <a:pt x="7464972" y="2000886"/>
                  <a:pt x="7477606" y="2021188"/>
                </a:cubicBezTo>
                <a:cubicBezTo>
                  <a:pt x="7491305" y="1999315"/>
                  <a:pt x="7498644" y="1974068"/>
                  <a:pt x="7498803" y="1948268"/>
                </a:cubicBezTo>
                <a:cubicBezTo>
                  <a:pt x="7497963" y="1941548"/>
                  <a:pt x="7496953" y="1934491"/>
                  <a:pt x="7477270" y="1934491"/>
                </a:cubicBezTo>
                <a:close/>
                <a:moveTo>
                  <a:pt x="7856627" y="1933483"/>
                </a:moveTo>
                <a:cubicBezTo>
                  <a:pt x="7844179" y="1932281"/>
                  <a:pt x="7831710" y="1935558"/>
                  <a:pt x="7821467" y="1942724"/>
                </a:cubicBezTo>
                <a:cubicBezTo>
                  <a:pt x="7815781" y="1948419"/>
                  <a:pt x="7813049" y="1956419"/>
                  <a:pt x="7814065" y="1964398"/>
                </a:cubicBezTo>
                <a:cubicBezTo>
                  <a:pt x="7816188" y="1991403"/>
                  <a:pt x="7825288" y="2017397"/>
                  <a:pt x="7840477" y="2039838"/>
                </a:cubicBezTo>
                <a:cubicBezTo>
                  <a:pt x="7867562" y="2008251"/>
                  <a:pt x="7889600" y="1972631"/>
                  <a:pt x="7889600" y="1949108"/>
                </a:cubicBezTo>
                <a:cubicBezTo>
                  <a:pt x="7889600" y="1944068"/>
                  <a:pt x="7889600" y="1933483"/>
                  <a:pt x="7856627" y="1933483"/>
                </a:cubicBezTo>
                <a:close/>
                <a:moveTo>
                  <a:pt x="7664509" y="1933483"/>
                </a:moveTo>
                <a:cubicBezTo>
                  <a:pt x="7651518" y="1932136"/>
                  <a:pt x="7638435" y="1934961"/>
                  <a:pt x="7627162" y="1941548"/>
                </a:cubicBezTo>
                <a:cubicBezTo>
                  <a:pt x="7622907" y="1944923"/>
                  <a:pt x="7620736" y="1950280"/>
                  <a:pt x="7621443" y="1955661"/>
                </a:cubicBezTo>
                <a:cubicBezTo>
                  <a:pt x="7621443" y="1980696"/>
                  <a:pt x="7641798" y="2014468"/>
                  <a:pt x="7666696" y="2044207"/>
                </a:cubicBezTo>
                <a:cubicBezTo>
                  <a:pt x="7692771" y="2012787"/>
                  <a:pt x="7709594" y="1979352"/>
                  <a:pt x="7709594" y="1958013"/>
                </a:cubicBezTo>
                <a:cubicBezTo>
                  <a:pt x="7709594" y="1950621"/>
                  <a:pt x="7709594" y="1933483"/>
                  <a:pt x="7664509" y="1933483"/>
                </a:cubicBezTo>
                <a:close/>
                <a:moveTo>
                  <a:pt x="1030237" y="1908113"/>
                </a:moveTo>
                <a:lnTo>
                  <a:pt x="1039153" y="1908953"/>
                </a:lnTo>
                <a:cubicBezTo>
                  <a:pt x="1079014" y="1912653"/>
                  <a:pt x="1118443" y="1920078"/>
                  <a:pt x="1156915" y="1931131"/>
                </a:cubicBezTo>
                <a:lnTo>
                  <a:pt x="1164989" y="1933484"/>
                </a:lnTo>
                <a:cubicBezTo>
                  <a:pt x="1176646" y="1936668"/>
                  <a:pt x="1184406" y="1947659"/>
                  <a:pt x="1183494" y="1959694"/>
                </a:cubicBezTo>
                <a:lnTo>
                  <a:pt x="1174409" y="2094109"/>
                </a:lnTo>
                <a:cubicBezTo>
                  <a:pt x="1192840" y="2102010"/>
                  <a:pt x="1210763" y="2111045"/>
                  <a:pt x="1228074" y="2121160"/>
                </a:cubicBezTo>
                <a:lnTo>
                  <a:pt x="1324301" y="2030430"/>
                </a:lnTo>
                <a:cubicBezTo>
                  <a:pt x="1333231" y="2022002"/>
                  <a:pt x="1346939" y="2021222"/>
                  <a:pt x="1356769" y="2028582"/>
                </a:cubicBezTo>
                <a:lnTo>
                  <a:pt x="1363835" y="2033790"/>
                </a:lnTo>
                <a:cubicBezTo>
                  <a:pt x="1396633" y="2058330"/>
                  <a:pt x="1426997" y="2085955"/>
                  <a:pt x="1454511" y="2116288"/>
                </a:cubicBezTo>
                <a:lnTo>
                  <a:pt x="1460230" y="2122504"/>
                </a:lnTo>
                <a:cubicBezTo>
                  <a:pt x="1468304" y="2131464"/>
                  <a:pt x="1469005" y="2144843"/>
                  <a:pt x="1461913" y="2154596"/>
                </a:cubicBezTo>
                <a:lnTo>
                  <a:pt x="1382172" y="2261959"/>
                </a:lnTo>
                <a:cubicBezTo>
                  <a:pt x="1388060" y="2270192"/>
                  <a:pt x="1393275" y="2278761"/>
                  <a:pt x="1397987" y="2285650"/>
                </a:cubicBezTo>
                <a:cubicBezTo>
                  <a:pt x="1402696" y="2292539"/>
                  <a:pt x="1407911" y="2302452"/>
                  <a:pt x="1412453" y="2310349"/>
                </a:cubicBezTo>
                <a:lnTo>
                  <a:pt x="1544008" y="2285650"/>
                </a:lnTo>
                <a:cubicBezTo>
                  <a:pt x="1555847" y="2283567"/>
                  <a:pt x="1567540" y="2290001"/>
                  <a:pt x="1572103" y="2301108"/>
                </a:cubicBezTo>
                <a:lnTo>
                  <a:pt x="1575299" y="2309005"/>
                </a:lnTo>
                <a:cubicBezTo>
                  <a:pt x="1590144" y="2346736"/>
                  <a:pt x="1601409" y="2385775"/>
                  <a:pt x="1608945" y="2425610"/>
                </a:cubicBezTo>
                <a:lnTo>
                  <a:pt x="1610627" y="2434346"/>
                </a:lnTo>
                <a:cubicBezTo>
                  <a:pt x="1612983" y="2446395"/>
                  <a:pt x="1606305" y="2458386"/>
                  <a:pt x="1594813" y="2462741"/>
                </a:cubicBezTo>
                <a:lnTo>
                  <a:pt x="1470997" y="2509452"/>
                </a:lnTo>
                <a:cubicBezTo>
                  <a:pt x="1472175" y="2529428"/>
                  <a:pt x="1472175" y="2549457"/>
                  <a:pt x="1470997" y="2569434"/>
                </a:cubicBezTo>
                <a:lnTo>
                  <a:pt x="1596159" y="2619840"/>
                </a:lnTo>
                <a:cubicBezTo>
                  <a:pt x="1607184" y="2624319"/>
                  <a:pt x="1613617" y="2635842"/>
                  <a:pt x="1611636" y="2647563"/>
                </a:cubicBezTo>
                <a:lnTo>
                  <a:pt x="1610122" y="2655964"/>
                </a:lnTo>
                <a:lnTo>
                  <a:pt x="1608040" y="2663544"/>
                </a:lnTo>
                <a:lnTo>
                  <a:pt x="1557542" y="2663544"/>
                </a:lnTo>
                <a:lnTo>
                  <a:pt x="1559149" y="2657644"/>
                </a:lnTo>
                <a:lnTo>
                  <a:pt x="1436005" y="2607238"/>
                </a:lnTo>
                <a:cubicBezTo>
                  <a:pt x="1425706" y="2603121"/>
                  <a:pt x="1419342" y="2592732"/>
                  <a:pt x="1420360" y="2581700"/>
                </a:cubicBezTo>
                <a:cubicBezTo>
                  <a:pt x="1422858" y="2552325"/>
                  <a:pt x="1422407" y="2522775"/>
                  <a:pt x="1419014" y="2493489"/>
                </a:cubicBezTo>
                <a:cubicBezTo>
                  <a:pt x="1418755" y="2482589"/>
                  <a:pt x="1425543" y="2472758"/>
                  <a:pt x="1435837" y="2469126"/>
                </a:cubicBezTo>
                <a:lnTo>
                  <a:pt x="1557635" y="2423089"/>
                </a:lnTo>
                <a:cubicBezTo>
                  <a:pt x="1551577" y="2394490"/>
                  <a:pt x="1543309" y="2366403"/>
                  <a:pt x="1532905" y="2339080"/>
                </a:cubicBezTo>
                <a:lnTo>
                  <a:pt x="1403537" y="2363275"/>
                </a:lnTo>
                <a:cubicBezTo>
                  <a:pt x="1392435" y="2365287"/>
                  <a:pt x="1381334" y="2359743"/>
                  <a:pt x="1376285" y="2349665"/>
                </a:cubicBezTo>
                <a:cubicBezTo>
                  <a:pt x="1369723" y="2336392"/>
                  <a:pt x="1362826" y="2324294"/>
                  <a:pt x="1355424" y="2312365"/>
                </a:cubicBezTo>
                <a:cubicBezTo>
                  <a:pt x="1348022" y="2300436"/>
                  <a:pt x="1340619" y="2290019"/>
                  <a:pt x="1330862" y="2277081"/>
                </a:cubicBezTo>
                <a:cubicBezTo>
                  <a:pt x="1324076" y="2268139"/>
                  <a:pt x="1324076" y="2255780"/>
                  <a:pt x="1330862" y="2246838"/>
                </a:cubicBezTo>
                <a:lnTo>
                  <a:pt x="1409257" y="2141154"/>
                </a:lnTo>
                <a:cubicBezTo>
                  <a:pt x="1388976" y="2120142"/>
                  <a:pt x="1367219" y="2100602"/>
                  <a:pt x="1344152" y="2082684"/>
                </a:cubicBezTo>
                <a:lnTo>
                  <a:pt x="1249439" y="2172070"/>
                </a:lnTo>
                <a:cubicBezTo>
                  <a:pt x="1240977" y="2179952"/>
                  <a:pt x="1228251" y="2181127"/>
                  <a:pt x="1218486" y="2174926"/>
                </a:cubicBezTo>
                <a:cubicBezTo>
                  <a:pt x="1193594" y="2159036"/>
                  <a:pt x="1167159" y="2145695"/>
                  <a:pt x="1139587" y="2135106"/>
                </a:cubicBezTo>
                <a:cubicBezTo>
                  <a:pt x="1128949" y="2131430"/>
                  <a:pt x="1122070" y="2121123"/>
                  <a:pt x="1122764" y="2109903"/>
                </a:cubicBezTo>
                <a:lnTo>
                  <a:pt x="1133027" y="1976832"/>
                </a:lnTo>
                <a:cubicBezTo>
                  <a:pt x="1105421" y="1969253"/>
                  <a:pt x="1077311" y="1963638"/>
                  <a:pt x="1048911" y="1960030"/>
                </a:cubicBezTo>
                <a:lnTo>
                  <a:pt x="1017789" y="2085036"/>
                </a:lnTo>
                <a:cubicBezTo>
                  <a:pt x="1014955" y="2096495"/>
                  <a:pt x="1004538" y="2104456"/>
                  <a:pt x="992722" y="2104190"/>
                </a:cubicBezTo>
                <a:cubicBezTo>
                  <a:pt x="960679" y="2103359"/>
                  <a:pt x="928640" y="2106007"/>
                  <a:pt x="897169" y="2112087"/>
                </a:cubicBezTo>
                <a:cubicBezTo>
                  <a:pt x="886415" y="2114116"/>
                  <a:pt x="875568" y="2109038"/>
                  <a:pt x="870250" y="2099486"/>
                </a:cubicBezTo>
                <a:lnTo>
                  <a:pt x="805987" y="1982881"/>
                </a:lnTo>
                <a:cubicBezTo>
                  <a:pt x="779147" y="1991230"/>
                  <a:pt x="752948" y="2001506"/>
                  <a:pt x="727592" y="2013628"/>
                </a:cubicBezTo>
                <a:lnTo>
                  <a:pt x="768808" y="2135106"/>
                </a:lnTo>
                <a:cubicBezTo>
                  <a:pt x="772746" y="2146396"/>
                  <a:pt x="768083" y="2158886"/>
                  <a:pt x="757705" y="2164845"/>
                </a:cubicBezTo>
                <a:lnTo>
                  <a:pt x="747275" y="2171230"/>
                </a:lnTo>
                <a:cubicBezTo>
                  <a:pt x="720786" y="2187772"/>
                  <a:pt x="696141" y="2207091"/>
                  <a:pt x="673759" y="2228860"/>
                </a:cubicBezTo>
                <a:cubicBezTo>
                  <a:pt x="665808" y="2236473"/>
                  <a:pt x="653852" y="2238101"/>
                  <a:pt x="644150" y="2232892"/>
                </a:cubicBezTo>
                <a:lnTo>
                  <a:pt x="526390" y="2169549"/>
                </a:lnTo>
                <a:cubicBezTo>
                  <a:pt x="509052" y="2190583"/>
                  <a:pt x="493147" y="2212755"/>
                  <a:pt x="478781" y="2235917"/>
                </a:cubicBezTo>
                <a:lnTo>
                  <a:pt x="579719" y="2315894"/>
                </a:lnTo>
                <a:cubicBezTo>
                  <a:pt x="589110" y="2323309"/>
                  <a:pt x="591990" y="2336293"/>
                  <a:pt x="586616" y="2346977"/>
                </a:cubicBezTo>
                <a:cubicBezTo>
                  <a:pt x="569333" y="2381185"/>
                  <a:pt x="556607" y="2417505"/>
                  <a:pt x="548765" y="2455013"/>
                </a:cubicBezTo>
                <a:cubicBezTo>
                  <a:pt x="546432" y="2465947"/>
                  <a:pt x="537208" y="2474068"/>
                  <a:pt x="526054" y="2475007"/>
                </a:cubicBezTo>
                <a:lnTo>
                  <a:pt x="392816" y="2485928"/>
                </a:lnTo>
                <a:cubicBezTo>
                  <a:pt x="390097" y="2512383"/>
                  <a:pt x="389142" y="2538989"/>
                  <a:pt x="389956" y="2565570"/>
                </a:cubicBezTo>
                <a:lnTo>
                  <a:pt x="518483" y="2578507"/>
                </a:lnTo>
                <a:cubicBezTo>
                  <a:pt x="530226" y="2579677"/>
                  <a:pt x="539589" y="2588819"/>
                  <a:pt x="541026" y="2600518"/>
                </a:cubicBezTo>
                <a:lnTo>
                  <a:pt x="557763" y="2663544"/>
                </a:lnTo>
                <a:lnTo>
                  <a:pt x="504136" y="2663544"/>
                </a:lnTo>
                <a:lnTo>
                  <a:pt x="493754" y="2626392"/>
                </a:lnTo>
                <a:lnTo>
                  <a:pt x="363208" y="2613119"/>
                </a:lnTo>
                <a:cubicBezTo>
                  <a:pt x="350858" y="2611886"/>
                  <a:pt x="341271" y="2601811"/>
                  <a:pt x="340666" y="2589428"/>
                </a:cubicBezTo>
                <a:lnTo>
                  <a:pt x="340666" y="2580524"/>
                </a:lnTo>
                <a:cubicBezTo>
                  <a:pt x="338646" y="2542787"/>
                  <a:pt x="339997" y="2504945"/>
                  <a:pt x="344704" y="2467446"/>
                </a:cubicBezTo>
                <a:lnTo>
                  <a:pt x="345712" y="2459045"/>
                </a:lnTo>
                <a:cubicBezTo>
                  <a:pt x="347181" y="2447140"/>
                  <a:pt x="356795" y="2437889"/>
                  <a:pt x="368760" y="2436866"/>
                </a:cubicBezTo>
                <a:lnTo>
                  <a:pt x="503343" y="2426786"/>
                </a:lnTo>
                <a:cubicBezTo>
                  <a:pt x="510416" y="2397964"/>
                  <a:pt x="520102" y="2369845"/>
                  <a:pt x="532278" y="2342776"/>
                </a:cubicBezTo>
                <a:lnTo>
                  <a:pt x="430164" y="2261623"/>
                </a:lnTo>
                <a:cubicBezTo>
                  <a:pt x="420358" y="2253818"/>
                  <a:pt x="417780" y="2240007"/>
                  <a:pt x="424107" y="2229196"/>
                </a:cubicBezTo>
                <a:lnTo>
                  <a:pt x="428650" y="2221467"/>
                </a:lnTo>
                <a:cubicBezTo>
                  <a:pt x="448224" y="2188267"/>
                  <a:pt x="470746" y="2156889"/>
                  <a:pt x="495942" y="2127713"/>
                </a:cubicBezTo>
                <a:lnTo>
                  <a:pt x="501324" y="2121328"/>
                </a:lnTo>
                <a:cubicBezTo>
                  <a:pt x="509088" y="2112271"/>
                  <a:pt x="522145" y="2109888"/>
                  <a:pt x="532615" y="2115616"/>
                </a:cubicBezTo>
                <a:lnTo>
                  <a:pt x="651721" y="2179966"/>
                </a:lnTo>
                <a:cubicBezTo>
                  <a:pt x="670998" y="2162771"/>
                  <a:pt x="691584" y="2147098"/>
                  <a:pt x="713293" y="2133089"/>
                </a:cubicBezTo>
                <a:lnTo>
                  <a:pt x="671235" y="2009932"/>
                </a:lnTo>
                <a:cubicBezTo>
                  <a:pt x="667141" y="1998020"/>
                  <a:pt x="672545" y="1984925"/>
                  <a:pt x="683852" y="1979352"/>
                </a:cubicBezTo>
                <a:lnTo>
                  <a:pt x="691927" y="1975152"/>
                </a:lnTo>
                <a:cubicBezTo>
                  <a:pt x="727123" y="1957248"/>
                  <a:pt x="763896" y="1942624"/>
                  <a:pt x="801781" y="1931467"/>
                </a:cubicBezTo>
                <a:lnTo>
                  <a:pt x="809856" y="1929115"/>
                </a:lnTo>
                <a:cubicBezTo>
                  <a:pt x="821200" y="1925788"/>
                  <a:pt x="833329" y="1930830"/>
                  <a:pt x="838960" y="1941212"/>
                </a:cubicBezTo>
                <a:lnTo>
                  <a:pt x="904403" y="2059665"/>
                </a:lnTo>
                <a:cubicBezTo>
                  <a:pt x="926680" y="2056270"/>
                  <a:pt x="949161" y="2054362"/>
                  <a:pt x="971693" y="2053953"/>
                </a:cubicBezTo>
                <a:lnTo>
                  <a:pt x="1003321" y="1927099"/>
                </a:lnTo>
                <a:cubicBezTo>
                  <a:pt x="1006282" y="1914941"/>
                  <a:pt x="1017775" y="1906834"/>
                  <a:pt x="1030237" y="1908113"/>
                </a:cubicBezTo>
                <a:close/>
                <a:moveTo>
                  <a:pt x="7664173" y="1882741"/>
                </a:moveTo>
                <a:cubicBezTo>
                  <a:pt x="7688976" y="1881214"/>
                  <a:pt x="7713572" y="1888080"/>
                  <a:pt x="7733988" y="1902231"/>
                </a:cubicBezTo>
                <a:cubicBezTo>
                  <a:pt x="7750972" y="1915523"/>
                  <a:pt x="7760544" y="1936143"/>
                  <a:pt x="7759727" y="1957677"/>
                </a:cubicBezTo>
                <a:cubicBezTo>
                  <a:pt x="7759727" y="1994809"/>
                  <a:pt x="7735333" y="2041686"/>
                  <a:pt x="7701688" y="2080499"/>
                </a:cubicBezTo>
                <a:cubicBezTo>
                  <a:pt x="7714498" y="2094611"/>
                  <a:pt x="7730890" y="2105002"/>
                  <a:pt x="7749128" y="2110574"/>
                </a:cubicBezTo>
                <a:cubicBezTo>
                  <a:pt x="7760736" y="2110574"/>
                  <a:pt x="7781933" y="2096461"/>
                  <a:pt x="7804476" y="2076130"/>
                </a:cubicBezTo>
                <a:cubicBezTo>
                  <a:pt x="7780941" y="2043132"/>
                  <a:pt x="7766707" y="2004429"/>
                  <a:pt x="7763259" y="1964062"/>
                </a:cubicBezTo>
                <a:cubicBezTo>
                  <a:pt x="7762409" y="1942061"/>
                  <a:pt x="7770973" y="1920738"/>
                  <a:pt x="7786811" y="1905424"/>
                </a:cubicBezTo>
                <a:cubicBezTo>
                  <a:pt x="7806188" y="1889219"/>
                  <a:pt x="7831072" y="1881096"/>
                  <a:pt x="7856290" y="1882741"/>
                </a:cubicBezTo>
                <a:cubicBezTo>
                  <a:pt x="7933675" y="1882741"/>
                  <a:pt x="7940405" y="1933147"/>
                  <a:pt x="7940405" y="1948772"/>
                </a:cubicBezTo>
                <a:cubicBezTo>
                  <a:pt x="7940405" y="1998170"/>
                  <a:pt x="7894142" y="2055464"/>
                  <a:pt x="7871263" y="2080667"/>
                </a:cubicBezTo>
                <a:lnTo>
                  <a:pt x="7889265" y="2097416"/>
                </a:lnTo>
                <a:lnTo>
                  <a:pt x="7903793" y="2067461"/>
                </a:lnTo>
                <a:cubicBezTo>
                  <a:pt x="7908291" y="2058994"/>
                  <a:pt x="7911186" y="2054224"/>
                  <a:pt x="7911975" y="2052944"/>
                </a:cubicBezTo>
                <a:cubicBezTo>
                  <a:pt x="7919315" y="2041066"/>
                  <a:pt x="7934906" y="2037380"/>
                  <a:pt x="7946799" y="2044711"/>
                </a:cubicBezTo>
                <a:cubicBezTo>
                  <a:pt x="7958691" y="2052042"/>
                  <a:pt x="7962382" y="2067613"/>
                  <a:pt x="7955042" y="2079491"/>
                </a:cubicBezTo>
                <a:cubicBezTo>
                  <a:pt x="7954845" y="2079786"/>
                  <a:pt x="7952504" y="2083665"/>
                  <a:pt x="7948524" y="2091297"/>
                </a:cubicBezTo>
                <a:lnTo>
                  <a:pt x="7933429" y="2122989"/>
                </a:lnTo>
                <a:lnTo>
                  <a:pt x="7945631" y="2128037"/>
                </a:lnTo>
                <a:cubicBezTo>
                  <a:pt x="7950197" y="2132597"/>
                  <a:pt x="7953022" y="2138898"/>
                  <a:pt x="7953022" y="2145858"/>
                </a:cubicBezTo>
                <a:cubicBezTo>
                  <a:pt x="7953022" y="2159777"/>
                  <a:pt x="7941724" y="2171061"/>
                  <a:pt x="7927787" y="2171061"/>
                </a:cubicBezTo>
                <a:lnTo>
                  <a:pt x="7927451" y="2171397"/>
                </a:lnTo>
                <a:lnTo>
                  <a:pt x="7914769" y="2169131"/>
                </a:lnTo>
                <a:lnTo>
                  <a:pt x="7909021" y="2183499"/>
                </a:lnTo>
                <a:cubicBezTo>
                  <a:pt x="7877094" y="2270982"/>
                  <a:pt x="7836330" y="2416043"/>
                  <a:pt x="7813371" y="2627664"/>
                </a:cubicBezTo>
                <a:lnTo>
                  <a:pt x="7810191" y="2663544"/>
                </a:lnTo>
                <a:lnTo>
                  <a:pt x="7759293" y="2663544"/>
                </a:lnTo>
                <a:lnTo>
                  <a:pt x="7763213" y="2619082"/>
                </a:lnTo>
                <a:cubicBezTo>
                  <a:pt x="7786611" y="2402528"/>
                  <a:pt x="7828283" y="2254521"/>
                  <a:pt x="7861614" y="2164255"/>
                </a:cubicBezTo>
                <a:lnTo>
                  <a:pt x="7869186" y="2145591"/>
                </a:lnTo>
                <a:lnTo>
                  <a:pt x="7835261" y="2116287"/>
                </a:lnTo>
                <a:cubicBezTo>
                  <a:pt x="7810364" y="2137961"/>
                  <a:pt x="7777223" y="2161316"/>
                  <a:pt x="7749465" y="2161316"/>
                </a:cubicBezTo>
                <a:cubicBezTo>
                  <a:pt x="7726922" y="2161316"/>
                  <a:pt x="7695799" y="2143338"/>
                  <a:pt x="7665350" y="2116791"/>
                </a:cubicBezTo>
                <a:cubicBezTo>
                  <a:pt x="7634228" y="2143338"/>
                  <a:pt x="7600582" y="2161316"/>
                  <a:pt x="7572656" y="2161316"/>
                </a:cubicBezTo>
                <a:cubicBezTo>
                  <a:pt x="7541870" y="2161316"/>
                  <a:pt x="7507888" y="2139137"/>
                  <a:pt x="7478448" y="2107718"/>
                </a:cubicBezTo>
                <a:lnTo>
                  <a:pt x="7474111" y="2111712"/>
                </a:lnTo>
                <a:lnTo>
                  <a:pt x="7495453" y="2164255"/>
                </a:lnTo>
                <a:cubicBezTo>
                  <a:pt x="7528816" y="2254521"/>
                  <a:pt x="7570498" y="2402528"/>
                  <a:pt x="7593899" y="2619082"/>
                </a:cubicBezTo>
                <a:lnTo>
                  <a:pt x="7597819" y="2663544"/>
                </a:lnTo>
                <a:lnTo>
                  <a:pt x="7546924" y="2663544"/>
                </a:lnTo>
                <a:lnTo>
                  <a:pt x="7543744" y="2627664"/>
                </a:lnTo>
                <a:cubicBezTo>
                  <a:pt x="7520785" y="2416043"/>
                  <a:pt x="7480021" y="2270982"/>
                  <a:pt x="7448093" y="2183499"/>
                </a:cubicBezTo>
                <a:lnTo>
                  <a:pt x="7431973" y="2143205"/>
                </a:lnTo>
                <a:lnTo>
                  <a:pt x="7413343" y="2150058"/>
                </a:lnTo>
                <a:cubicBezTo>
                  <a:pt x="7399407" y="2150337"/>
                  <a:pt x="7387883" y="2139279"/>
                  <a:pt x="7387604" y="2125360"/>
                </a:cubicBezTo>
                <a:cubicBezTo>
                  <a:pt x="7387326" y="2111440"/>
                  <a:pt x="7398397" y="2099931"/>
                  <a:pt x="7412334" y="2099653"/>
                </a:cubicBezTo>
                <a:lnTo>
                  <a:pt x="7412496" y="2099497"/>
                </a:lnTo>
                <a:lnTo>
                  <a:pt x="7408590" y="2091297"/>
                </a:lnTo>
                <a:cubicBezTo>
                  <a:pt x="7404610" y="2083665"/>
                  <a:pt x="7402269" y="2079786"/>
                  <a:pt x="7402072" y="2079491"/>
                </a:cubicBezTo>
                <a:cubicBezTo>
                  <a:pt x="7394887" y="2067589"/>
                  <a:pt x="7398550" y="2052133"/>
                  <a:pt x="7410315" y="2044711"/>
                </a:cubicBezTo>
                <a:cubicBezTo>
                  <a:pt x="7416191" y="2041057"/>
                  <a:pt x="7422994" y="2040129"/>
                  <a:pt x="7429242" y="2041581"/>
                </a:cubicBezTo>
                <a:lnTo>
                  <a:pt x="7434017" y="2044995"/>
                </a:lnTo>
                <a:lnTo>
                  <a:pt x="7417229" y="2013563"/>
                </a:lnTo>
                <a:cubicBezTo>
                  <a:pt x="7410182" y="1994482"/>
                  <a:pt x="7405736" y="1974443"/>
                  <a:pt x="7404091" y="1953981"/>
                </a:cubicBezTo>
                <a:cubicBezTo>
                  <a:pt x="7402992" y="1935496"/>
                  <a:pt x="7409354" y="1917341"/>
                  <a:pt x="7421755" y="1903575"/>
                </a:cubicBezTo>
                <a:cubicBezTo>
                  <a:pt x="7436176" y="1889432"/>
                  <a:pt x="7455917" y="1882047"/>
                  <a:pt x="7476093" y="1883245"/>
                </a:cubicBezTo>
                <a:cubicBezTo>
                  <a:pt x="7496260" y="1882015"/>
                  <a:pt x="7516024" y="1889265"/>
                  <a:pt x="7530599" y="1903239"/>
                </a:cubicBezTo>
                <a:cubicBezTo>
                  <a:pt x="7542830" y="1916647"/>
                  <a:pt x="7549242" y="1934349"/>
                  <a:pt x="7548431" y="1952469"/>
                </a:cubicBezTo>
                <a:cubicBezTo>
                  <a:pt x="7544865" y="1992960"/>
                  <a:pt x="7531280" y="2031932"/>
                  <a:pt x="7508897" y="2065881"/>
                </a:cubicBezTo>
                <a:cubicBezTo>
                  <a:pt x="7530767" y="2091756"/>
                  <a:pt x="7554992" y="2110574"/>
                  <a:pt x="7572992" y="2110574"/>
                </a:cubicBezTo>
                <a:cubicBezTo>
                  <a:pt x="7594725" y="2106384"/>
                  <a:pt x="7614705" y="2095792"/>
                  <a:pt x="7630359" y="2080163"/>
                </a:cubicBezTo>
                <a:cubicBezTo>
                  <a:pt x="7596713" y="2040510"/>
                  <a:pt x="7570638" y="1992961"/>
                  <a:pt x="7570638" y="1955325"/>
                </a:cubicBezTo>
                <a:cubicBezTo>
                  <a:pt x="7569872" y="1934255"/>
                  <a:pt x="7579331" y="1914109"/>
                  <a:pt x="7596040" y="1901223"/>
                </a:cubicBezTo>
                <a:cubicBezTo>
                  <a:pt x="7616059" y="1887661"/>
                  <a:pt x="7640036" y="1881157"/>
                  <a:pt x="7664173" y="1882741"/>
                </a:cubicBezTo>
                <a:close/>
                <a:moveTo>
                  <a:pt x="491230" y="1804445"/>
                </a:moveTo>
                <a:cubicBezTo>
                  <a:pt x="505166" y="1804445"/>
                  <a:pt x="516464" y="1815729"/>
                  <a:pt x="516464" y="1829648"/>
                </a:cubicBezTo>
                <a:lnTo>
                  <a:pt x="516464" y="1975657"/>
                </a:lnTo>
                <a:cubicBezTo>
                  <a:pt x="516464" y="1989576"/>
                  <a:pt x="505166" y="2000860"/>
                  <a:pt x="491230" y="2000860"/>
                </a:cubicBezTo>
                <a:cubicBezTo>
                  <a:pt x="477292" y="2000860"/>
                  <a:pt x="465994" y="1989576"/>
                  <a:pt x="465994" y="1975657"/>
                </a:cubicBezTo>
                <a:lnTo>
                  <a:pt x="465994" y="1829648"/>
                </a:lnTo>
                <a:cubicBezTo>
                  <a:pt x="465994" y="1815729"/>
                  <a:pt x="477292" y="1804445"/>
                  <a:pt x="491230" y="1804445"/>
                </a:cubicBezTo>
                <a:close/>
                <a:moveTo>
                  <a:pt x="2882580" y="1801207"/>
                </a:moveTo>
                <a:cubicBezTo>
                  <a:pt x="3127005" y="1786739"/>
                  <a:pt x="3374030" y="1889845"/>
                  <a:pt x="3534067" y="2098645"/>
                </a:cubicBezTo>
                <a:cubicBezTo>
                  <a:pt x="3662098" y="2265685"/>
                  <a:pt x="3710217" y="2468741"/>
                  <a:pt x="3684516" y="2662005"/>
                </a:cubicBezTo>
                <a:lnTo>
                  <a:pt x="3684159" y="2663544"/>
                </a:lnTo>
                <a:lnTo>
                  <a:pt x="3629214" y="2663544"/>
                </a:lnTo>
                <a:lnTo>
                  <a:pt x="3630522" y="2657939"/>
                </a:lnTo>
                <a:cubicBezTo>
                  <a:pt x="3654706" y="2478051"/>
                  <a:pt x="3610179" y="2288949"/>
                  <a:pt x="3491209" y="2133271"/>
                </a:cubicBezTo>
                <a:cubicBezTo>
                  <a:pt x="3342497" y="1938673"/>
                  <a:pt x="3112665" y="1842357"/>
                  <a:pt x="2885093" y="1855503"/>
                </a:cubicBezTo>
                <a:cubicBezTo>
                  <a:pt x="2748550" y="1863390"/>
                  <a:pt x="2612820" y="1910684"/>
                  <a:pt x="2495914" y="1999800"/>
                </a:cubicBezTo>
                <a:cubicBezTo>
                  <a:pt x="2474254" y="2016312"/>
                  <a:pt x="2453560" y="2034057"/>
                  <a:pt x="2433941" y="2052944"/>
                </a:cubicBezTo>
                <a:cubicBezTo>
                  <a:pt x="2271608" y="2209251"/>
                  <a:pt x="2198747" y="2426016"/>
                  <a:pt x="2220418" y="2636503"/>
                </a:cubicBezTo>
                <a:lnTo>
                  <a:pt x="2225694" y="2663544"/>
                </a:lnTo>
                <a:lnTo>
                  <a:pt x="2175789" y="2663544"/>
                </a:lnTo>
                <a:lnTo>
                  <a:pt x="2166955" y="2607473"/>
                </a:lnTo>
                <a:cubicBezTo>
                  <a:pt x="2152469" y="2363352"/>
                  <a:pt x="2255704" y="2116638"/>
                  <a:pt x="2464764" y="1956800"/>
                </a:cubicBezTo>
                <a:cubicBezTo>
                  <a:pt x="2590202" y="1860897"/>
                  <a:pt x="2735924" y="1809889"/>
                  <a:pt x="2882580" y="1801207"/>
                </a:cubicBezTo>
                <a:close/>
                <a:moveTo>
                  <a:pt x="558352" y="1737405"/>
                </a:moveTo>
                <a:lnTo>
                  <a:pt x="704712" y="1737405"/>
                </a:lnTo>
                <a:cubicBezTo>
                  <a:pt x="718648" y="1737405"/>
                  <a:pt x="729946" y="1748689"/>
                  <a:pt x="729946" y="1762608"/>
                </a:cubicBezTo>
                <a:cubicBezTo>
                  <a:pt x="729946" y="1776527"/>
                  <a:pt x="718648" y="1787811"/>
                  <a:pt x="704712" y="1787811"/>
                </a:cubicBezTo>
                <a:lnTo>
                  <a:pt x="558352" y="1787811"/>
                </a:lnTo>
                <a:cubicBezTo>
                  <a:pt x="544415" y="1787811"/>
                  <a:pt x="533117" y="1776527"/>
                  <a:pt x="533117" y="1762608"/>
                </a:cubicBezTo>
                <a:cubicBezTo>
                  <a:pt x="533117" y="1748689"/>
                  <a:pt x="544415" y="1737405"/>
                  <a:pt x="558352" y="1737405"/>
                </a:cubicBezTo>
                <a:close/>
                <a:moveTo>
                  <a:pt x="277747" y="1737405"/>
                </a:moveTo>
                <a:lnTo>
                  <a:pt x="424107" y="1737405"/>
                </a:lnTo>
                <a:cubicBezTo>
                  <a:pt x="438043" y="1737405"/>
                  <a:pt x="449341" y="1748689"/>
                  <a:pt x="449341" y="1762608"/>
                </a:cubicBezTo>
                <a:cubicBezTo>
                  <a:pt x="449341" y="1776527"/>
                  <a:pt x="438043" y="1787811"/>
                  <a:pt x="424107" y="1787811"/>
                </a:cubicBezTo>
                <a:lnTo>
                  <a:pt x="277747" y="1787811"/>
                </a:lnTo>
                <a:cubicBezTo>
                  <a:pt x="263810" y="1787811"/>
                  <a:pt x="252512" y="1776527"/>
                  <a:pt x="252512" y="1762608"/>
                </a:cubicBezTo>
                <a:cubicBezTo>
                  <a:pt x="252512" y="1748689"/>
                  <a:pt x="263810" y="1737405"/>
                  <a:pt x="277747" y="1737405"/>
                </a:cubicBezTo>
                <a:close/>
                <a:moveTo>
                  <a:pt x="2923572" y="1693216"/>
                </a:moveTo>
                <a:cubicBezTo>
                  <a:pt x="3407170" y="1693054"/>
                  <a:pt x="3799335" y="2084466"/>
                  <a:pt x="3799497" y="2567459"/>
                </a:cubicBezTo>
                <a:lnTo>
                  <a:pt x="3788350" y="2663544"/>
                </a:lnTo>
                <a:lnTo>
                  <a:pt x="3742070" y="2663544"/>
                </a:lnTo>
                <a:lnTo>
                  <a:pt x="3747603" y="2519598"/>
                </a:lnTo>
                <a:cubicBezTo>
                  <a:pt x="3738494" y="2361058"/>
                  <a:pt x="3683517" y="2203443"/>
                  <a:pt x="3579849" y="2067662"/>
                </a:cubicBezTo>
                <a:cubicBezTo>
                  <a:pt x="3423429" y="1862785"/>
                  <a:pt x="3180107" y="1742719"/>
                  <a:pt x="2922139" y="1743118"/>
                </a:cubicBezTo>
                <a:cubicBezTo>
                  <a:pt x="2741526" y="1742438"/>
                  <a:pt x="2565774" y="1801520"/>
                  <a:pt x="2422332" y="1911136"/>
                </a:cubicBezTo>
                <a:cubicBezTo>
                  <a:pt x="2195747" y="2083699"/>
                  <a:pt x="2083515" y="2350499"/>
                  <a:pt x="2098697" y="2614731"/>
                </a:cubicBezTo>
                <a:lnTo>
                  <a:pt x="2106293" y="2663544"/>
                </a:lnTo>
                <a:lnTo>
                  <a:pt x="2057905" y="2663544"/>
                </a:lnTo>
                <a:lnTo>
                  <a:pt x="2048233" y="2568046"/>
                </a:lnTo>
                <a:cubicBezTo>
                  <a:pt x="2048072" y="2085053"/>
                  <a:pt x="2439973" y="1693379"/>
                  <a:pt x="2923572" y="1693216"/>
                </a:cubicBezTo>
                <a:close/>
                <a:moveTo>
                  <a:pt x="1411290" y="1622210"/>
                </a:moveTo>
                <a:cubicBezTo>
                  <a:pt x="1419488" y="1621880"/>
                  <a:pt x="1427702" y="1622251"/>
                  <a:pt x="1435837" y="1623321"/>
                </a:cubicBezTo>
                <a:cubicBezTo>
                  <a:pt x="1449773" y="1624574"/>
                  <a:pt x="1460054" y="1636873"/>
                  <a:pt x="1458800" y="1650792"/>
                </a:cubicBezTo>
                <a:cubicBezTo>
                  <a:pt x="1457545" y="1664711"/>
                  <a:pt x="1445232" y="1674979"/>
                  <a:pt x="1431294" y="1673726"/>
                </a:cubicBezTo>
                <a:cubicBezTo>
                  <a:pt x="1380057" y="1668831"/>
                  <a:pt x="1334547" y="1706348"/>
                  <a:pt x="1329645" y="1757523"/>
                </a:cubicBezTo>
                <a:cubicBezTo>
                  <a:pt x="1324745" y="1808697"/>
                  <a:pt x="1362308" y="1854150"/>
                  <a:pt x="1413547" y="1859045"/>
                </a:cubicBezTo>
                <a:cubicBezTo>
                  <a:pt x="1420859" y="1859743"/>
                  <a:pt x="1428227" y="1859576"/>
                  <a:pt x="1435500" y="1858547"/>
                </a:cubicBezTo>
                <a:cubicBezTo>
                  <a:pt x="1460063" y="1855400"/>
                  <a:pt x="1482320" y="1842499"/>
                  <a:pt x="1497241" y="1822759"/>
                </a:cubicBezTo>
                <a:cubicBezTo>
                  <a:pt x="1516081" y="1797930"/>
                  <a:pt x="1521315" y="1765365"/>
                  <a:pt x="1511203" y="1735893"/>
                </a:cubicBezTo>
                <a:cubicBezTo>
                  <a:pt x="1506558" y="1722763"/>
                  <a:pt x="1513450" y="1708357"/>
                  <a:pt x="1526597" y="1703718"/>
                </a:cubicBezTo>
                <a:cubicBezTo>
                  <a:pt x="1539743" y="1699078"/>
                  <a:pt x="1554167" y="1705961"/>
                  <a:pt x="1558812" y="1719091"/>
                </a:cubicBezTo>
                <a:cubicBezTo>
                  <a:pt x="1584735" y="1793891"/>
                  <a:pt x="1545036" y="1875516"/>
                  <a:pt x="1470142" y="1901405"/>
                </a:cubicBezTo>
                <a:cubicBezTo>
                  <a:pt x="1454942" y="1906660"/>
                  <a:pt x="1438967" y="1909324"/>
                  <a:pt x="1422884" y="1909288"/>
                </a:cubicBezTo>
                <a:lnTo>
                  <a:pt x="1422884" y="1908952"/>
                </a:lnTo>
                <a:cubicBezTo>
                  <a:pt x="1343602" y="1912150"/>
                  <a:pt x="1276737" y="1850552"/>
                  <a:pt x="1273536" y="1771371"/>
                </a:cubicBezTo>
                <a:cubicBezTo>
                  <a:pt x="1270335" y="1692189"/>
                  <a:pt x="1332009" y="1625408"/>
                  <a:pt x="1411290" y="1622210"/>
                </a:cubicBezTo>
                <a:close/>
                <a:moveTo>
                  <a:pt x="8779723" y="1620720"/>
                </a:moveTo>
                <a:cubicBezTo>
                  <a:pt x="8786022" y="1622141"/>
                  <a:pt x="8791778" y="1625963"/>
                  <a:pt x="8795498" y="1631848"/>
                </a:cubicBezTo>
                <a:cubicBezTo>
                  <a:pt x="8802940" y="1643617"/>
                  <a:pt x="8799419" y="1659182"/>
                  <a:pt x="8787634" y="1666614"/>
                </a:cubicBezTo>
                <a:cubicBezTo>
                  <a:pt x="8786706" y="1667199"/>
                  <a:pt x="8785742" y="1667723"/>
                  <a:pt x="8784746" y="1668182"/>
                </a:cubicBezTo>
                <a:lnTo>
                  <a:pt x="8607097" y="1763449"/>
                </a:lnTo>
                <a:cubicBezTo>
                  <a:pt x="8603481" y="1765643"/>
                  <a:pt x="8599378" y="1766912"/>
                  <a:pt x="8595152" y="1767145"/>
                </a:cubicBezTo>
                <a:cubicBezTo>
                  <a:pt x="8581216" y="1767122"/>
                  <a:pt x="8569937" y="1755820"/>
                  <a:pt x="8569959" y="1741901"/>
                </a:cubicBezTo>
                <a:cubicBezTo>
                  <a:pt x="8569975" y="1732653"/>
                  <a:pt x="8575059" y="1724156"/>
                  <a:pt x="8583208" y="1719764"/>
                </a:cubicBezTo>
                <a:lnTo>
                  <a:pt x="8760689" y="1623993"/>
                </a:lnTo>
                <a:cubicBezTo>
                  <a:pt x="8766581" y="1620277"/>
                  <a:pt x="8773424" y="1619299"/>
                  <a:pt x="8779723" y="1620720"/>
                </a:cubicBezTo>
                <a:close/>
                <a:moveTo>
                  <a:pt x="7676118" y="1529230"/>
                </a:moveTo>
                <a:cubicBezTo>
                  <a:pt x="7998796" y="1529230"/>
                  <a:pt x="8260378" y="1790485"/>
                  <a:pt x="8260378" y="2112758"/>
                </a:cubicBezTo>
                <a:cubicBezTo>
                  <a:pt x="8260378" y="2217098"/>
                  <a:pt x="8196282" y="2323286"/>
                  <a:pt x="8128486" y="2435522"/>
                </a:cubicBezTo>
                <a:cubicBezTo>
                  <a:pt x="8090299" y="2498698"/>
                  <a:pt x="8051522" y="2562923"/>
                  <a:pt x="8022292" y="2629122"/>
                </a:cubicBezTo>
                <a:lnTo>
                  <a:pt x="8010209" y="2663544"/>
                </a:lnTo>
                <a:lnTo>
                  <a:pt x="7957189" y="2663544"/>
                </a:lnTo>
                <a:lnTo>
                  <a:pt x="7975566" y="2610682"/>
                </a:lnTo>
                <a:cubicBezTo>
                  <a:pt x="8006647" y="2539694"/>
                  <a:pt x="8047232" y="2472487"/>
                  <a:pt x="8085252" y="2409479"/>
                </a:cubicBezTo>
                <a:cubicBezTo>
                  <a:pt x="8149347" y="2303291"/>
                  <a:pt x="8209909" y="2203152"/>
                  <a:pt x="8209909" y="2112758"/>
                </a:cubicBezTo>
                <a:cubicBezTo>
                  <a:pt x="8209631" y="1818438"/>
                  <a:pt x="7970808" y="1579914"/>
                  <a:pt x="7676118" y="1579636"/>
                </a:cubicBezTo>
                <a:cubicBezTo>
                  <a:pt x="7381428" y="1579914"/>
                  <a:pt x="7142605" y="1818438"/>
                  <a:pt x="7142327" y="2112758"/>
                </a:cubicBezTo>
                <a:cubicBezTo>
                  <a:pt x="7142327" y="2203152"/>
                  <a:pt x="7202889" y="2303291"/>
                  <a:pt x="7266985" y="2409479"/>
                </a:cubicBezTo>
                <a:cubicBezTo>
                  <a:pt x="7305005" y="2472487"/>
                  <a:pt x="7345590" y="2539694"/>
                  <a:pt x="7376670" y="2610682"/>
                </a:cubicBezTo>
                <a:lnTo>
                  <a:pt x="7395046" y="2663544"/>
                </a:lnTo>
                <a:lnTo>
                  <a:pt x="7341978" y="2663544"/>
                </a:lnTo>
                <a:lnTo>
                  <a:pt x="7329881" y="2629122"/>
                </a:lnTo>
                <a:cubicBezTo>
                  <a:pt x="7300630" y="2562923"/>
                  <a:pt x="7261854" y="2498698"/>
                  <a:pt x="7223750" y="2435522"/>
                </a:cubicBezTo>
                <a:cubicBezTo>
                  <a:pt x="7156458" y="2323286"/>
                  <a:pt x="7091858" y="2217098"/>
                  <a:pt x="7091858" y="2112758"/>
                </a:cubicBezTo>
                <a:cubicBezTo>
                  <a:pt x="7091858" y="1790485"/>
                  <a:pt x="7353440" y="1529230"/>
                  <a:pt x="7676118" y="1529230"/>
                </a:cubicBezTo>
                <a:close/>
                <a:moveTo>
                  <a:pt x="491230" y="1524190"/>
                </a:moveTo>
                <a:cubicBezTo>
                  <a:pt x="505166" y="1524190"/>
                  <a:pt x="516464" y="1535474"/>
                  <a:pt x="516464" y="1549393"/>
                </a:cubicBezTo>
                <a:lnTo>
                  <a:pt x="516464" y="1696242"/>
                </a:lnTo>
                <a:cubicBezTo>
                  <a:pt x="516099" y="1709898"/>
                  <a:pt x="504907" y="1720778"/>
                  <a:pt x="491230" y="1720773"/>
                </a:cubicBezTo>
                <a:cubicBezTo>
                  <a:pt x="477293" y="1720773"/>
                  <a:pt x="465994" y="1709489"/>
                  <a:pt x="465994" y="1695570"/>
                </a:cubicBezTo>
                <a:lnTo>
                  <a:pt x="465994" y="1549393"/>
                </a:lnTo>
                <a:cubicBezTo>
                  <a:pt x="465994" y="1535474"/>
                  <a:pt x="477293" y="1524190"/>
                  <a:pt x="491230" y="1524190"/>
                </a:cubicBezTo>
                <a:close/>
                <a:moveTo>
                  <a:pt x="8973546" y="1517823"/>
                </a:moveTo>
                <a:cubicBezTo>
                  <a:pt x="8979742" y="1519662"/>
                  <a:pt x="8985234" y="1523862"/>
                  <a:pt x="8988555" y="1529987"/>
                </a:cubicBezTo>
                <a:cubicBezTo>
                  <a:pt x="8995198" y="1542236"/>
                  <a:pt x="8990642" y="1557544"/>
                  <a:pt x="8978378" y="1564179"/>
                </a:cubicBezTo>
                <a:lnTo>
                  <a:pt x="8962732" y="1572580"/>
                </a:lnTo>
                <a:cubicBezTo>
                  <a:pt x="8958896" y="1574582"/>
                  <a:pt x="8954610" y="1575566"/>
                  <a:pt x="8950284" y="1575436"/>
                </a:cubicBezTo>
                <a:cubicBezTo>
                  <a:pt x="8936354" y="1574979"/>
                  <a:pt x="8925433" y="1563331"/>
                  <a:pt x="8925891" y="1549420"/>
                </a:cubicBezTo>
                <a:cubicBezTo>
                  <a:pt x="8926182" y="1540572"/>
                  <a:pt x="8931099" y="1532526"/>
                  <a:pt x="8938844" y="1528223"/>
                </a:cubicBezTo>
                <a:lnTo>
                  <a:pt x="8954321" y="1519822"/>
                </a:lnTo>
                <a:cubicBezTo>
                  <a:pt x="8960453" y="1516504"/>
                  <a:pt x="8967351" y="1515983"/>
                  <a:pt x="8973546" y="1517823"/>
                </a:cubicBezTo>
                <a:close/>
                <a:moveTo>
                  <a:pt x="1146048" y="1473165"/>
                </a:moveTo>
                <a:cubicBezTo>
                  <a:pt x="1180242" y="1479332"/>
                  <a:pt x="1209108" y="1505281"/>
                  <a:pt x="1217221" y="1541266"/>
                </a:cubicBezTo>
                <a:cubicBezTo>
                  <a:pt x="1228037" y="1589245"/>
                  <a:pt x="1197864" y="1636898"/>
                  <a:pt x="1149823" y="1647702"/>
                </a:cubicBezTo>
                <a:cubicBezTo>
                  <a:pt x="1143811" y="1649054"/>
                  <a:pt x="1137674" y="1649780"/>
                  <a:pt x="1131513" y="1649868"/>
                </a:cubicBezTo>
                <a:lnTo>
                  <a:pt x="1129829" y="1650036"/>
                </a:lnTo>
                <a:cubicBezTo>
                  <a:pt x="1080493" y="1649933"/>
                  <a:pt x="1040582" y="1609906"/>
                  <a:pt x="1040685" y="1560632"/>
                </a:cubicBezTo>
                <a:cubicBezTo>
                  <a:pt x="1040698" y="1554655"/>
                  <a:pt x="1041312" y="1548695"/>
                  <a:pt x="1042518" y="1542840"/>
                </a:cubicBezTo>
                <a:cubicBezTo>
                  <a:pt x="1045352" y="1529200"/>
                  <a:pt x="1058721" y="1520436"/>
                  <a:pt x="1072379" y="1523266"/>
                </a:cubicBezTo>
                <a:cubicBezTo>
                  <a:pt x="1086036" y="1526096"/>
                  <a:pt x="1094811" y="1539449"/>
                  <a:pt x="1091977" y="1553089"/>
                </a:cubicBezTo>
                <a:cubicBezTo>
                  <a:pt x="1087608" y="1573981"/>
                  <a:pt x="1101023" y="1594455"/>
                  <a:pt x="1121941" y="1598819"/>
                </a:cubicBezTo>
                <a:cubicBezTo>
                  <a:pt x="1124756" y="1599407"/>
                  <a:pt x="1127627" y="1599679"/>
                  <a:pt x="1130501" y="1599631"/>
                </a:cubicBezTo>
                <a:cubicBezTo>
                  <a:pt x="1140795" y="1599351"/>
                  <a:pt x="1150573" y="1595071"/>
                  <a:pt x="1157755" y="1587701"/>
                </a:cubicBezTo>
                <a:cubicBezTo>
                  <a:pt x="1172583" y="1572332"/>
                  <a:pt x="1172127" y="1547868"/>
                  <a:pt x="1156738" y="1533060"/>
                </a:cubicBezTo>
                <a:cubicBezTo>
                  <a:pt x="1147375" y="1524049"/>
                  <a:pt x="1134104" y="1520338"/>
                  <a:pt x="1121418" y="1523182"/>
                </a:cubicBezTo>
                <a:cubicBezTo>
                  <a:pt x="1107733" y="1525815"/>
                  <a:pt x="1094501" y="1516870"/>
                  <a:pt x="1091865" y="1503202"/>
                </a:cubicBezTo>
                <a:cubicBezTo>
                  <a:pt x="1089321" y="1490010"/>
                  <a:pt x="1097585" y="1477143"/>
                  <a:pt x="1110651" y="1473953"/>
                </a:cubicBezTo>
                <a:cubicBezTo>
                  <a:pt x="1122661" y="1471252"/>
                  <a:pt x="1134650" y="1471110"/>
                  <a:pt x="1146048" y="1473165"/>
                </a:cubicBezTo>
                <a:close/>
                <a:moveTo>
                  <a:pt x="6345595" y="1432956"/>
                </a:moveTo>
                <a:cubicBezTo>
                  <a:pt x="6335056" y="1432967"/>
                  <a:pt x="6324574" y="1434495"/>
                  <a:pt x="6314472" y="1437493"/>
                </a:cubicBezTo>
                <a:cubicBezTo>
                  <a:pt x="6257386" y="1454715"/>
                  <a:pt x="6225079" y="1514887"/>
                  <a:pt x="6242302" y="1571908"/>
                </a:cubicBezTo>
                <a:cubicBezTo>
                  <a:pt x="6256275" y="1617338"/>
                  <a:pt x="6298178" y="1648438"/>
                  <a:pt x="6345763" y="1648693"/>
                </a:cubicBezTo>
                <a:cubicBezTo>
                  <a:pt x="6356301" y="1648682"/>
                  <a:pt x="6366783" y="1647154"/>
                  <a:pt x="6376885" y="1644157"/>
                </a:cubicBezTo>
                <a:cubicBezTo>
                  <a:pt x="6434026" y="1627062"/>
                  <a:pt x="6466472" y="1566940"/>
                  <a:pt x="6449357" y="1509872"/>
                </a:cubicBezTo>
                <a:cubicBezTo>
                  <a:pt x="6435634" y="1464117"/>
                  <a:pt x="6393417" y="1432824"/>
                  <a:pt x="6345595" y="1432956"/>
                </a:cubicBezTo>
                <a:close/>
                <a:moveTo>
                  <a:pt x="6345931" y="1382551"/>
                </a:moveTo>
                <a:cubicBezTo>
                  <a:pt x="6433453" y="1382513"/>
                  <a:pt x="6504435" y="1453343"/>
                  <a:pt x="6504473" y="1540755"/>
                </a:cubicBezTo>
                <a:cubicBezTo>
                  <a:pt x="6504504" y="1610617"/>
                  <a:pt x="6458669" y="1672236"/>
                  <a:pt x="6391689" y="1692378"/>
                </a:cubicBezTo>
                <a:cubicBezTo>
                  <a:pt x="6376751" y="1696923"/>
                  <a:pt x="6361211" y="1699189"/>
                  <a:pt x="6345595" y="1699099"/>
                </a:cubicBezTo>
                <a:cubicBezTo>
                  <a:pt x="6275924" y="1698634"/>
                  <a:pt x="6214619" y="1653053"/>
                  <a:pt x="6194189" y="1586525"/>
                </a:cubicBezTo>
                <a:cubicBezTo>
                  <a:pt x="6169018" y="1502784"/>
                  <a:pt x="6216524" y="1414508"/>
                  <a:pt x="6300341" y="1389272"/>
                </a:cubicBezTo>
                <a:cubicBezTo>
                  <a:pt x="6315118" y="1384777"/>
                  <a:pt x="6330484" y="1382511"/>
                  <a:pt x="6345931" y="1382551"/>
                </a:cubicBezTo>
                <a:close/>
                <a:moveTo>
                  <a:pt x="1904019" y="1345251"/>
                </a:moveTo>
                <a:cubicBezTo>
                  <a:pt x="1881999" y="1345808"/>
                  <a:pt x="1864601" y="1364087"/>
                  <a:pt x="1865158" y="1386079"/>
                </a:cubicBezTo>
                <a:cubicBezTo>
                  <a:pt x="1865716" y="1408072"/>
                  <a:pt x="1884018" y="1425448"/>
                  <a:pt x="1906038" y="1424892"/>
                </a:cubicBezTo>
                <a:lnTo>
                  <a:pt x="1908225" y="1424892"/>
                </a:lnTo>
                <a:cubicBezTo>
                  <a:pt x="1930245" y="1424335"/>
                  <a:pt x="1947644" y="1406055"/>
                  <a:pt x="1947087" y="1384063"/>
                </a:cubicBezTo>
                <a:cubicBezTo>
                  <a:pt x="1946529" y="1362071"/>
                  <a:pt x="1928226" y="1344694"/>
                  <a:pt x="1906206" y="1345251"/>
                </a:cubicBezTo>
                <a:close/>
                <a:moveTo>
                  <a:pt x="6345594" y="1296861"/>
                </a:moveTo>
                <a:cubicBezTo>
                  <a:pt x="6210967" y="1297028"/>
                  <a:pt x="6101966" y="1406163"/>
                  <a:pt x="6102132" y="1540621"/>
                </a:cubicBezTo>
                <a:cubicBezTo>
                  <a:pt x="6102162" y="1564428"/>
                  <a:pt x="6105688" y="1588102"/>
                  <a:pt x="6112597" y="1610887"/>
                </a:cubicBezTo>
                <a:cubicBezTo>
                  <a:pt x="6144037" y="1713407"/>
                  <a:pt x="6238577" y="1783594"/>
                  <a:pt x="6345930" y="1784114"/>
                </a:cubicBezTo>
                <a:lnTo>
                  <a:pt x="6345930" y="1784115"/>
                </a:lnTo>
                <a:cubicBezTo>
                  <a:pt x="6480650" y="1783832"/>
                  <a:pt x="6589632" y="1674528"/>
                  <a:pt x="6589350" y="1539977"/>
                </a:cubicBezTo>
                <a:cubicBezTo>
                  <a:pt x="6589301" y="1516476"/>
                  <a:pt x="6585847" y="1493105"/>
                  <a:pt x="6579096" y="1470592"/>
                </a:cubicBezTo>
                <a:cubicBezTo>
                  <a:pt x="6547513" y="1368054"/>
                  <a:pt x="6452841" y="1297938"/>
                  <a:pt x="6345426" y="1297533"/>
                </a:cubicBezTo>
                <a:close/>
                <a:moveTo>
                  <a:pt x="1910917" y="1292890"/>
                </a:moveTo>
                <a:cubicBezTo>
                  <a:pt x="1961351" y="1294189"/>
                  <a:pt x="2001182" y="1336075"/>
                  <a:pt x="1999880" y="1386446"/>
                </a:cubicBezTo>
                <a:cubicBezTo>
                  <a:pt x="1998627" y="1434989"/>
                  <a:pt x="1959522" y="1474045"/>
                  <a:pt x="1910917" y="1475297"/>
                </a:cubicBezTo>
                <a:lnTo>
                  <a:pt x="1906206" y="1475297"/>
                </a:lnTo>
                <a:cubicBezTo>
                  <a:pt x="1855773" y="1473998"/>
                  <a:pt x="1815943" y="1432112"/>
                  <a:pt x="1817243" y="1381741"/>
                </a:cubicBezTo>
                <a:cubicBezTo>
                  <a:pt x="1818544" y="1331371"/>
                  <a:pt x="1860483" y="1291591"/>
                  <a:pt x="1910917" y="1292890"/>
                </a:cubicBezTo>
                <a:close/>
                <a:moveTo>
                  <a:pt x="4879479" y="1277371"/>
                </a:moveTo>
                <a:lnTo>
                  <a:pt x="4831596" y="1281195"/>
                </a:lnTo>
                <a:cubicBezTo>
                  <a:pt x="4784352" y="1288926"/>
                  <a:pt x="4739487" y="1308227"/>
                  <a:pt x="4701156" y="1337689"/>
                </a:cubicBezTo>
                <a:cubicBezTo>
                  <a:pt x="4571639" y="1436167"/>
                  <a:pt x="4546576" y="1620862"/>
                  <a:pt x="4645178" y="1750218"/>
                </a:cubicBezTo>
                <a:cubicBezTo>
                  <a:pt x="4701055" y="1823523"/>
                  <a:pt x="4788073" y="1866472"/>
                  <a:pt x="4880320" y="1866275"/>
                </a:cubicBezTo>
                <a:cubicBezTo>
                  <a:pt x="4944862" y="1866456"/>
                  <a:pt x="5007639" y="1845241"/>
                  <a:pt x="5058812" y="1805957"/>
                </a:cubicBezTo>
                <a:cubicBezTo>
                  <a:pt x="5188236" y="1707204"/>
                  <a:pt x="5212999" y="1522361"/>
                  <a:pt x="5114123" y="1393099"/>
                </a:cubicBezTo>
                <a:cubicBezTo>
                  <a:pt x="5072230" y="1338333"/>
                  <a:pt x="5012943" y="1300566"/>
                  <a:pt x="4947102" y="1285145"/>
                </a:cubicBezTo>
                <a:close/>
                <a:moveTo>
                  <a:pt x="2892699" y="1275019"/>
                </a:moveTo>
                <a:lnTo>
                  <a:pt x="2908178" y="1275019"/>
                </a:lnTo>
                <a:cubicBezTo>
                  <a:pt x="2935766" y="1275019"/>
                  <a:pt x="2964030" y="1275019"/>
                  <a:pt x="2991450" y="1276364"/>
                </a:cubicBezTo>
                <a:lnTo>
                  <a:pt x="3006927" y="1276364"/>
                </a:lnTo>
                <a:cubicBezTo>
                  <a:pt x="3019044" y="1276906"/>
                  <a:pt x="3029034" y="1286033"/>
                  <a:pt x="3030648" y="1298038"/>
                </a:cubicBezTo>
                <a:lnTo>
                  <a:pt x="3054705" y="1473785"/>
                </a:lnTo>
                <a:cubicBezTo>
                  <a:pt x="3097103" y="1478637"/>
                  <a:pt x="3139178" y="1485987"/>
                  <a:pt x="3180708" y="1495796"/>
                </a:cubicBezTo>
                <a:lnTo>
                  <a:pt x="3263645" y="1338866"/>
                </a:lnTo>
                <a:cubicBezTo>
                  <a:pt x="3269273" y="1328096"/>
                  <a:pt x="3281793" y="1322868"/>
                  <a:pt x="3293422" y="1326433"/>
                </a:cubicBezTo>
                <a:lnTo>
                  <a:pt x="3308058" y="1330970"/>
                </a:lnTo>
                <a:cubicBezTo>
                  <a:pt x="3334134" y="1339034"/>
                  <a:pt x="3360545" y="1347771"/>
                  <a:pt x="3386790" y="1358021"/>
                </a:cubicBezTo>
                <a:lnTo>
                  <a:pt x="3401257" y="1363565"/>
                </a:lnTo>
                <a:cubicBezTo>
                  <a:pt x="3412651" y="1367843"/>
                  <a:pt x="3419318" y="1379677"/>
                  <a:pt x="3417070" y="1391624"/>
                </a:cubicBezTo>
                <a:lnTo>
                  <a:pt x="3385611" y="1566027"/>
                </a:lnTo>
                <a:cubicBezTo>
                  <a:pt x="3424444" y="1583844"/>
                  <a:pt x="3462193" y="1603929"/>
                  <a:pt x="3498661" y="1626178"/>
                </a:cubicBezTo>
                <a:lnTo>
                  <a:pt x="3625843" y="1502516"/>
                </a:lnTo>
                <a:cubicBezTo>
                  <a:pt x="3634580" y="1494129"/>
                  <a:pt x="3648032" y="1493074"/>
                  <a:pt x="3657974" y="1499996"/>
                </a:cubicBezTo>
                <a:lnTo>
                  <a:pt x="3670760" y="1509069"/>
                </a:lnTo>
                <a:cubicBezTo>
                  <a:pt x="3692629" y="1524359"/>
                  <a:pt x="3715004" y="1541329"/>
                  <a:pt x="3737042" y="1559475"/>
                </a:cubicBezTo>
                <a:lnTo>
                  <a:pt x="3749154" y="1569220"/>
                </a:lnTo>
                <a:cubicBezTo>
                  <a:pt x="3758567" y="1576872"/>
                  <a:pt x="3761245" y="1590105"/>
                  <a:pt x="3755547" y="1600807"/>
                </a:cubicBezTo>
                <a:lnTo>
                  <a:pt x="3671433" y="1756896"/>
                </a:lnTo>
                <a:cubicBezTo>
                  <a:pt x="3688255" y="1771682"/>
                  <a:pt x="3702723" y="1786299"/>
                  <a:pt x="3717358" y="1801421"/>
                </a:cubicBezTo>
                <a:cubicBezTo>
                  <a:pt x="3731995" y="1816543"/>
                  <a:pt x="3745958" y="1832001"/>
                  <a:pt x="3760257" y="1848802"/>
                </a:cubicBezTo>
                <a:lnTo>
                  <a:pt x="3919402" y="1770506"/>
                </a:lnTo>
                <a:cubicBezTo>
                  <a:pt x="3930347" y="1765167"/>
                  <a:pt x="3943546" y="1768339"/>
                  <a:pt x="3950861" y="1778066"/>
                </a:cubicBezTo>
                <a:lnTo>
                  <a:pt x="3960114" y="1790332"/>
                </a:lnTo>
                <a:cubicBezTo>
                  <a:pt x="3976936" y="1812846"/>
                  <a:pt x="3993759" y="1835865"/>
                  <a:pt x="4008059" y="1857539"/>
                </a:cubicBezTo>
                <a:lnTo>
                  <a:pt x="4016470" y="1870477"/>
                </a:lnTo>
                <a:cubicBezTo>
                  <a:pt x="4023182" y="1880570"/>
                  <a:pt x="4021695" y="1894015"/>
                  <a:pt x="4012937" y="1902400"/>
                </a:cubicBezTo>
                <a:lnTo>
                  <a:pt x="3884747" y="2025222"/>
                </a:lnTo>
                <a:cubicBezTo>
                  <a:pt x="3905661" y="2062368"/>
                  <a:pt x="3924421" y="2100683"/>
                  <a:pt x="3940935" y="2139978"/>
                </a:cubicBezTo>
                <a:lnTo>
                  <a:pt x="4117402" y="2116288"/>
                </a:lnTo>
                <a:cubicBezTo>
                  <a:pt x="4129453" y="2114502"/>
                  <a:pt x="4141062" y="2121571"/>
                  <a:pt x="4144991" y="2133090"/>
                </a:cubicBezTo>
                <a:lnTo>
                  <a:pt x="4149870" y="2147707"/>
                </a:lnTo>
                <a:cubicBezTo>
                  <a:pt x="4159122" y="2174422"/>
                  <a:pt x="4166692" y="2201137"/>
                  <a:pt x="4174263" y="2227180"/>
                </a:cubicBezTo>
                <a:lnTo>
                  <a:pt x="4178300" y="2242134"/>
                </a:lnTo>
                <a:cubicBezTo>
                  <a:pt x="4181437" y="2253843"/>
                  <a:pt x="4175784" y="2266124"/>
                  <a:pt x="4164842" y="2271369"/>
                </a:cubicBezTo>
                <a:lnTo>
                  <a:pt x="4005031" y="2348489"/>
                </a:lnTo>
                <a:cubicBezTo>
                  <a:pt x="4013105" y="2390354"/>
                  <a:pt x="4018722" y="2432655"/>
                  <a:pt x="4021854" y="2475175"/>
                </a:cubicBezTo>
                <a:lnTo>
                  <a:pt x="4196806" y="2505251"/>
                </a:lnTo>
                <a:cubicBezTo>
                  <a:pt x="4208736" y="2507278"/>
                  <a:pt x="4217512" y="2517529"/>
                  <a:pt x="4217666" y="2529614"/>
                </a:cubicBezTo>
                <a:lnTo>
                  <a:pt x="4217666" y="2545240"/>
                </a:lnTo>
                <a:cubicBezTo>
                  <a:pt x="4217666" y="2572963"/>
                  <a:pt x="4217666" y="2601022"/>
                  <a:pt x="4216152" y="2628241"/>
                </a:cubicBezTo>
                <a:lnTo>
                  <a:pt x="4215311" y="2643699"/>
                </a:lnTo>
                <a:cubicBezTo>
                  <a:pt x="4215046" y="2649768"/>
                  <a:pt x="4212633" y="2655310"/>
                  <a:pt x="4208779" y="2659546"/>
                </a:cubicBezTo>
                <a:lnTo>
                  <a:pt x="4201209" y="2663544"/>
                </a:lnTo>
                <a:lnTo>
                  <a:pt x="3972046" y="2663544"/>
                </a:lnTo>
                <a:lnTo>
                  <a:pt x="3977842" y="2651216"/>
                </a:lnTo>
                <a:cubicBezTo>
                  <a:pt x="3981774" y="2647231"/>
                  <a:pt x="3987029" y="2644548"/>
                  <a:pt x="3992918" y="2643867"/>
                </a:cubicBezTo>
                <a:lnTo>
                  <a:pt x="4167029" y="2620344"/>
                </a:lnTo>
                <a:cubicBezTo>
                  <a:pt x="4168039" y="2597661"/>
                  <a:pt x="4168375" y="2574475"/>
                  <a:pt x="4168207" y="2551288"/>
                </a:cubicBezTo>
                <a:lnTo>
                  <a:pt x="3994432" y="2521381"/>
                </a:lnTo>
                <a:cubicBezTo>
                  <a:pt x="3982984" y="2519333"/>
                  <a:pt x="3974391" y="2509781"/>
                  <a:pt x="3973573" y="2498193"/>
                </a:cubicBezTo>
                <a:cubicBezTo>
                  <a:pt x="3970252" y="2444899"/>
                  <a:pt x="3962885" y="2391933"/>
                  <a:pt x="3951534" y="2339752"/>
                </a:cubicBezTo>
                <a:cubicBezTo>
                  <a:pt x="3949068" y="2328337"/>
                  <a:pt x="3954777" y="2316725"/>
                  <a:pt x="3965329" y="2311693"/>
                </a:cubicBezTo>
                <a:lnTo>
                  <a:pt x="4124131" y="2235077"/>
                </a:lnTo>
                <a:cubicBezTo>
                  <a:pt x="4118075" y="2213402"/>
                  <a:pt x="4111345" y="2191224"/>
                  <a:pt x="4103943" y="2169045"/>
                </a:cubicBezTo>
                <a:lnTo>
                  <a:pt x="3929496" y="2194248"/>
                </a:lnTo>
                <a:cubicBezTo>
                  <a:pt x="3917947" y="2195867"/>
                  <a:pt x="3906777" y="2189423"/>
                  <a:pt x="3902411" y="2178623"/>
                </a:cubicBezTo>
                <a:cubicBezTo>
                  <a:pt x="3882695" y="2129007"/>
                  <a:pt x="3859184" y="2080980"/>
                  <a:pt x="3832091" y="2034967"/>
                </a:cubicBezTo>
                <a:cubicBezTo>
                  <a:pt x="3826080" y="2024891"/>
                  <a:pt x="3827824" y="2012005"/>
                  <a:pt x="3836297" y="2003883"/>
                </a:cubicBezTo>
                <a:lnTo>
                  <a:pt x="3963646" y="1882070"/>
                </a:lnTo>
                <a:cubicBezTo>
                  <a:pt x="3951197" y="1863420"/>
                  <a:pt x="3937907" y="1844434"/>
                  <a:pt x="3923776" y="1825616"/>
                </a:cubicBezTo>
                <a:lnTo>
                  <a:pt x="3765641" y="1903408"/>
                </a:lnTo>
                <a:cubicBezTo>
                  <a:pt x="3755207" y="1908618"/>
                  <a:pt x="3742551" y="1905894"/>
                  <a:pt x="3735191" y="1896856"/>
                </a:cubicBezTo>
                <a:cubicBezTo>
                  <a:pt x="3717191" y="1875181"/>
                  <a:pt x="3699863" y="1855691"/>
                  <a:pt x="3681863" y="1837041"/>
                </a:cubicBezTo>
                <a:cubicBezTo>
                  <a:pt x="3663861" y="1818391"/>
                  <a:pt x="3644852" y="1800413"/>
                  <a:pt x="3623993" y="1781931"/>
                </a:cubicBezTo>
                <a:cubicBezTo>
                  <a:pt x="3615209" y="1774146"/>
                  <a:pt x="3612914" y="1761364"/>
                  <a:pt x="3618440" y="1751016"/>
                </a:cubicBezTo>
                <a:lnTo>
                  <a:pt x="3702554" y="1595935"/>
                </a:lnTo>
                <a:cubicBezTo>
                  <a:pt x="3684050" y="1581317"/>
                  <a:pt x="3665544" y="1567371"/>
                  <a:pt x="3647376" y="1554266"/>
                </a:cubicBezTo>
                <a:lnTo>
                  <a:pt x="3521036" y="1677087"/>
                </a:lnTo>
                <a:cubicBezTo>
                  <a:pt x="3512654" y="1685221"/>
                  <a:pt x="3499776" y="1686542"/>
                  <a:pt x="3489913" y="1680280"/>
                </a:cubicBezTo>
                <a:cubicBezTo>
                  <a:pt x="3444801" y="1651624"/>
                  <a:pt x="3397560" y="1626460"/>
                  <a:pt x="3348601" y="1605008"/>
                </a:cubicBezTo>
                <a:cubicBezTo>
                  <a:pt x="3337910" y="1600313"/>
                  <a:pt x="3331805" y="1588944"/>
                  <a:pt x="3333797" y="1577453"/>
                </a:cubicBezTo>
                <a:lnTo>
                  <a:pt x="3365086" y="1404226"/>
                </a:lnTo>
                <a:cubicBezTo>
                  <a:pt x="3343386" y="1395993"/>
                  <a:pt x="3321349" y="1388600"/>
                  <a:pt x="3299815" y="1381711"/>
                </a:cubicBezTo>
                <a:lnTo>
                  <a:pt x="3217550" y="1537632"/>
                </a:lnTo>
                <a:cubicBezTo>
                  <a:pt x="3212129" y="1547982"/>
                  <a:pt x="3200260" y="1553211"/>
                  <a:pt x="3188952" y="1550234"/>
                </a:cubicBezTo>
                <a:cubicBezTo>
                  <a:pt x="3137167" y="1537182"/>
                  <a:pt x="3084476" y="1528027"/>
                  <a:pt x="3031321" y="1522847"/>
                </a:cubicBezTo>
                <a:cubicBezTo>
                  <a:pt x="3019714" y="1521650"/>
                  <a:pt x="3010417" y="1512710"/>
                  <a:pt x="3008779" y="1501172"/>
                </a:cubicBezTo>
                <a:lnTo>
                  <a:pt x="2983543" y="1326601"/>
                </a:lnTo>
                <a:cubicBezTo>
                  <a:pt x="2960665" y="1325593"/>
                  <a:pt x="2937282" y="1325089"/>
                  <a:pt x="2914401" y="1325425"/>
                </a:cubicBezTo>
                <a:lnTo>
                  <a:pt x="2884457" y="1498988"/>
                </a:lnTo>
                <a:cubicBezTo>
                  <a:pt x="2882447" y="1510511"/>
                  <a:pt x="2872764" y="1519138"/>
                  <a:pt x="2861073" y="1519822"/>
                </a:cubicBezTo>
                <a:cubicBezTo>
                  <a:pt x="2807766" y="1523126"/>
                  <a:pt x="2754789" y="1530484"/>
                  <a:pt x="2702602" y="1541833"/>
                </a:cubicBezTo>
                <a:cubicBezTo>
                  <a:pt x="2691205" y="1544387"/>
                  <a:pt x="2679553" y="1538743"/>
                  <a:pt x="2674508" y="1528223"/>
                </a:cubicBezTo>
                <a:lnTo>
                  <a:pt x="2597795" y="1369614"/>
                </a:lnTo>
                <a:cubicBezTo>
                  <a:pt x="2575925" y="1375494"/>
                  <a:pt x="2553720" y="1382215"/>
                  <a:pt x="2531682" y="1389608"/>
                </a:cubicBezTo>
                <a:lnTo>
                  <a:pt x="2556916" y="1563843"/>
                </a:lnTo>
                <a:cubicBezTo>
                  <a:pt x="2558599" y="1575390"/>
                  <a:pt x="2552127" y="1586582"/>
                  <a:pt x="2541270" y="1590894"/>
                </a:cubicBezTo>
                <a:cubicBezTo>
                  <a:pt x="2491550" y="1610678"/>
                  <a:pt x="2443410" y="1634213"/>
                  <a:pt x="2397266" y="1661294"/>
                </a:cubicBezTo>
                <a:cubicBezTo>
                  <a:pt x="2387178" y="1667165"/>
                  <a:pt x="2374376" y="1665358"/>
                  <a:pt x="2366312" y="1656925"/>
                </a:cubicBezTo>
                <a:lnTo>
                  <a:pt x="2244346" y="1529735"/>
                </a:lnTo>
                <a:cubicBezTo>
                  <a:pt x="2225841" y="1542001"/>
                  <a:pt x="2207167" y="1555106"/>
                  <a:pt x="2187822" y="1569556"/>
                </a:cubicBezTo>
                <a:lnTo>
                  <a:pt x="2265711" y="1727493"/>
                </a:lnTo>
                <a:cubicBezTo>
                  <a:pt x="2270759" y="1737988"/>
                  <a:pt x="2268061" y="1750565"/>
                  <a:pt x="2259150" y="1758072"/>
                </a:cubicBezTo>
                <a:cubicBezTo>
                  <a:pt x="2237450" y="1775882"/>
                  <a:pt x="2217766" y="1793356"/>
                  <a:pt x="2199261" y="1811166"/>
                </a:cubicBezTo>
                <a:cubicBezTo>
                  <a:pt x="2180755" y="1828976"/>
                  <a:pt x="2162587" y="1847962"/>
                  <a:pt x="2143914" y="1869133"/>
                </a:cubicBezTo>
                <a:cubicBezTo>
                  <a:pt x="2136163" y="1877877"/>
                  <a:pt x="2123390" y="1880108"/>
                  <a:pt x="2113128" y="1874509"/>
                </a:cubicBezTo>
                <a:lnTo>
                  <a:pt x="1957853" y="1790500"/>
                </a:lnTo>
                <a:cubicBezTo>
                  <a:pt x="1942880" y="1809150"/>
                  <a:pt x="1928916" y="1827632"/>
                  <a:pt x="1916130" y="1845442"/>
                </a:cubicBezTo>
                <a:lnTo>
                  <a:pt x="2039108" y="1971624"/>
                </a:lnTo>
                <a:cubicBezTo>
                  <a:pt x="2047193" y="1980023"/>
                  <a:pt x="2048510" y="1992842"/>
                  <a:pt x="2042303" y="2002707"/>
                </a:cubicBezTo>
                <a:cubicBezTo>
                  <a:pt x="2013581" y="2047803"/>
                  <a:pt x="1988384" y="2095044"/>
                  <a:pt x="1966937" y="2144011"/>
                </a:cubicBezTo>
                <a:cubicBezTo>
                  <a:pt x="1962226" y="2154665"/>
                  <a:pt x="1950821" y="2160708"/>
                  <a:pt x="1939348" y="2158628"/>
                </a:cubicBezTo>
                <a:lnTo>
                  <a:pt x="1765903" y="2127377"/>
                </a:lnTo>
                <a:cubicBezTo>
                  <a:pt x="1757658" y="2149219"/>
                  <a:pt x="1750089" y="2171062"/>
                  <a:pt x="1743360" y="2192568"/>
                </a:cubicBezTo>
                <a:lnTo>
                  <a:pt x="1899477" y="2274729"/>
                </a:lnTo>
                <a:cubicBezTo>
                  <a:pt x="1909791" y="2280189"/>
                  <a:pt x="1915008" y="2292002"/>
                  <a:pt x="1912094" y="2303292"/>
                </a:cubicBezTo>
                <a:cubicBezTo>
                  <a:pt x="1898940" y="2355058"/>
                  <a:pt x="1889718" y="2407741"/>
                  <a:pt x="1884503" y="2460893"/>
                </a:cubicBezTo>
                <a:cubicBezTo>
                  <a:pt x="1883365" y="2472513"/>
                  <a:pt x="1874385" y="2481829"/>
                  <a:pt x="1862803" y="2483408"/>
                </a:cubicBezTo>
                <a:lnTo>
                  <a:pt x="1688181" y="2507603"/>
                </a:lnTo>
                <a:cubicBezTo>
                  <a:pt x="1687172" y="2530454"/>
                  <a:pt x="1686666" y="2553641"/>
                  <a:pt x="1687003" y="2576659"/>
                </a:cubicBezTo>
                <a:lnTo>
                  <a:pt x="1860784" y="2606566"/>
                </a:lnTo>
                <a:cubicBezTo>
                  <a:pt x="1872288" y="2608630"/>
                  <a:pt x="1880899" y="2618270"/>
                  <a:pt x="1881643" y="2629921"/>
                </a:cubicBezTo>
                <a:lnTo>
                  <a:pt x="1886320" y="2663544"/>
                </a:lnTo>
                <a:lnTo>
                  <a:pt x="1835612" y="2663544"/>
                </a:lnTo>
                <a:lnTo>
                  <a:pt x="1834204" y="2652940"/>
                </a:lnTo>
                <a:lnTo>
                  <a:pt x="1659246" y="2622864"/>
                </a:lnTo>
                <a:cubicBezTo>
                  <a:pt x="1647289" y="2620763"/>
                  <a:pt x="1638525" y="2610457"/>
                  <a:pt x="1638385" y="2598333"/>
                </a:cubicBezTo>
                <a:lnTo>
                  <a:pt x="1638385" y="2582876"/>
                </a:lnTo>
                <a:cubicBezTo>
                  <a:pt x="1638385" y="2554985"/>
                  <a:pt x="1638385" y="2527094"/>
                  <a:pt x="1639899" y="2498867"/>
                </a:cubicBezTo>
                <a:lnTo>
                  <a:pt x="1639899" y="2483408"/>
                </a:lnTo>
                <a:cubicBezTo>
                  <a:pt x="1640508" y="2471335"/>
                  <a:pt x="1649613" y="2461395"/>
                  <a:pt x="1661601" y="2459717"/>
                </a:cubicBezTo>
                <a:lnTo>
                  <a:pt x="1837400" y="2435691"/>
                </a:lnTo>
                <a:cubicBezTo>
                  <a:pt x="1842423" y="2393369"/>
                  <a:pt x="1849780" y="2351357"/>
                  <a:pt x="1859438" y="2309845"/>
                </a:cubicBezTo>
                <a:lnTo>
                  <a:pt x="1702312" y="2227180"/>
                </a:lnTo>
                <a:cubicBezTo>
                  <a:pt x="1691538" y="2221553"/>
                  <a:pt x="1686362" y="2209016"/>
                  <a:pt x="1690031" y="2197441"/>
                </a:cubicBezTo>
                <a:lnTo>
                  <a:pt x="1694574" y="2182655"/>
                </a:lnTo>
                <a:cubicBezTo>
                  <a:pt x="1702479" y="2156780"/>
                  <a:pt x="1711396" y="2130233"/>
                  <a:pt x="1721657" y="2104022"/>
                </a:cubicBezTo>
                <a:lnTo>
                  <a:pt x="1727209" y="2089573"/>
                </a:lnTo>
                <a:cubicBezTo>
                  <a:pt x="1731482" y="2078267"/>
                  <a:pt x="1743230" y="2071622"/>
                  <a:pt x="1755135" y="2073779"/>
                </a:cubicBezTo>
                <a:lnTo>
                  <a:pt x="1929758" y="2105198"/>
                </a:lnTo>
                <a:cubicBezTo>
                  <a:pt x="1947793" y="2066480"/>
                  <a:pt x="1967954" y="2028786"/>
                  <a:pt x="1990153" y="1992290"/>
                </a:cubicBezTo>
                <a:lnTo>
                  <a:pt x="1866334" y="1865268"/>
                </a:lnTo>
                <a:cubicBezTo>
                  <a:pt x="1857873" y="1856571"/>
                  <a:pt x="1856813" y="1843087"/>
                  <a:pt x="1863812" y="1833177"/>
                </a:cubicBezTo>
                <a:lnTo>
                  <a:pt x="1872728" y="1820575"/>
                </a:lnTo>
                <a:cubicBezTo>
                  <a:pt x="1887869" y="1799069"/>
                  <a:pt x="1904859" y="1776722"/>
                  <a:pt x="1923197" y="1753368"/>
                </a:cubicBezTo>
                <a:lnTo>
                  <a:pt x="1932954" y="1741439"/>
                </a:lnTo>
                <a:cubicBezTo>
                  <a:pt x="1940522" y="1732003"/>
                  <a:pt x="1953759" y="1729317"/>
                  <a:pt x="1964414" y="1735054"/>
                </a:cubicBezTo>
                <a:lnTo>
                  <a:pt x="2120699" y="1819063"/>
                </a:lnTo>
                <a:cubicBezTo>
                  <a:pt x="2135671" y="1802261"/>
                  <a:pt x="2150306" y="1787812"/>
                  <a:pt x="2165447" y="1773362"/>
                </a:cubicBezTo>
                <a:cubicBezTo>
                  <a:pt x="2180587" y="1758913"/>
                  <a:pt x="2196064" y="1744631"/>
                  <a:pt x="2212887" y="1730349"/>
                </a:cubicBezTo>
                <a:lnTo>
                  <a:pt x="2134492" y="1571404"/>
                </a:lnTo>
                <a:cubicBezTo>
                  <a:pt x="2129135" y="1560562"/>
                  <a:pt x="2132242" y="1547448"/>
                  <a:pt x="2141895" y="1540152"/>
                </a:cubicBezTo>
                <a:lnTo>
                  <a:pt x="2154345" y="1530743"/>
                </a:lnTo>
                <a:cubicBezTo>
                  <a:pt x="2177728" y="1513942"/>
                  <a:pt x="2200102" y="1497140"/>
                  <a:pt x="2221636" y="1483026"/>
                </a:cubicBezTo>
                <a:lnTo>
                  <a:pt x="2234589" y="1474457"/>
                </a:lnTo>
                <a:cubicBezTo>
                  <a:pt x="2244751" y="1467865"/>
                  <a:pt x="2258168" y="1469417"/>
                  <a:pt x="2266552" y="1478154"/>
                </a:cubicBezTo>
                <a:lnTo>
                  <a:pt x="2389359" y="1606184"/>
                </a:lnTo>
                <a:cubicBezTo>
                  <a:pt x="2426571" y="1585174"/>
                  <a:pt x="2464995" y="1566379"/>
                  <a:pt x="2504428" y="1549898"/>
                </a:cubicBezTo>
                <a:lnTo>
                  <a:pt x="2478857" y="1375830"/>
                </a:lnTo>
                <a:cubicBezTo>
                  <a:pt x="2477085" y="1363838"/>
                  <a:pt x="2484172" y="1352300"/>
                  <a:pt x="2495680" y="1348443"/>
                </a:cubicBezTo>
                <a:lnTo>
                  <a:pt x="2510316" y="1343403"/>
                </a:lnTo>
                <a:cubicBezTo>
                  <a:pt x="2536895" y="1334330"/>
                  <a:pt x="2563645" y="1326601"/>
                  <a:pt x="2589889" y="1319040"/>
                </a:cubicBezTo>
                <a:lnTo>
                  <a:pt x="2604692" y="1315008"/>
                </a:lnTo>
                <a:cubicBezTo>
                  <a:pt x="2616458" y="1311925"/>
                  <a:pt x="2628769" y="1317546"/>
                  <a:pt x="2634132" y="1328449"/>
                </a:cubicBezTo>
                <a:lnTo>
                  <a:pt x="2711349" y="1488235"/>
                </a:lnTo>
                <a:cubicBezTo>
                  <a:pt x="2753206" y="1479960"/>
                  <a:pt x="2795499" y="1474069"/>
                  <a:pt x="2838026" y="1470593"/>
                </a:cubicBezTo>
                <a:lnTo>
                  <a:pt x="2868308" y="1295854"/>
                </a:lnTo>
                <a:cubicBezTo>
                  <a:pt x="2870337" y="1283938"/>
                  <a:pt x="2880599" y="1275173"/>
                  <a:pt x="2892699" y="1275019"/>
                </a:cubicBezTo>
                <a:close/>
                <a:moveTo>
                  <a:pt x="8514025" y="1248781"/>
                </a:moveTo>
                <a:cubicBezTo>
                  <a:pt x="8520475" y="1248460"/>
                  <a:pt x="8527048" y="1250596"/>
                  <a:pt x="8532215" y="1255266"/>
                </a:cubicBezTo>
                <a:cubicBezTo>
                  <a:pt x="8542548" y="1264605"/>
                  <a:pt x="8543344" y="1280543"/>
                  <a:pt x="8533992" y="1290863"/>
                </a:cubicBezTo>
                <a:cubicBezTo>
                  <a:pt x="8533695" y="1291190"/>
                  <a:pt x="8533390" y="1291510"/>
                  <a:pt x="8533078" y="1291821"/>
                </a:cubicBezTo>
                <a:lnTo>
                  <a:pt x="8394119" y="1437998"/>
                </a:lnTo>
                <a:cubicBezTo>
                  <a:pt x="8389222" y="1443148"/>
                  <a:pt x="8382388" y="1446012"/>
                  <a:pt x="8375277" y="1445894"/>
                </a:cubicBezTo>
                <a:cubicBezTo>
                  <a:pt x="8369011" y="1445750"/>
                  <a:pt x="8363019" y="1443296"/>
                  <a:pt x="8358455" y="1439006"/>
                </a:cubicBezTo>
                <a:cubicBezTo>
                  <a:pt x="8348331" y="1429575"/>
                  <a:pt x="8347779" y="1413734"/>
                  <a:pt x="8357221" y="1403623"/>
                </a:cubicBezTo>
                <a:cubicBezTo>
                  <a:pt x="8357295" y="1403543"/>
                  <a:pt x="8357370" y="1403464"/>
                  <a:pt x="8357445" y="1403386"/>
                </a:cubicBezTo>
                <a:lnTo>
                  <a:pt x="8496571" y="1257041"/>
                </a:lnTo>
                <a:cubicBezTo>
                  <a:pt x="8501247" y="1251881"/>
                  <a:pt x="8507574" y="1249103"/>
                  <a:pt x="8514025" y="1248781"/>
                </a:cubicBezTo>
                <a:close/>
                <a:moveTo>
                  <a:pt x="6369772" y="1247900"/>
                </a:moveTo>
                <a:cubicBezTo>
                  <a:pt x="6486599" y="1257676"/>
                  <a:pt x="6591114" y="1337176"/>
                  <a:pt x="6626910" y="1456107"/>
                </a:cubicBezTo>
                <a:cubicBezTo>
                  <a:pt x="6673663" y="1611444"/>
                  <a:pt x="6585481" y="1775224"/>
                  <a:pt x="6429949" y="1821919"/>
                </a:cubicBezTo>
                <a:cubicBezTo>
                  <a:pt x="6402585" y="1830135"/>
                  <a:pt x="6374168" y="1834323"/>
                  <a:pt x="6345595" y="1834352"/>
                </a:cubicBezTo>
                <a:lnTo>
                  <a:pt x="6345594" y="1834520"/>
                </a:lnTo>
                <a:cubicBezTo>
                  <a:pt x="6216065" y="1833829"/>
                  <a:pt x="6102005" y="1749173"/>
                  <a:pt x="6063979" y="1625505"/>
                </a:cubicBezTo>
                <a:cubicBezTo>
                  <a:pt x="6017108" y="1470173"/>
                  <a:pt x="6105138" y="1306292"/>
                  <a:pt x="6260639" y="1259393"/>
                </a:cubicBezTo>
                <a:cubicBezTo>
                  <a:pt x="6280080" y="1253556"/>
                  <a:pt x="6299654" y="1249825"/>
                  <a:pt x="6319114" y="1248067"/>
                </a:cubicBezTo>
                <a:cubicBezTo>
                  <a:pt x="6336141" y="1246530"/>
                  <a:pt x="6353082" y="1246503"/>
                  <a:pt x="6369772" y="1247900"/>
                </a:cubicBezTo>
                <a:close/>
                <a:moveTo>
                  <a:pt x="4880018" y="1227133"/>
                </a:moveTo>
                <a:cubicBezTo>
                  <a:pt x="5070671" y="1227050"/>
                  <a:pt x="5225292" y="1381343"/>
                  <a:pt x="5225376" y="1571756"/>
                </a:cubicBezTo>
                <a:cubicBezTo>
                  <a:pt x="5225423" y="1679389"/>
                  <a:pt x="5175139" y="1780868"/>
                  <a:pt x="5089429" y="1846113"/>
                </a:cubicBezTo>
                <a:cubicBezTo>
                  <a:pt x="5029384" y="1891947"/>
                  <a:pt x="4955893" y="1916748"/>
                  <a:pt x="4880320" y="1916681"/>
                </a:cubicBezTo>
                <a:cubicBezTo>
                  <a:pt x="4689668" y="1916764"/>
                  <a:pt x="4535046" y="1762471"/>
                  <a:pt x="4534963" y="1572058"/>
                </a:cubicBezTo>
                <a:cubicBezTo>
                  <a:pt x="4534880" y="1381645"/>
                  <a:pt x="4689366" y="1227217"/>
                  <a:pt x="4880018" y="1227133"/>
                </a:cubicBezTo>
                <a:close/>
                <a:moveTo>
                  <a:pt x="4879310" y="1193866"/>
                </a:moveTo>
                <a:lnTo>
                  <a:pt x="4879380" y="1193874"/>
                </a:lnTo>
                <a:lnTo>
                  <a:pt x="4817937" y="1198759"/>
                </a:lnTo>
                <a:cubicBezTo>
                  <a:pt x="4757211" y="1208661"/>
                  <a:pt x="4699522" y="1233389"/>
                  <a:pt x="4650183" y="1271154"/>
                </a:cubicBezTo>
                <a:cubicBezTo>
                  <a:pt x="4483874" y="1397807"/>
                  <a:pt x="4451854" y="1635131"/>
                  <a:pt x="4578665" y="1801233"/>
                </a:cubicBezTo>
                <a:cubicBezTo>
                  <a:pt x="4650406" y="1895203"/>
                  <a:pt x="4762001" y="1950282"/>
                  <a:pt x="4880320" y="1950118"/>
                </a:cubicBezTo>
                <a:cubicBezTo>
                  <a:pt x="4963176" y="1950351"/>
                  <a:pt x="5043766" y="1923107"/>
                  <a:pt x="5109449" y="1872661"/>
                </a:cubicBezTo>
                <a:cubicBezTo>
                  <a:pt x="5275759" y="1746161"/>
                  <a:pt x="5307903" y="1508961"/>
                  <a:pt x="5181245" y="1342860"/>
                </a:cubicBezTo>
                <a:cubicBezTo>
                  <a:pt x="5127424" y="1272277"/>
                  <a:pt x="5051120" y="1223618"/>
                  <a:pt x="4966364" y="1203806"/>
                </a:cubicBezTo>
                <a:lnTo>
                  <a:pt x="4879380" y="1193874"/>
                </a:lnTo>
                <a:lnTo>
                  <a:pt x="4879479" y="1193866"/>
                </a:lnTo>
                <a:close/>
                <a:moveTo>
                  <a:pt x="4880196" y="1143460"/>
                </a:moveTo>
                <a:cubicBezTo>
                  <a:pt x="5117118" y="1143380"/>
                  <a:pt x="5309246" y="1335136"/>
                  <a:pt x="5309327" y="1571761"/>
                </a:cubicBezTo>
                <a:cubicBezTo>
                  <a:pt x="5309373" y="1705493"/>
                  <a:pt x="5246893" y="1831578"/>
                  <a:pt x="5140403" y="1912650"/>
                </a:cubicBezTo>
                <a:cubicBezTo>
                  <a:pt x="5084413" y="1955440"/>
                  <a:pt x="5018988" y="1983480"/>
                  <a:pt x="4950118" y="1994750"/>
                </a:cubicBezTo>
                <a:lnTo>
                  <a:pt x="4880414" y="2000347"/>
                </a:lnTo>
                <a:lnTo>
                  <a:pt x="4794030" y="1991680"/>
                </a:lnTo>
                <a:cubicBezTo>
                  <a:pt x="4598536" y="1951796"/>
                  <a:pt x="4451429" y="1779101"/>
                  <a:pt x="4451358" y="1572054"/>
                </a:cubicBezTo>
                <a:cubicBezTo>
                  <a:pt x="4451277" y="1335429"/>
                  <a:pt x="4643274" y="1143541"/>
                  <a:pt x="4880196" y="1143460"/>
                </a:cubicBezTo>
                <a:close/>
                <a:moveTo>
                  <a:pt x="7153415" y="1130789"/>
                </a:moveTo>
                <a:cubicBezTo>
                  <a:pt x="7159503" y="1132978"/>
                  <a:pt x="7164756" y="1137487"/>
                  <a:pt x="7167729" y="1143797"/>
                </a:cubicBezTo>
                <a:lnTo>
                  <a:pt x="7252517" y="1326602"/>
                </a:lnTo>
                <a:cubicBezTo>
                  <a:pt x="7258521" y="1339060"/>
                  <a:pt x="7253277" y="1354021"/>
                  <a:pt x="7240803" y="1360018"/>
                </a:cubicBezTo>
                <a:cubicBezTo>
                  <a:pt x="7240671" y="1360082"/>
                  <a:pt x="7240538" y="1360144"/>
                  <a:pt x="7240404" y="1360206"/>
                </a:cubicBezTo>
                <a:cubicBezTo>
                  <a:pt x="7237015" y="1361684"/>
                  <a:pt x="7233333" y="1362374"/>
                  <a:pt x="7229637" y="1362222"/>
                </a:cubicBezTo>
                <a:cubicBezTo>
                  <a:pt x="7219850" y="1362244"/>
                  <a:pt x="7210934" y="1356612"/>
                  <a:pt x="7206758" y="1347772"/>
                </a:cubicBezTo>
                <a:lnTo>
                  <a:pt x="7121971" y="1165303"/>
                </a:lnTo>
                <a:cubicBezTo>
                  <a:pt x="7116025" y="1152683"/>
                  <a:pt x="7121448" y="1137638"/>
                  <a:pt x="7134083" y="1131700"/>
                </a:cubicBezTo>
                <a:cubicBezTo>
                  <a:pt x="7140401" y="1128731"/>
                  <a:pt x="7147326" y="1128600"/>
                  <a:pt x="7153415" y="1130789"/>
                </a:cubicBezTo>
                <a:close/>
                <a:moveTo>
                  <a:pt x="1961555" y="1118762"/>
                </a:moveTo>
                <a:lnTo>
                  <a:pt x="1911084" y="1250824"/>
                </a:lnTo>
                <a:cubicBezTo>
                  <a:pt x="1907707" y="1259414"/>
                  <a:pt x="1899898" y="1265473"/>
                  <a:pt x="1890729" y="1266618"/>
                </a:cubicBezTo>
                <a:cubicBezTo>
                  <a:pt x="1870822" y="1269294"/>
                  <a:pt x="1851907" y="1276920"/>
                  <a:pt x="1835718" y="1288797"/>
                </a:cubicBezTo>
                <a:cubicBezTo>
                  <a:pt x="1828051" y="1294494"/>
                  <a:pt x="1817807" y="1295341"/>
                  <a:pt x="1809306" y="1290981"/>
                </a:cubicBezTo>
                <a:lnTo>
                  <a:pt x="1684312" y="1227974"/>
                </a:lnTo>
                <a:cubicBezTo>
                  <a:pt x="1679382" y="1234774"/>
                  <a:pt x="1674833" y="1241842"/>
                  <a:pt x="1670686" y="1249144"/>
                </a:cubicBezTo>
                <a:lnTo>
                  <a:pt x="1780371" y="1338530"/>
                </a:lnTo>
                <a:cubicBezTo>
                  <a:pt x="1787438" y="1344432"/>
                  <a:pt x="1790779" y="1353675"/>
                  <a:pt x="1789119" y="1362725"/>
                </a:cubicBezTo>
                <a:cubicBezTo>
                  <a:pt x="1787297" y="1372073"/>
                  <a:pt x="1786619" y="1381608"/>
                  <a:pt x="1787100" y="1391120"/>
                </a:cubicBezTo>
                <a:cubicBezTo>
                  <a:pt x="1787664" y="1400695"/>
                  <a:pt x="1789358" y="1410169"/>
                  <a:pt x="1792147" y="1419347"/>
                </a:cubicBezTo>
                <a:cubicBezTo>
                  <a:pt x="1794682" y="1428181"/>
                  <a:pt x="1792237" y="1437693"/>
                  <a:pt x="1785754" y="1444214"/>
                </a:cubicBezTo>
                <a:lnTo>
                  <a:pt x="1685994" y="1545026"/>
                </a:lnTo>
                <a:cubicBezTo>
                  <a:pt x="1690929" y="1551747"/>
                  <a:pt x="1696145" y="1558299"/>
                  <a:pt x="1701640" y="1564684"/>
                </a:cubicBezTo>
                <a:lnTo>
                  <a:pt x="1819400" y="1489075"/>
                </a:lnTo>
                <a:cubicBezTo>
                  <a:pt x="1823311" y="1486337"/>
                  <a:pt x="1827920" y="1484764"/>
                  <a:pt x="1832690" y="1484538"/>
                </a:cubicBezTo>
                <a:cubicBezTo>
                  <a:pt x="1837247" y="1484533"/>
                  <a:pt x="1841721" y="1485751"/>
                  <a:pt x="1845644" y="1488067"/>
                </a:cubicBezTo>
                <a:cubicBezTo>
                  <a:pt x="1862952" y="1498332"/>
                  <a:pt x="1882557" y="1504108"/>
                  <a:pt x="1902673" y="1504868"/>
                </a:cubicBezTo>
                <a:cubicBezTo>
                  <a:pt x="1911919" y="1505029"/>
                  <a:pt x="1920324" y="1510260"/>
                  <a:pt x="1924543" y="1518478"/>
                </a:cubicBezTo>
                <a:lnTo>
                  <a:pt x="1989144" y="1644493"/>
                </a:lnTo>
                <a:cubicBezTo>
                  <a:pt x="1996882" y="1641972"/>
                  <a:pt x="2004620" y="1639284"/>
                  <a:pt x="2012024" y="1636092"/>
                </a:cubicBezTo>
                <a:lnTo>
                  <a:pt x="1976527" y="1501676"/>
                </a:lnTo>
                <a:cubicBezTo>
                  <a:pt x="1974135" y="1492355"/>
                  <a:pt x="1977191" y="1482483"/>
                  <a:pt x="1984434" y="1476137"/>
                </a:cubicBezTo>
                <a:cubicBezTo>
                  <a:pt x="2000857" y="1461972"/>
                  <a:pt x="2013124" y="1443622"/>
                  <a:pt x="2019930" y="1423043"/>
                </a:cubicBezTo>
                <a:cubicBezTo>
                  <a:pt x="2022951" y="1414157"/>
                  <a:pt x="2030665" y="1407683"/>
                  <a:pt x="2039949" y="1406242"/>
                </a:cubicBezTo>
                <a:lnTo>
                  <a:pt x="2178570" y="1384063"/>
                </a:lnTo>
                <a:cubicBezTo>
                  <a:pt x="2178570" y="1380031"/>
                  <a:pt x="2178570" y="1375998"/>
                  <a:pt x="2178570" y="1372134"/>
                </a:cubicBezTo>
                <a:cubicBezTo>
                  <a:pt x="2178570" y="1368269"/>
                  <a:pt x="2178570" y="1364237"/>
                  <a:pt x="2178570" y="1360205"/>
                </a:cubicBezTo>
                <a:lnTo>
                  <a:pt x="2038267" y="1352140"/>
                </a:lnTo>
                <a:cubicBezTo>
                  <a:pt x="2028881" y="1351633"/>
                  <a:pt x="2020569" y="1345925"/>
                  <a:pt x="2016734" y="1337354"/>
                </a:cubicBezTo>
                <a:cubicBezTo>
                  <a:pt x="2007514" y="1316973"/>
                  <a:pt x="1992770" y="1299573"/>
                  <a:pt x="1974172" y="1287117"/>
                </a:cubicBezTo>
                <a:cubicBezTo>
                  <a:pt x="1966296" y="1281595"/>
                  <a:pt x="1962251" y="1272080"/>
                  <a:pt x="1963741" y="1262586"/>
                </a:cubicBezTo>
                <a:lnTo>
                  <a:pt x="1985275" y="1124811"/>
                </a:lnTo>
                <a:cubicBezTo>
                  <a:pt x="1977424" y="1122458"/>
                  <a:pt x="1969518" y="1120442"/>
                  <a:pt x="1961555" y="1118762"/>
                </a:cubicBezTo>
                <a:close/>
                <a:moveTo>
                  <a:pt x="8663642" y="1090911"/>
                </a:moveTo>
                <a:cubicBezTo>
                  <a:pt x="8670111" y="1090743"/>
                  <a:pt x="8676645" y="1093041"/>
                  <a:pt x="8681708" y="1097843"/>
                </a:cubicBezTo>
                <a:cubicBezTo>
                  <a:pt x="8691835" y="1107448"/>
                  <a:pt x="8692249" y="1123433"/>
                  <a:pt x="8682633" y="1133547"/>
                </a:cubicBezTo>
                <a:lnTo>
                  <a:pt x="8671194" y="1145645"/>
                </a:lnTo>
                <a:cubicBezTo>
                  <a:pt x="8666394" y="1150634"/>
                  <a:pt x="8659784" y="1153481"/>
                  <a:pt x="8652856" y="1153542"/>
                </a:cubicBezTo>
                <a:lnTo>
                  <a:pt x="8652856" y="1153541"/>
                </a:lnTo>
                <a:cubicBezTo>
                  <a:pt x="8638827" y="1153410"/>
                  <a:pt x="8627561" y="1141946"/>
                  <a:pt x="8627692" y="1127935"/>
                </a:cubicBezTo>
                <a:cubicBezTo>
                  <a:pt x="8627751" y="1121592"/>
                  <a:pt x="8630187" y="1115502"/>
                  <a:pt x="8634519" y="1110865"/>
                </a:cubicBezTo>
                <a:lnTo>
                  <a:pt x="8645959" y="1098767"/>
                </a:lnTo>
                <a:cubicBezTo>
                  <a:pt x="8650767" y="1093710"/>
                  <a:pt x="8657173" y="1091078"/>
                  <a:pt x="8663642" y="1090911"/>
                </a:cubicBezTo>
                <a:close/>
                <a:moveTo>
                  <a:pt x="1949442" y="1065500"/>
                </a:moveTo>
                <a:cubicBezTo>
                  <a:pt x="1974620" y="1068867"/>
                  <a:pt x="1999302" y="1075241"/>
                  <a:pt x="2022958" y="1084486"/>
                </a:cubicBezTo>
                <a:cubicBezTo>
                  <a:pt x="2034064" y="1088716"/>
                  <a:pt x="2040668" y="1100154"/>
                  <a:pt x="2038772" y="1111873"/>
                </a:cubicBezTo>
                <a:lnTo>
                  <a:pt x="2016397" y="1255697"/>
                </a:lnTo>
                <a:cubicBezTo>
                  <a:pt x="2031735" y="1268639"/>
                  <a:pt x="2044614" y="1284233"/>
                  <a:pt x="2054416" y="1301734"/>
                </a:cubicBezTo>
                <a:lnTo>
                  <a:pt x="2201113" y="1309967"/>
                </a:lnTo>
                <a:cubicBezTo>
                  <a:pt x="2212856" y="1310668"/>
                  <a:pt x="2222557" y="1319380"/>
                  <a:pt x="2224496" y="1330969"/>
                </a:cubicBezTo>
                <a:cubicBezTo>
                  <a:pt x="2226607" y="1343369"/>
                  <a:pt x="2228011" y="1355879"/>
                  <a:pt x="2228702" y="1368438"/>
                </a:cubicBezTo>
                <a:cubicBezTo>
                  <a:pt x="2229455" y="1381028"/>
                  <a:pt x="2229455" y="1393652"/>
                  <a:pt x="2228702" y="1406242"/>
                </a:cubicBezTo>
                <a:cubicBezTo>
                  <a:pt x="2227970" y="1417985"/>
                  <a:pt x="2219149" y="1427635"/>
                  <a:pt x="2207505" y="1429428"/>
                </a:cubicBezTo>
                <a:lnTo>
                  <a:pt x="2062659" y="1452783"/>
                </a:lnTo>
                <a:cubicBezTo>
                  <a:pt x="2054486" y="1471423"/>
                  <a:pt x="2043099" y="1488484"/>
                  <a:pt x="2029014" y="1503188"/>
                </a:cubicBezTo>
                <a:lnTo>
                  <a:pt x="2066025" y="1643821"/>
                </a:lnTo>
                <a:cubicBezTo>
                  <a:pt x="2069088" y="1655257"/>
                  <a:pt x="2063767" y="1667281"/>
                  <a:pt x="2053241" y="1672720"/>
                </a:cubicBezTo>
                <a:cubicBezTo>
                  <a:pt x="2030554" y="1684349"/>
                  <a:pt x="2006549" y="1693205"/>
                  <a:pt x="1981743" y="1699099"/>
                </a:cubicBezTo>
                <a:cubicBezTo>
                  <a:pt x="1979842" y="1699341"/>
                  <a:pt x="1977920" y="1699341"/>
                  <a:pt x="1976022" y="1699099"/>
                </a:cubicBezTo>
                <a:cubicBezTo>
                  <a:pt x="1966595" y="1699125"/>
                  <a:pt x="1957949" y="1693867"/>
                  <a:pt x="1953648" y="1685489"/>
                </a:cubicBezTo>
                <a:lnTo>
                  <a:pt x="1886355" y="1553763"/>
                </a:lnTo>
                <a:cubicBezTo>
                  <a:pt x="1868337" y="1551594"/>
                  <a:pt x="1850785" y="1546545"/>
                  <a:pt x="1834372" y="1538809"/>
                </a:cubicBezTo>
                <a:lnTo>
                  <a:pt x="1711397" y="1617946"/>
                </a:lnTo>
                <a:cubicBezTo>
                  <a:pt x="1701422" y="1624345"/>
                  <a:pt x="1688332" y="1622947"/>
                  <a:pt x="1679938" y="1614585"/>
                </a:cubicBezTo>
                <a:cubicBezTo>
                  <a:pt x="1661680" y="1596517"/>
                  <a:pt x="1645590" y="1576387"/>
                  <a:pt x="1631993" y="1554603"/>
                </a:cubicBezTo>
                <a:cubicBezTo>
                  <a:pt x="1625874" y="1544663"/>
                  <a:pt x="1627331" y="1531835"/>
                  <a:pt x="1635526" y="1523518"/>
                </a:cubicBezTo>
                <a:lnTo>
                  <a:pt x="1739996" y="1418843"/>
                </a:lnTo>
                <a:cubicBezTo>
                  <a:pt x="1738226" y="1410598"/>
                  <a:pt x="1737101" y="1402228"/>
                  <a:pt x="1736631" y="1393808"/>
                </a:cubicBezTo>
                <a:cubicBezTo>
                  <a:pt x="1736046" y="1385417"/>
                  <a:pt x="1736046" y="1376996"/>
                  <a:pt x="1736631" y="1368605"/>
                </a:cubicBezTo>
                <a:lnTo>
                  <a:pt x="1622067" y="1275019"/>
                </a:lnTo>
                <a:cubicBezTo>
                  <a:pt x="1613015" y="1267679"/>
                  <a:pt x="1610226" y="1255074"/>
                  <a:pt x="1615338" y="1244608"/>
                </a:cubicBezTo>
                <a:cubicBezTo>
                  <a:pt x="1626588" y="1221485"/>
                  <a:pt x="1640536" y="1199772"/>
                  <a:pt x="1656891" y="1179921"/>
                </a:cubicBezTo>
                <a:cubicBezTo>
                  <a:pt x="1664431" y="1170803"/>
                  <a:pt x="1677305" y="1168148"/>
                  <a:pt x="1687845" y="1173536"/>
                </a:cubicBezTo>
                <a:lnTo>
                  <a:pt x="1818222" y="1239399"/>
                </a:lnTo>
                <a:cubicBezTo>
                  <a:pt x="1833885" y="1230120"/>
                  <a:pt x="1850918" y="1223372"/>
                  <a:pt x="1868691" y="1219405"/>
                </a:cubicBezTo>
                <a:lnTo>
                  <a:pt x="1922524" y="1081462"/>
                </a:lnTo>
                <a:cubicBezTo>
                  <a:pt x="1926709" y="1070555"/>
                  <a:pt x="1937850" y="1063948"/>
                  <a:pt x="1949442" y="1065500"/>
                </a:cubicBezTo>
                <a:close/>
                <a:moveTo>
                  <a:pt x="6204450" y="1061299"/>
                </a:moveTo>
                <a:lnTo>
                  <a:pt x="6201254" y="1062308"/>
                </a:lnTo>
                <a:lnTo>
                  <a:pt x="6198226" y="1063148"/>
                </a:lnTo>
                <a:lnTo>
                  <a:pt x="6224974" y="1225117"/>
                </a:lnTo>
                <a:cubicBezTo>
                  <a:pt x="6226646" y="1235932"/>
                  <a:pt x="6221233" y="1246609"/>
                  <a:pt x="6211516" y="1251664"/>
                </a:cubicBezTo>
                <a:lnTo>
                  <a:pt x="6200245" y="1257377"/>
                </a:lnTo>
                <a:cubicBezTo>
                  <a:pt x="6174543" y="1270007"/>
                  <a:pt x="6150709" y="1286121"/>
                  <a:pt x="6129420" y="1305262"/>
                </a:cubicBezTo>
                <a:lnTo>
                  <a:pt x="6120000" y="1313831"/>
                </a:lnTo>
                <a:cubicBezTo>
                  <a:pt x="6111901" y="1321270"/>
                  <a:pt x="6099893" y="1322565"/>
                  <a:pt x="6090391" y="1317024"/>
                </a:cubicBezTo>
                <a:lnTo>
                  <a:pt x="5947901" y="1235367"/>
                </a:lnTo>
                <a:lnTo>
                  <a:pt x="5944032" y="1240575"/>
                </a:lnTo>
                <a:lnTo>
                  <a:pt x="6062129" y="1355836"/>
                </a:lnTo>
                <a:cubicBezTo>
                  <a:pt x="6070005" y="1363524"/>
                  <a:pt x="6071980" y="1375425"/>
                  <a:pt x="6067008" y="1385239"/>
                </a:cubicBezTo>
                <a:lnTo>
                  <a:pt x="6061288" y="1396496"/>
                </a:lnTo>
                <a:cubicBezTo>
                  <a:pt x="6048205" y="1421854"/>
                  <a:pt x="6038640" y="1448873"/>
                  <a:pt x="6032857" y="1476809"/>
                </a:cubicBezTo>
                <a:lnTo>
                  <a:pt x="6030333" y="1489242"/>
                </a:lnTo>
                <a:cubicBezTo>
                  <a:pt x="6028126" y="1499987"/>
                  <a:pt x="6019215" y="1508071"/>
                  <a:pt x="6008295" y="1509237"/>
                </a:cubicBezTo>
                <a:lnTo>
                  <a:pt x="5845281" y="1526039"/>
                </a:lnTo>
                <a:cubicBezTo>
                  <a:pt x="5845281" y="1528223"/>
                  <a:pt x="5845281" y="1530407"/>
                  <a:pt x="5845281" y="1532591"/>
                </a:cubicBezTo>
                <a:lnTo>
                  <a:pt x="6007791" y="1557122"/>
                </a:lnTo>
                <a:cubicBezTo>
                  <a:pt x="6018651" y="1559007"/>
                  <a:pt x="6027029" y="1567715"/>
                  <a:pt x="6028483" y="1578628"/>
                </a:cubicBezTo>
                <a:lnTo>
                  <a:pt x="6030502" y="1591062"/>
                </a:lnTo>
                <a:cubicBezTo>
                  <a:pt x="6034490" y="1619314"/>
                  <a:pt x="6042773" y="1646794"/>
                  <a:pt x="6055063" y="1672550"/>
                </a:cubicBezTo>
                <a:lnTo>
                  <a:pt x="6060279" y="1684144"/>
                </a:lnTo>
                <a:cubicBezTo>
                  <a:pt x="6064851" y="1694112"/>
                  <a:pt x="6062396" y="1705892"/>
                  <a:pt x="6054223" y="1713211"/>
                </a:cubicBezTo>
                <a:lnTo>
                  <a:pt x="5932424" y="1823432"/>
                </a:lnTo>
                <a:lnTo>
                  <a:pt x="5936125" y="1828641"/>
                </a:lnTo>
                <a:lnTo>
                  <a:pt x="6081812" y="1753367"/>
                </a:lnTo>
                <a:cubicBezTo>
                  <a:pt x="6091577" y="1748371"/>
                  <a:pt x="6103449" y="1750201"/>
                  <a:pt x="6111252" y="1757904"/>
                </a:cubicBezTo>
                <a:lnTo>
                  <a:pt x="6120168" y="1766809"/>
                </a:lnTo>
                <a:cubicBezTo>
                  <a:pt x="6140484" y="1786903"/>
                  <a:pt x="6163397" y="1804194"/>
                  <a:pt x="6188301" y="1818223"/>
                </a:cubicBezTo>
                <a:lnTo>
                  <a:pt x="6199235" y="1824440"/>
                </a:lnTo>
                <a:cubicBezTo>
                  <a:pt x="6208864" y="1829757"/>
                  <a:pt x="6213856" y="1840755"/>
                  <a:pt x="6211516" y="1851491"/>
                </a:cubicBezTo>
                <a:lnTo>
                  <a:pt x="6177870" y="2012117"/>
                </a:lnTo>
                <a:lnTo>
                  <a:pt x="6183926" y="2014133"/>
                </a:lnTo>
                <a:lnTo>
                  <a:pt x="6257611" y="1867453"/>
                </a:lnTo>
                <a:cubicBezTo>
                  <a:pt x="6262601" y="1857748"/>
                  <a:pt x="6273212" y="1852280"/>
                  <a:pt x="6284023" y="1853844"/>
                </a:cubicBezTo>
                <a:lnTo>
                  <a:pt x="6296640" y="1855860"/>
                </a:lnTo>
                <a:cubicBezTo>
                  <a:pt x="6324792" y="1860388"/>
                  <a:pt x="6353429" y="1861066"/>
                  <a:pt x="6381764" y="1857876"/>
                </a:cubicBezTo>
                <a:lnTo>
                  <a:pt x="6394381" y="1856364"/>
                </a:lnTo>
                <a:lnTo>
                  <a:pt x="6396737" y="1856364"/>
                </a:lnTo>
                <a:cubicBezTo>
                  <a:pt x="6406666" y="1856346"/>
                  <a:pt x="6415657" y="1862222"/>
                  <a:pt x="6419615" y="1871317"/>
                </a:cubicBezTo>
                <a:lnTo>
                  <a:pt x="6486907" y="2021022"/>
                </a:lnTo>
                <a:lnTo>
                  <a:pt x="6490103" y="2020014"/>
                </a:lnTo>
                <a:lnTo>
                  <a:pt x="6493131" y="2020014"/>
                </a:lnTo>
                <a:lnTo>
                  <a:pt x="6465878" y="1857204"/>
                </a:lnTo>
                <a:cubicBezTo>
                  <a:pt x="6464041" y="1846363"/>
                  <a:pt x="6469500" y="1835594"/>
                  <a:pt x="6479337" y="1830657"/>
                </a:cubicBezTo>
                <a:lnTo>
                  <a:pt x="6490608" y="1824944"/>
                </a:lnTo>
                <a:cubicBezTo>
                  <a:pt x="6515935" y="1811926"/>
                  <a:pt x="6539413" y="1795596"/>
                  <a:pt x="6560423" y="1776386"/>
                </a:cubicBezTo>
                <a:lnTo>
                  <a:pt x="6569844" y="1767817"/>
                </a:lnTo>
                <a:cubicBezTo>
                  <a:pt x="6577942" y="1760378"/>
                  <a:pt x="6589951" y="1759083"/>
                  <a:pt x="6599452" y="1764625"/>
                </a:cubicBezTo>
                <a:lnTo>
                  <a:pt x="6741942" y="1846283"/>
                </a:lnTo>
                <a:lnTo>
                  <a:pt x="6745812" y="1841074"/>
                </a:lnTo>
                <a:lnTo>
                  <a:pt x="6629061" y="1725812"/>
                </a:lnTo>
                <a:cubicBezTo>
                  <a:pt x="6621213" y="1718179"/>
                  <a:pt x="6619237" y="1706340"/>
                  <a:pt x="6624182" y="1696577"/>
                </a:cubicBezTo>
                <a:lnTo>
                  <a:pt x="6629902" y="1685152"/>
                </a:lnTo>
                <a:cubicBezTo>
                  <a:pt x="6642960" y="1659783"/>
                  <a:pt x="6652524" y="1632768"/>
                  <a:pt x="6658332" y="1604839"/>
                </a:cubicBezTo>
                <a:lnTo>
                  <a:pt x="6660856" y="1592406"/>
                </a:lnTo>
                <a:cubicBezTo>
                  <a:pt x="6663063" y="1581662"/>
                  <a:pt x="6671974" y="1573577"/>
                  <a:pt x="6682894" y="1572412"/>
                </a:cubicBezTo>
                <a:lnTo>
                  <a:pt x="6845908" y="1555610"/>
                </a:lnTo>
                <a:cubicBezTo>
                  <a:pt x="6845908" y="1553425"/>
                  <a:pt x="6845908" y="1551241"/>
                  <a:pt x="6845908" y="1549057"/>
                </a:cubicBezTo>
                <a:lnTo>
                  <a:pt x="6684576" y="1523686"/>
                </a:lnTo>
                <a:cubicBezTo>
                  <a:pt x="6673769" y="1522063"/>
                  <a:pt x="6665260" y="1513633"/>
                  <a:pt x="6663547" y="1502852"/>
                </a:cubicBezTo>
                <a:lnTo>
                  <a:pt x="6661529" y="1490419"/>
                </a:lnTo>
                <a:cubicBezTo>
                  <a:pt x="6657462" y="1462183"/>
                  <a:pt x="6649183" y="1434715"/>
                  <a:pt x="6636968" y="1408930"/>
                </a:cubicBezTo>
                <a:lnTo>
                  <a:pt x="6631584" y="1397336"/>
                </a:lnTo>
                <a:cubicBezTo>
                  <a:pt x="6627177" y="1387350"/>
                  <a:pt x="6629611" y="1375671"/>
                  <a:pt x="6637640" y="1368269"/>
                </a:cubicBezTo>
                <a:lnTo>
                  <a:pt x="6759606" y="1258049"/>
                </a:lnTo>
                <a:lnTo>
                  <a:pt x="6755905" y="1252841"/>
                </a:lnTo>
                <a:lnTo>
                  <a:pt x="6610219" y="1328113"/>
                </a:lnTo>
                <a:cubicBezTo>
                  <a:pt x="6600454" y="1333109"/>
                  <a:pt x="6588581" y="1331279"/>
                  <a:pt x="6580779" y="1323576"/>
                </a:cubicBezTo>
                <a:lnTo>
                  <a:pt x="6571862" y="1314671"/>
                </a:lnTo>
                <a:cubicBezTo>
                  <a:pt x="6551806" y="1294638"/>
                  <a:pt x="6529178" y="1277349"/>
                  <a:pt x="6504571" y="1263258"/>
                </a:cubicBezTo>
                <a:lnTo>
                  <a:pt x="6493468" y="1257041"/>
                </a:lnTo>
                <a:cubicBezTo>
                  <a:pt x="6483947" y="1251635"/>
                  <a:pt x="6479043" y="1240682"/>
                  <a:pt x="6481356" y="1229990"/>
                </a:cubicBezTo>
                <a:lnTo>
                  <a:pt x="6515002" y="1069364"/>
                </a:lnTo>
                <a:lnTo>
                  <a:pt x="6508945" y="1067180"/>
                </a:lnTo>
                <a:lnTo>
                  <a:pt x="6435261" y="1213860"/>
                </a:lnTo>
                <a:cubicBezTo>
                  <a:pt x="6430430" y="1223723"/>
                  <a:pt x="6419696" y="1229254"/>
                  <a:pt x="6408849" y="1227470"/>
                </a:cubicBezTo>
                <a:lnTo>
                  <a:pt x="6396231" y="1225621"/>
                </a:lnTo>
                <a:cubicBezTo>
                  <a:pt x="6368080" y="1221093"/>
                  <a:pt x="6339442" y="1220415"/>
                  <a:pt x="6311108" y="1223605"/>
                </a:cubicBezTo>
                <a:lnTo>
                  <a:pt x="6297649" y="1225790"/>
                </a:lnTo>
                <a:cubicBezTo>
                  <a:pt x="6286697" y="1227090"/>
                  <a:pt x="6276180" y="1221088"/>
                  <a:pt x="6271742" y="1211004"/>
                </a:cubicBezTo>
                <a:close/>
                <a:moveTo>
                  <a:pt x="6212862" y="1006189"/>
                </a:moveTo>
                <a:cubicBezTo>
                  <a:pt x="6224658" y="1003266"/>
                  <a:pt x="6236853" y="1009215"/>
                  <a:pt x="6241797" y="1020303"/>
                </a:cubicBezTo>
                <a:lnTo>
                  <a:pt x="6310267" y="1172864"/>
                </a:lnTo>
                <a:cubicBezTo>
                  <a:pt x="6339341" y="1170036"/>
                  <a:pt x="6368649" y="1170657"/>
                  <a:pt x="6397577" y="1174712"/>
                </a:cubicBezTo>
                <a:lnTo>
                  <a:pt x="6472607" y="1025176"/>
                </a:lnTo>
                <a:cubicBezTo>
                  <a:pt x="6478124" y="1014275"/>
                  <a:pt x="6490672" y="1008894"/>
                  <a:pt x="6502384" y="1012406"/>
                </a:cubicBezTo>
                <a:cubicBezTo>
                  <a:pt x="6519207" y="1017447"/>
                  <a:pt x="6536030" y="1023327"/>
                  <a:pt x="6552853" y="1029208"/>
                </a:cubicBezTo>
                <a:cubicBezTo>
                  <a:pt x="6564152" y="1033819"/>
                  <a:pt x="6570528" y="1045846"/>
                  <a:pt x="6567994" y="1057771"/>
                </a:cubicBezTo>
                <a:lnTo>
                  <a:pt x="6534348" y="1221253"/>
                </a:lnTo>
                <a:cubicBezTo>
                  <a:pt x="6559507" y="1236056"/>
                  <a:pt x="6582876" y="1253702"/>
                  <a:pt x="6603995" y="1273843"/>
                </a:cubicBezTo>
                <a:lnTo>
                  <a:pt x="6751868" y="1198066"/>
                </a:lnTo>
                <a:cubicBezTo>
                  <a:pt x="6762730" y="1192454"/>
                  <a:pt x="6776057" y="1195428"/>
                  <a:pt x="6783495" y="1205123"/>
                </a:cubicBezTo>
                <a:cubicBezTo>
                  <a:pt x="6794261" y="1219237"/>
                  <a:pt x="6804523" y="1234022"/>
                  <a:pt x="6813944" y="1248976"/>
                </a:cubicBezTo>
                <a:cubicBezTo>
                  <a:pt x="6820360" y="1259371"/>
                  <a:pt x="6818451" y="1272856"/>
                  <a:pt x="6809402" y="1281068"/>
                </a:cubicBezTo>
                <a:lnTo>
                  <a:pt x="6684576" y="1393808"/>
                </a:lnTo>
                <a:cubicBezTo>
                  <a:pt x="6696801" y="1420511"/>
                  <a:pt x="6705237" y="1448787"/>
                  <a:pt x="6709642" y="1477817"/>
                </a:cubicBezTo>
                <a:lnTo>
                  <a:pt x="6875348" y="1503020"/>
                </a:lnTo>
                <a:cubicBezTo>
                  <a:pt x="6887417" y="1504816"/>
                  <a:pt x="6896436" y="1515031"/>
                  <a:pt x="6896713" y="1527215"/>
                </a:cubicBezTo>
                <a:cubicBezTo>
                  <a:pt x="6896713" y="1545025"/>
                  <a:pt x="6896713" y="1563003"/>
                  <a:pt x="6895703" y="1580476"/>
                </a:cubicBezTo>
                <a:cubicBezTo>
                  <a:pt x="6894740" y="1592640"/>
                  <a:pt x="6885296" y="1602424"/>
                  <a:pt x="6873161" y="1603831"/>
                </a:cubicBezTo>
                <a:lnTo>
                  <a:pt x="6706950" y="1621809"/>
                </a:lnTo>
                <a:cubicBezTo>
                  <a:pt x="6700527" y="1650246"/>
                  <a:pt x="6690758" y="1677825"/>
                  <a:pt x="6677847" y="1703970"/>
                </a:cubicBezTo>
                <a:lnTo>
                  <a:pt x="6796953" y="1821584"/>
                </a:lnTo>
                <a:cubicBezTo>
                  <a:pt x="6805666" y="1830179"/>
                  <a:pt x="6806943" y="1843781"/>
                  <a:pt x="6799981" y="1853843"/>
                </a:cubicBezTo>
                <a:cubicBezTo>
                  <a:pt x="6789989" y="1868541"/>
                  <a:pt x="6779265" y="1882728"/>
                  <a:pt x="6767849" y="1896352"/>
                </a:cubicBezTo>
                <a:cubicBezTo>
                  <a:pt x="6759999" y="1905759"/>
                  <a:pt x="6746515" y="1908169"/>
                  <a:pt x="6735886" y="1902065"/>
                </a:cubicBezTo>
                <a:lnTo>
                  <a:pt x="6590536" y="1818056"/>
                </a:lnTo>
                <a:cubicBezTo>
                  <a:pt x="6568811" y="1837656"/>
                  <a:pt x="6544806" y="1854579"/>
                  <a:pt x="6519039" y="1868461"/>
                </a:cubicBezTo>
                <a:lnTo>
                  <a:pt x="6546292" y="2033455"/>
                </a:lnTo>
                <a:cubicBezTo>
                  <a:pt x="6548168" y="2045550"/>
                  <a:pt x="6541073" y="2057243"/>
                  <a:pt x="6529469" y="2061178"/>
                </a:cubicBezTo>
                <a:cubicBezTo>
                  <a:pt x="6520217" y="2064539"/>
                  <a:pt x="6512646" y="2067227"/>
                  <a:pt x="6503898" y="2069747"/>
                </a:cubicBezTo>
                <a:cubicBezTo>
                  <a:pt x="6495150" y="2072267"/>
                  <a:pt x="6487075" y="2074452"/>
                  <a:pt x="6477991" y="2076636"/>
                </a:cubicBezTo>
                <a:cubicBezTo>
                  <a:pt x="6476184" y="2076662"/>
                  <a:pt x="6474379" y="2076493"/>
                  <a:pt x="6472607" y="2076132"/>
                </a:cubicBezTo>
                <a:cubicBezTo>
                  <a:pt x="6462678" y="2076150"/>
                  <a:pt x="6453687" y="2070273"/>
                  <a:pt x="6449729" y="2061178"/>
                </a:cubicBezTo>
                <a:lnTo>
                  <a:pt x="6381764" y="1908617"/>
                </a:lnTo>
                <a:cubicBezTo>
                  <a:pt x="6352745" y="1911444"/>
                  <a:pt x="6323494" y="1910824"/>
                  <a:pt x="6294621" y="1906769"/>
                </a:cubicBezTo>
                <a:lnTo>
                  <a:pt x="6219591" y="2056306"/>
                </a:lnTo>
                <a:cubicBezTo>
                  <a:pt x="6214075" y="2067206"/>
                  <a:pt x="6201527" y="2072587"/>
                  <a:pt x="6189815" y="2069075"/>
                </a:cubicBezTo>
                <a:cubicBezTo>
                  <a:pt x="6172992" y="2064035"/>
                  <a:pt x="6156169" y="2058154"/>
                  <a:pt x="6139346" y="2052273"/>
                </a:cubicBezTo>
                <a:cubicBezTo>
                  <a:pt x="6128047" y="2047663"/>
                  <a:pt x="6121671" y="2035635"/>
                  <a:pt x="6124205" y="2023710"/>
                </a:cubicBezTo>
                <a:lnTo>
                  <a:pt x="6157851" y="1860060"/>
                </a:lnTo>
                <a:cubicBezTo>
                  <a:pt x="6132631" y="1845414"/>
                  <a:pt x="6109251" y="1827816"/>
                  <a:pt x="6088204" y="1807638"/>
                </a:cubicBezTo>
                <a:lnTo>
                  <a:pt x="5939658" y="1884423"/>
                </a:lnTo>
                <a:cubicBezTo>
                  <a:pt x="5928788" y="1889964"/>
                  <a:pt x="5915507" y="1887001"/>
                  <a:pt x="5908031" y="1877366"/>
                </a:cubicBezTo>
                <a:cubicBezTo>
                  <a:pt x="5897265" y="1863420"/>
                  <a:pt x="5887002" y="1848635"/>
                  <a:pt x="5877582" y="1833513"/>
                </a:cubicBezTo>
                <a:cubicBezTo>
                  <a:pt x="5871166" y="1823118"/>
                  <a:pt x="5873075" y="1809633"/>
                  <a:pt x="5882124" y="1801422"/>
                </a:cubicBezTo>
                <a:lnTo>
                  <a:pt x="6006277" y="1689184"/>
                </a:lnTo>
                <a:cubicBezTo>
                  <a:pt x="5994052" y="1662481"/>
                  <a:pt x="5985616" y="1634206"/>
                  <a:pt x="5981211" y="1605175"/>
                </a:cubicBezTo>
                <a:lnTo>
                  <a:pt x="5815505" y="1579972"/>
                </a:lnTo>
                <a:cubicBezTo>
                  <a:pt x="5803436" y="1578176"/>
                  <a:pt x="5794416" y="1567961"/>
                  <a:pt x="5794140" y="1555778"/>
                </a:cubicBezTo>
                <a:cubicBezTo>
                  <a:pt x="5794140" y="1537968"/>
                  <a:pt x="5794476" y="1520158"/>
                  <a:pt x="5795150" y="1502348"/>
                </a:cubicBezTo>
                <a:cubicBezTo>
                  <a:pt x="5796060" y="1490191"/>
                  <a:pt x="5805552" y="1480428"/>
                  <a:pt x="5817692" y="1479161"/>
                </a:cubicBezTo>
                <a:lnTo>
                  <a:pt x="5983902" y="1461015"/>
                </a:lnTo>
                <a:cubicBezTo>
                  <a:pt x="5990292" y="1432568"/>
                  <a:pt x="6000063" y="1404986"/>
                  <a:pt x="6013006" y="1378854"/>
                </a:cubicBezTo>
                <a:lnTo>
                  <a:pt x="5893900" y="1261241"/>
                </a:lnTo>
                <a:cubicBezTo>
                  <a:pt x="5885133" y="1252690"/>
                  <a:pt x="5883785" y="1239084"/>
                  <a:pt x="5890703" y="1228982"/>
                </a:cubicBezTo>
                <a:cubicBezTo>
                  <a:pt x="5900797" y="1214196"/>
                  <a:pt x="5911732" y="1199915"/>
                  <a:pt x="5923004" y="1186473"/>
                </a:cubicBezTo>
                <a:cubicBezTo>
                  <a:pt x="5930853" y="1177066"/>
                  <a:pt x="5944338" y="1174656"/>
                  <a:pt x="5954967" y="1180761"/>
                </a:cubicBezTo>
                <a:lnTo>
                  <a:pt x="6100149" y="1264770"/>
                </a:lnTo>
                <a:cubicBezTo>
                  <a:pt x="6121921" y="1245150"/>
                  <a:pt x="6145983" y="1228226"/>
                  <a:pt x="6171814" y="1214364"/>
                </a:cubicBezTo>
                <a:lnTo>
                  <a:pt x="6144561" y="1049370"/>
                </a:lnTo>
                <a:cubicBezTo>
                  <a:pt x="6142612" y="1037261"/>
                  <a:pt x="6149734" y="1025525"/>
                  <a:pt x="6161384" y="1021647"/>
                </a:cubicBezTo>
                <a:cubicBezTo>
                  <a:pt x="6170468" y="1018287"/>
                  <a:pt x="6178207" y="1015599"/>
                  <a:pt x="6186955" y="1013078"/>
                </a:cubicBezTo>
                <a:cubicBezTo>
                  <a:pt x="6195703" y="1010558"/>
                  <a:pt x="6203778" y="1008374"/>
                  <a:pt x="6212862" y="1006189"/>
                </a:cubicBezTo>
                <a:close/>
                <a:moveTo>
                  <a:pt x="8117840" y="997102"/>
                </a:moveTo>
                <a:cubicBezTo>
                  <a:pt x="8131396" y="1000333"/>
                  <a:pt x="8139763" y="1013927"/>
                  <a:pt x="8136528" y="1027466"/>
                </a:cubicBezTo>
                <a:cubicBezTo>
                  <a:pt x="8136107" y="1029227"/>
                  <a:pt x="8135497" y="1030938"/>
                  <a:pt x="8134710" y="1032568"/>
                </a:cubicBezTo>
                <a:lnTo>
                  <a:pt x="8064894" y="1222430"/>
                </a:lnTo>
                <a:cubicBezTo>
                  <a:pt x="8063040" y="1227371"/>
                  <a:pt x="8059752" y="1231481"/>
                  <a:pt x="8055606" y="1234358"/>
                </a:cubicBezTo>
                <a:lnTo>
                  <a:pt x="8041174" y="1238896"/>
                </a:lnTo>
                <a:lnTo>
                  <a:pt x="8032595" y="1237384"/>
                </a:lnTo>
                <a:cubicBezTo>
                  <a:pt x="8019510" y="1232592"/>
                  <a:pt x="8012792" y="1218114"/>
                  <a:pt x="8017589" y="1205046"/>
                </a:cubicBezTo>
                <a:cubicBezTo>
                  <a:pt x="8017600" y="1205016"/>
                  <a:pt x="8017611" y="1204986"/>
                  <a:pt x="8017622" y="1204956"/>
                </a:cubicBezTo>
                <a:lnTo>
                  <a:pt x="8087437" y="1015767"/>
                </a:lnTo>
                <a:cubicBezTo>
                  <a:pt x="8090672" y="1002228"/>
                  <a:pt x="8104284" y="993871"/>
                  <a:pt x="8117840" y="997102"/>
                </a:cubicBezTo>
                <a:close/>
                <a:moveTo>
                  <a:pt x="3034012" y="980482"/>
                </a:moveTo>
                <a:cubicBezTo>
                  <a:pt x="3047949" y="980482"/>
                  <a:pt x="3059247" y="991766"/>
                  <a:pt x="3059247" y="1005685"/>
                </a:cubicBezTo>
                <a:lnTo>
                  <a:pt x="3059247" y="1132203"/>
                </a:lnTo>
                <a:cubicBezTo>
                  <a:pt x="3059247" y="1146122"/>
                  <a:pt x="3047949" y="1157406"/>
                  <a:pt x="3034012" y="1157406"/>
                </a:cubicBezTo>
                <a:cubicBezTo>
                  <a:pt x="3020075" y="1157406"/>
                  <a:pt x="3008776" y="1146122"/>
                  <a:pt x="3008776" y="1132203"/>
                </a:cubicBezTo>
                <a:lnTo>
                  <a:pt x="3008776" y="1005685"/>
                </a:lnTo>
                <a:cubicBezTo>
                  <a:pt x="3008776" y="991766"/>
                  <a:pt x="3020075" y="980482"/>
                  <a:pt x="3034012" y="980482"/>
                </a:cubicBezTo>
                <a:close/>
                <a:moveTo>
                  <a:pt x="7589312" y="961496"/>
                </a:moveTo>
                <a:cubicBezTo>
                  <a:pt x="7603248" y="960475"/>
                  <a:pt x="7615374" y="970932"/>
                  <a:pt x="7616396" y="984851"/>
                </a:cubicBezTo>
                <a:lnTo>
                  <a:pt x="7630695" y="1186473"/>
                </a:lnTo>
                <a:cubicBezTo>
                  <a:pt x="7631752" y="1200352"/>
                  <a:pt x="7621343" y="1212459"/>
                  <a:pt x="7607447" y="1213514"/>
                </a:cubicBezTo>
                <a:cubicBezTo>
                  <a:pt x="7607401" y="1213517"/>
                  <a:pt x="7607356" y="1213521"/>
                  <a:pt x="7607311" y="1213524"/>
                </a:cubicBezTo>
                <a:lnTo>
                  <a:pt x="7605461" y="1213524"/>
                </a:lnTo>
                <a:cubicBezTo>
                  <a:pt x="7592281" y="1213471"/>
                  <a:pt x="7581361" y="1203297"/>
                  <a:pt x="7580395" y="1190169"/>
                </a:cubicBezTo>
                <a:lnTo>
                  <a:pt x="7565927" y="988547"/>
                </a:lnTo>
                <a:cubicBezTo>
                  <a:pt x="7564905" y="974628"/>
                  <a:pt x="7575375" y="962517"/>
                  <a:pt x="7589312" y="961496"/>
                </a:cubicBezTo>
                <a:close/>
                <a:moveTo>
                  <a:pt x="7056069" y="928375"/>
                </a:moveTo>
                <a:cubicBezTo>
                  <a:pt x="7062279" y="930145"/>
                  <a:pt x="7067813" y="934281"/>
                  <a:pt x="7071199" y="940364"/>
                </a:cubicBezTo>
                <a:cubicBezTo>
                  <a:pt x="7071765" y="941380"/>
                  <a:pt x="7072259" y="942434"/>
                  <a:pt x="7072679" y="943519"/>
                </a:cubicBezTo>
                <a:lnTo>
                  <a:pt x="7081091" y="961329"/>
                </a:lnTo>
                <a:cubicBezTo>
                  <a:pt x="7087096" y="973787"/>
                  <a:pt x="7081852" y="988748"/>
                  <a:pt x="7069378" y="994745"/>
                </a:cubicBezTo>
                <a:cubicBezTo>
                  <a:pt x="7069246" y="994809"/>
                  <a:pt x="7069112" y="994871"/>
                  <a:pt x="7068979" y="994933"/>
                </a:cubicBezTo>
                <a:cubicBezTo>
                  <a:pt x="7065608" y="996486"/>
                  <a:pt x="7061922" y="997234"/>
                  <a:pt x="7058212" y="997117"/>
                </a:cubicBezTo>
                <a:cubicBezTo>
                  <a:pt x="7048450" y="997200"/>
                  <a:pt x="7039552" y="991539"/>
                  <a:pt x="7035501" y="982667"/>
                </a:cubicBezTo>
                <a:lnTo>
                  <a:pt x="7027089" y="964857"/>
                </a:lnTo>
                <a:cubicBezTo>
                  <a:pt x="7020317" y="952692"/>
                  <a:pt x="7024702" y="937347"/>
                  <a:pt x="7036882" y="930583"/>
                </a:cubicBezTo>
                <a:cubicBezTo>
                  <a:pt x="7042972" y="927201"/>
                  <a:pt x="7049859" y="926605"/>
                  <a:pt x="7056069" y="928375"/>
                </a:cubicBezTo>
                <a:close/>
                <a:moveTo>
                  <a:pt x="3092219" y="922348"/>
                </a:moveTo>
                <a:lnTo>
                  <a:pt x="3219064" y="922348"/>
                </a:lnTo>
                <a:cubicBezTo>
                  <a:pt x="3233000" y="922348"/>
                  <a:pt x="3244298" y="933632"/>
                  <a:pt x="3244298" y="947551"/>
                </a:cubicBezTo>
                <a:cubicBezTo>
                  <a:pt x="3244298" y="961470"/>
                  <a:pt x="3233000" y="972754"/>
                  <a:pt x="3219064" y="972754"/>
                </a:cubicBezTo>
                <a:lnTo>
                  <a:pt x="3092219" y="972754"/>
                </a:lnTo>
                <a:cubicBezTo>
                  <a:pt x="3078282" y="972754"/>
                  <a:pt x="3066984" y="961470"/>
                  <a:pt x="3066984" y="947551"/>
                </a:cubicBezTo>
                <a:cubicBezTo>
                  <a:pt x="3066984" y="933632"/>
                  <a:pt x="3078282" y="922348"/>
                  <a:pt x="3092219" y="922348"/>
                </a:cubicBezTo>
                <a:close/>
                <a:moveTo>
                  <a:pt x="2848960" y="922348"/>
                </a:moveTo>
                <a:lnTo>
                  <a:pt x="2975636" y="922348"/>
                </a:lnTo>
                <a:cubicBezTo>
                  <a:pt x="2989573" y="922348"/>
                  <a:pt x="3000870" y="933632"/>
                  <a:pt x="3000870" y="947551"/>
                </a:cubicBezTo>
                <a:cubicBezTo>
                  <a:pt x="3000870" y="961470"/>
                  <a:pt x="2989573" y="972754"/>
                  <a:pt x="2975636" y="972754"/>
                </a:cubicBezTo>
                <a:lnTo>
                  <a:pt x="2848960" y="972754"/>
                </a:lnTo>
                <a:cubicBezTo>
                  <a:pt x="2835021" y="972754"/>
                  <a:pt x="2823724" y="961470"/>
                  <a:pt x="2823724" y="947551"/>
                </a:cubicBezTo>
                <a:cubicBezTo>
                  <a:pt x="2823724" y="933632"/>
                  <a:pt x="2835021" y="922348"/>
                  <a:pt x="2848960" y="922348"/>
                </a:cubicBezTo>
                <a:close/>
                <a:moveTo>
                  <a:pt x="2460421" y="908621"/>
                </a:moveTo>
                <a:lnTo>
                  <a:pt x="2451604" y="912268"/>
                </a:lnTo>
                <a:lnTo>
                  <a:pt x="2442986" y="908703"/>
                </a:lnTo>
                <a:lnTo>
                  <a:pt x="2446555" y="917308"/>
                </a:lnTo>
                <a:lnTo>
                  <a:pt x="2442986" y="925913"/>
                </a:lnTo>
                <a:lnTo>
                  <a:pt x="2451604" y="922348"/>
                </a:lnTo>
                <a:lnTo>
                  <a:pt x="2460421" y="925995"/>
                </a:lnTo>
                <a:lnTo>
                  <a:pt x="2456817" y="917308"/>
                </a:lnTo>
                <a:close/>
                <a:moveTo>
                  <a:pt x="4879142" y="895969"/>
                </a:moveTo>
                <a:cubicBezTo>
                  <a:pt x="4505403" y="890566"/>
                  <a:pt x="4198042" y="1188782"/>
                  <a:pt x="4192632" y="1562053"/>
                </a:cubicBezTo>
                <a:cubicBezTo>
                  <a:pt x="4187222" y="1935324"/>
                  <a:pt x="4485812" y="2242301"/>
                  <a:pt x="4859551" y="2247704"/>
                </a:cubicBezTo>
                <a:cubicBezTo>
                  <a:pt x="4866642" y="2247806"/>
                  <a:pt x="4873734" y="2247798"/>
                  <a:pt x="4880824" y="2247677"/>
                </a:cubicBezTo>
                <a:lnTo>
                  <a:pt x="4880825" y="2247678"/>
                </a:lnTo>
                <a:cubicBezTo>
                  <a:pt x="5028913" y="2248025"/>
                  <a:pt x="5172951" y="2199403"/>
                  <a:pt x="5290463" y="2109398"/>
                </a:cubicBezTo>
                <a:cubicBezTo>
                  <a:pt x="5587683" y="1883032"/>
                  <a:pt x="5644892" y="1458883"/>
                  <a:pt x="5418242" y="1162035"/>
                </a:cubicBezTo>
                <a:cubicBezTo>
                  <a:pt x="5290025" y="994106"/>
                  <a:pt x="5090591" y="895678"/>
                  <a:pt x="4879142" y="895969"/>
                </a:cubicBezTo>
                <a:close/>
                <a:moveTo>
                  <a:pt x="3500599" y="847691"/>
                </a:moveTo>
                <a:cubicBezTo>
                  <a:pt x="3506748" y="845715"/>
                  <a:pt x="3513652" y="846082"/>
                  <a:pt x="3519855" y="849260"/>
                </a:cubicBezTo>
                <a:lnTo>
                  <a:pt x="3699354" y="941670"/>
                </a:lnTo>
                <a:cubicBezTo>
                  <a:pt x="3711643" y="947954"/>
                  <a:pt x="3716532" y="962977"/>
                  <a:pt x="3710290" y="975275"/>
                </a:cubicBezTo>
                <a:cubicBezTo>
                  <a:pt x="3705994" y="983782"/>
                  <a:pt x="3697287" y="989169"/>
                  <a:pt x="3687747" y="989221"/>
                </a:cubicBezTo>
                <a:cubicBezTo>
                  <a:pt x="3683753" y="989253"/>
                  <a:pt x="3679816" y="988270"/>
                  <a:pt x="3676308" y="986364"/>
                </a:cubicBezTo>
                <a:lnTo>
                  <a:pt x="3496806" y="894121"/>
                </a:lnTo>
                <a:cubicBezTo>
                  <a:pt x="3484404" y="887765"/>
                  <a:pt x="3479508" y="872569"/>
                  <a:pt x="3485873" y="860181"/>
                </a:cubicBezTo>
                <a:cubicBezTo>
                  <a:pt x="3489055" y="853987"/>
                  <a:pt x="3494449" y="849668"/>
                  <a:pt x="3500599" y="847691"/>
                </a:cubicBezTo>
                <a:close/>
                <a:moveTo>
                  <a:pt x="4882673" y="845733"/>
                </a:moveTo>
                <a:cubicBezTo>
                  <a:pt x="5284231" y="846243"/>
                  <a:pt x="5609345" y="1171776"/>
                  <a:pt x="5608834" y="1572831"/>
                </a:cubicBezTo>
                <a:cubicBezTo>
                  <a:pt x="5608546" y="1799349"/>
                  <a:pt x="5502439" y="2012758"/>
                  <a:pt x="5321921" y="2149891"/>
                </a:cubicBezTo>
                <a:cubicBezTo>
                  <a:pt x="5195247" y="2246466"/>
                  <a:pt x="5040187" y="2298561"/>
                  <a:pt x="4880825" y="2298083"/>
                </a:cubicBezTo>
                <a:cubicBezTo>
                  <a:pt x="4479267" y="2297573"/>
                  <a:pt x="4154153" y="1972041"/>
                  <a:pt x="4154664" y="1570985"/>
                </a:cubicBezTo>
                <a:cubicBezTo>
                  <a:pt x="4155174" y="1169930"/>
                  <a:pt x="4481115" y="845223"/>
                  <a:pt x="4882673" y="845733"/>
                </a:cubicBezTo>
                <a:close/>
                <a:moveTo>
                  <a:pt x="2451604" y="795662"/>
                </a:moveTo>
                <a:cubicBezTo>
                  <a:pt x="2465540" y="795662"/>
                  <a:pt x="2476839" y="806946"/>
                  <a:pt x="2476839" y="820865"/>
                </a:cubicBezTo>
                <a:lnTo>
                  <a:pt x="2476839" y="887065"/>
                </a:lnTo>
                <a:lnTo>
                  <a:pt x="2473236" y="895752"/>
                </a:lnTo>
                <a:lnTo>
                  <a:pt x="2482053" y="892105"/>
                </a:lnTo>
                <a:lnTo>
                  <a:pt x="2548166" y="892105"/>
                </a:lnTo>
                <a:cubicBezTo>
                  <a:pt x="2562103" y="892105"/>
                  <a:pt x="2573401" y="903389"/>
                  <a:pt x="2573401" y="917308"/>
                </a:cubicBezTo>
                <a:cubicBezTo>
                  <a:pt x="2573401" y="931227"/>
                  <a:pt x="2562103" y="942511"/>
                  <a:pt x="2548166" y="942511"/>
                </a:cubicBezTo>
                <a:lnTo>
                  <a:pt x="2482053" y="942511"/>
                </a:lnTo>
                <a:lnTo>
                  <a:pt x="2473236" y="938863"/>
                </a:lnTo>
                <a:lnTo>
                  <a:pt x="2476839" y="947551"/>
                </a:lnTo>
                <a:lnTo>
                  <a:pt x="2476839" y="1013751"/>
                </a:lnTo>
                <a:cubicBezTo>
                  <a:pt x="2476839" y="1027671"/>
                  <a:pt x="2465540" y="1038954"/>
                  <a:pt x="2451604" y="1038954"/>
                </a:cubicBezTo>
                <a:cubicBezTo>
                  <a:pt x="2437667" y="1038954"/>
                  <a:pt x="2426369" y="1027671"/>
                  <a:pt x="2426369" y="1013751"/>
                </a:cubicBezTo>
                <a:lnTo>
                  <a:pt x="2426369" y="947551"/>
                </a:lnTo>
                <a:lnTo>
                  <a:pt x="2429938" y="938946"/>
                </a:lnTo>
                <a:lnTo>
                  <a:pt x="2421321" y="942511"/>
                </a:lnTo>
                <a:lnTo>
                  <a:pt x="2355039" y="942511"/>
                </a:lnTo>
                <a:cubicBezTo>
                  <a:pt x="2341103" y="942511"/>
                  <a:pt x="2329805" y="931227"/>
                  <a:pt x="2329805" y="917308"/>
                </a:cubicBezTo>
                <a:cubicBezTo>
                  <a:pt x="2329805" y="903389"/>
                  <a:pt x="2341103" y="892105"/>
                  <a:pt x="2355039" y="892105"/>
                </a:cubicBezTo>
                <a:lnTo>
                  <a:pt x="2421321" y="892105"/>
                </a:lnTo>
                <a:lnTo>
                  <a:pt x="2429938" y="895670"/>
                </a:lnTo>
                <a:lnTo>
                  <a:pt x="2426369" y="887065"/>
                </a:lnTo>
                <a:lnTo>
                  <a:pt x="2426369" y="820865"/>
                </a:lnTo>
                <a:cubicBezTo>
                  <a:pt x="2426369" y="806946"/>
                  <a:pt x="2437667" y="795662"/>
                  <a:pt x="2451604" y="795662"/>
                </a:cubicBezTo>
                <a:close/>
                <a:moveTo>
                  <a:pt x="8193375" y="792287"/>
                </a:moveTo>
                <a:cubicBezTo>
                  <a:pt x="8206931" y="795518"/>
                  <a:pt x="8215298" y="809113"/>
                  <a:pt x="8212063" y="822652"/>
                </a:cubicBezTo>
                <a:cubicBezTo>
                  <a:pt x="8211642" y="824413"/>
                  <a:pt x="8211033" y="826123"/>
                  <a:pt x="8210245" y="827754"/>
                </a:cubicBezTo>
                <a:lnTo>
                  <a:pt x="8204526" y="843380"/>
                </a:lnTo>
                <a:cubicBezTo>
                  <a:pt x="8201041" y="853526"/>
                  <a:pt x="8191545" y="860387"/>
                  <a:pt x="8180805" y="860518"/>
                </a:cubicBezTo>
                <a:cubicBezTo>
                  <a:pt x="8177825" y="860507"/>
                  <a:pt x="8174868" y="859996"/>
                  <a:pt x="8172058" y="859005"/>
                </a:cubicBezTo>
                <a:cubicBezTo>
                  <a:pt x="8159071" y="854056"/>
                  <a:pt x="8152422" y="839655"/>
                  <a:pt x="8157084" y="826578"/>
                </a:cubicBezTo>
                <a:lnTo>
                  <a:pt x="8162972" y="810952"/>
                </a:lnTo>
                <a:cubicBezTo>
                  <a:pt x="8166208" y="797413"/>
                  <a:pt x="8179820" y="789057"/>
                  <a:pt x="8193375" y="792287"/>
                </a:cubicBezTo>
                <a:close/>
                <a:moveTo>
                  <a:pt x="7573161" y="744080"/>
                </a:moveTo>
                <a:cubicBezTo>
                  <a:pt x="7587098" y="743059"/>
                  <a:pt x="7599224" y="753516"/>
                  <a:pt x="7600246" y="767435"/>
                </a:cubicBezTo>
                <a:lnTo>
                  <a:pt x="7601424" y="784237"/>
                </a:lnTo>
                <a:cubicBezTo>
                  <a:pt x="7602480" y="798116"/>
                  <a:pt x="7592072" y="810222"/>
                  <a:pt x="7578175" y="811278"/>
                </a:cubicBezTo>
                <a:cubicBezTo>
                  <a:pt x="7578130" y="811281"/>
                  <a:pt x="7578085" y="811284"/>
                  <a:pt x="7578039" y="811288"/>
                </a:cubicBezTo>
                <a:lnTo>
                  <a:pt x="7576189" y="811288"/>
                </a:lnTo>
                <a:cubicBezTo>
                  <a:pt x="7563009" y="811235"/>
                  <a:pt x="7552089" y="801061"/>
                  <a:pt x="7551123" y="787933"/>
                </a:cubicBezTo>
                <a:lnTo>
                  <a:pt x="7549777" y="771131"/>
                </a:lnTo>
                <a:cubicBezTo>
                  <a:pt x="7548755" y="757212"/>
                  <a:pt x="7559225" y="745101"/>
                  <a:pt x="7573161" y="744080"/>
                </a:cubicBezTo>
                <a:close/>
                <a:moveTo>
                  <a:pt x="3034012" y="737864"/>
                </a:moveTo>
                <a:cubicBezTo>
                  <a:pt x="3047949" y="737864"/>
                  <a:pt x="3059247" y="749148"/>
                  <a:pt x="3059247" y="763067"/>
                </a:cubicBezTo>
                <a:lnTo>
                  <a:pt x="3059247" y="889753"/>
                </a:lnTo>
                <a:cubicBezTo>
                  <a:pt x="3059153" y="903607"/>
                  <a:pt x="3047883" y="914788"/>
                  <a:pt x="3034012" y="914788"/>
                </a:cubicBezTo>
                <a:cubicBezTo>
                  <a:pt x="3020075" y="914788"/>
                  <a:pt x="3008776" y="903504"/>
                  <a:pt x="3008776" y="889585"/>
                </a:cubicBezTo>
                <a:lnTo>
                  <a:pt x="3008776" y="763067"/>
                </a:lnTo>
                <a:cubicBezTo>
                  <a:pt x="3008776" y="749148"/>
                  <a:pt x="3020075" y="737864"/>
                  <a:pt x="3034012" y="737864"/>
                </a:cubicBezTo>
                <a:close/>
                <a:moveTo>
                  <a:pt x="6180093" y="697457"/>
                </a:moveTo>
                <a:cubicBezTo>
                  <a:pt x="6186486" y="698369"/>
                  <a:pt x="6192531" y="701717"/>
                  <a:pt x="6196712" y="707285"/>
                </a:cubicBezTo>
                <a:cubicBezTo>
                  <a:pt x="6205074" y="718420"/>
                  <a:pt x="6202815" y="734217"/>
                  <a:pt x="6191666" y="742569"/>
                </a:cubicBezTo>
                <a:lnTo>
                  <a:pt x="6030501" y="863878"/>
                </a:lnTo>
                <a:cubicBezTo>
                  <a:pt x="6026122" y="867129"/>
                  <a:pt x="6020816" y="868895"/>
                  <a:pt x="6015360" y="868919"/>
                </a:cubicBezTo>
                <a:cubicBezTo>
                  <a:pt x="6001424" y="869012"/>
                  <a:pt x="5990051" y="857804"/>
                  <a:pt x="5989958" y="843885"/>
                </a:cubicBezTo>
                <a:cubicBezTo>
                  <a:pt x="5989904" y="835893"/>
                  <a:pt x="5993650" y="828349"/>
                  <a:pt x="6000052" y="823554"/>
                </a:cubicBezTo>
                <a:lnTo>
                  <a:pt x="6161384" y="702244"/>
                </a:lnTo>
                <a:cubicBezTo>
                  <a:pt x="6166959" y="698068"/>
                  <a:pt x="6173700" y="696545"/>
                  <a:pt x="6180093" y="697457"/>
                </a:cubicBezTo>
                <a:close/>
                <a:moveTo>
                  <a:pt x="4865853" y="696699"/>
                </a:moveTo>
                <a:lnTo>
                  <a:pt x="4828337" y="804399"/>
                </a:lnTo>
                <a:cubicBezTo>
                  <a:pt x="4825070" y="813656"/>
                  <a:pt x="4816749" y="820199"/>
                  <a:pt x="4806973" y="821201"/>
                </a:cubicBezTo>
                <a:cubicBezTo>
                  <a:pt x="4778365" y="823899"/>
                  <a:pt x="4749942" y="828275"/>
                  <a:pt x="4721849" y="834306"/>
                </a:cubicBezTo>
                <a:cubicBezTo>
                  <a:pt x="4712445" y="836297"/>
                  <a:pt x="4702726" y="832779"/>
                  <a:pt x="4696783" y="825233"/>
                </a:cubicBezTo>
                <a:lnTo>
                  <a:pt x="4624612" y="734167"/>
                </a:lnTo>
                <a:cubicBezTo>
                  <a:pt x="4586621" y="745661"/>
                  <a:pt x="4549466" y="759752"/>
                  <a:pt x="4513413" y="776340"/>
                </a:cubicBezTo>
                <a:lnTo>
                  <a:pt x="4523002" y="889920"/>
                </a:lnTo>
                <a:cubicBezTo>
                  <a:pt x="4523818" y="899782"/>
                  <a:pt x="4518741" y="909199"/>
                  <a:pt x="4510049" y="913947"/>
                </a:cubicBezTo>
                <a:cubicBezTo>
                  <a:pt x="4483481" y="928933"/>
                  <a:pt x="4457759" y="945368"/>
                  <a:pt x="4433000" y="963176"/>
                </a:cubicBezTo>
                <a:cubicBezTo>
                  <a:pt x="4425276" y="968928"/>
                  <a:pt x="4414924" y="969713"/>
                  <a:pt x="4406420" y="965193"/>
                </a:cubicBezTo>
                <a:lnTo>
                  <a:pt x="4303463" y="911427"/>
                </a:lnTo>
                <a:cubicBezTo>
                  <a:pt x="4274370" y="936677"/>
                  <a:pt x="4246947" y="963785"/>
                  <a:pt x="4221367" y="992580"/>
                </a:cubicBezTo>
                <a:lnTo>
                  <a:pt x="4276378" y="1092383"/>
                </a:lnTo>
                <a:cubicBezTo>
                  <a:pt x="4281152" y="1101056"/>
                  <a:pt x="4280361" y="1111725"/>
                  <a:pt x="4274360" y="1119602"/>
                </a:cubicBezTo>
                <a:cubicBezTo>
                  <a:pt x="4254919" y="1145430"/>
                  <a:pt x="4237162" y="1172481"/>
                  <a:pt x="4221199" y="1200586"/>
                </a:cubicBezTo>
                <a:cubicBezTo>
                  <a:pt x="4216418" y="1208969"/>
                  <a:pt x="4207290" y="1213918"/>
                  <a:pt x="4197647" y="1213356"/>
                </a:cubicBezTo>
                <a:lnTo>
                  <a:pt x="4082242" y="1206131"/>
                </a:lnTo>
                <a:cubicBezTo>
                  <a:pt x="4066493" y="1240233"/>
                  <a:pt x="4052951" y="1275309"/>
                  <a:pt x="4041699" y="1311143"/>
                </a:cubicBezTo>
                <a:lnTo>
                  <a:pt x="4132710" y="1380030"/>
                </a:lnTo>
                <a:cubicBezTo>
                  <a:pt x="4140616" y="1386015"/>
                  <a:pt x="4144244" y="1396094"/>
                  <a:pt x="4141963" y="1405737"/>
                </a:cubicBezTo>
                <a:cubicBezTo>
                  <a:pt x="4134525" y="1438569"/>
                  <a:pt x="4129243" y="1471852"/>
                  <a:pt x="4126150" y="1505372"/>
                </a:cubicBezTo>
                <a:cubicBezTo>
                  <a:pt x="4125228" y="1515169"/>
                  <a:pt x="4118646" y="1523518"/>
                  <a:pt x="4109327" y="1526710"/>
                </a:cubicBezTo>
                <a:lnTo>
                  <a:pt x="4001330" y="1566867"/>
                </a:lnTo>
                <a:cubicBezTo>
                  <a:pt x="4000972" y="1603704"/>
                  <a:pt x="4003051" y="1640524"/>
                  <a:pt x="4007554" y="1677087"/>
                </a:cubicBezTo>
                <a:lnTo>
                  <a:pt x="4118747" y="1703130"/>
                </a:lnTo>
                <a:cubicBezTo>
                  <a:pt x="4128310" y="1705434"/>
                  <a:pt x="4135702" y="1713012"/>
                  <a:pt x="4137757" y="1722620"/>
                </a:cubicBezTo>
                <a:cubicBezTo>
                  <a:pt x="4144772" y="1756413"/>
                  <a:pt x="4154046" y="1789699"/>
                  <a:pt x="4165515" y="1822255"/>
                </a:cubicBezTo>
                <a:cubicBezTo>
                  <a:pt x="4168753" y="1831509"/>
                  <a:pt x="4166325" y="1841798"/>
                  <a:pt x="4159291" y="1848634"/>
                </a:cubicBezTo>
                <a:lnTo>
                  <a:pt x="4077027" y="1928779"/>
                </a:lnTo>
                <a:cubicBezTo>
                  <a:pt x="4085606" y="1947765"/>
                  <a:pt x="4093850" y="1963727"/>
                  <a:pt x="4100747" y="1979185"/>
                </a:cubicBezTo>
                <a:cubicBezTo>
                  <a:pt x="4107645" y="1994643"/>
                  <a:pt x="4117570" y="2009260"/>
                  <a:pt x="4128000" y="2026902"/>
                </a:cubicBezTo>
                <a:lnTo>
                  <a:pt x="4240714" y="2005396"/>
                </a:lnTo>
                <a:cubicBezTo>
                  <a:pt x="4250369" y="2003602"/>
                  <a:pt x="4260195" y="2007527"/>
                  <a:pt x="4265948" y="2015477"/>
                </a:cubicBezTo>
                <a:cubicBezTo>
                  <a:pt x="4286097" y="2043486"/>
                  <a:pt x="4308130" y="2070095"/>
                  <a:pt x="4331894" y="2095118"/>
                </a:cubicBezTo>
                <a:cubicBezTo>
                  <a:pt x="4338762" y="2102144"/>
                  <a:pt x="4340809" y="2112567"/>
                  <a:pt x="4337109" y="2121665"/>
                </a:cubicBezTo>
                <a:lnTo>
                  <a:pt x="4295051" y="2227852"/>
                </a:lnTo>
                <a:cubicBezTo>
                  <a:pt x="4322620" y="2252034"/>
                  <a:pt x="4351667" y="2274479"/>
                  <a:pt x="4382026" y="2295060"/>
                </a:cubicBezTo>
                <a:lnTo>
                  <a:pt x="4476907" y="2229196"/>
                </a:lnTo>
                <a:cubicBezTo>
                  <a:pt x="4484888" y="2223612"/>
                  <a:pt x="4495385" y="2223154"/>
                  <a:pt x="4503824" y="2228020"/>
                </a:cubicBezTo>
                <a:cubicBezTo>
                  <a:pt x="4533165" y="2244617"/>
                  <a:pt x="4563568" y="2259266"/>
                  <a:pt x="4594836" y="2271873"/>
                </a:cubicBezTo>
                <a:cubicBezTo>
                  <a:pt x="4604022" y="2275601"/>
                  <a:pt x="4610196" y="2284327"/>
                  <a:pt x="4610649" y="2294219"/>
                </a:cubicBezTo>
                <a:lnTo>
                  <a:pt x="4615360" y="2408136"/>
                </a:lnTo>
                <a:cubicBezTo>
                  <a:pt x="4651216" y="2419306"/>
                  <a:pt x="4687737" y="2428229"/>
                  <a:pt x="4724708" y="2434851"/>
                </a:cubicBezTo>
                <a:lnTo>
                  <a:pt x="4784766" y="2335888"/>
                </a:lnTo>
                <a:cubicBezTo>
                  <a:pt x="4789739" y="2327622"/>
                  <a:pt x="4799049" y="2322972"/>
                  <a:pt x="4808655" y="2323959"/>
                </a:cubicBezTo>
                <a:cubicBezTo>
                  <a:pt x="4840865" y="2326910"/>
                  <a:pt x="4873234" y="2327752"/>
                  <a:pt x="4905555" y="2326479"/>
                </a:cubicBezTo>
                <a:lnTo>
                  <a:pt x="4906732" y="2326647"/>
                </a:lnTo>
                <a:cubicBezTo>
                  <a:pt x="4916370" y="2326668"/>
                  <a:pt x="4925167" y="2332134"/>
                  <a:pt x="4929443" y="2340761"/>
                </a:cubicBezTo>
                <a:lnTo>
                  <a:pt x="4979912" y="2442580"/>
                </a:lnTo>
                <a:cubicBezTo>
                  <a:pt x="5018181" y="2438140"/>
                  <a:pt x="5056116" y="2431180"/>
                  <a:pt x="5093467" y="2421745"/>
                </a:cubicBezTo>
                <a:lnTo>
                  <a:pt x="5108102" y="2306485"/>
                </a:lnTo>
                <a:cubicBezTo>
                  <a:pt x="5109271" y="2296941"/>
                  <a:pt x="5115809" y="2288909"/>
                  <a:pt x="5124925" y="2285819"/>
                </a:cubicBezTo>
                <a:cubicBezTo>
                  <a:pt x="5153626" y="2275764"/>
                  <a:pt x="5181712" y="2264039"/>
                  <a:pt x="5209040" y="2250703"/>
                </a:cubicBezTo>
                <a:cubicBezTo>
                  <a:pt x="5217916" y="2246383"/>
                  <a:pt x="5228500" y="2247631"/>
                  <a:pt x="5236125" y="2253895"/>
                </a:cubicBezTo>
                <a:lnTo>
                  <a:pt x="5324109" y="2326479"/>
                </a:lnTo>
                <a:cubicBezTo>
                  <a:pt x="5358279" y="2306390"/>
                  <a:pt x="5390995" y="2283932"/>
                  <a:pt x="5422019" y="2259272"/>
                </a:cubicBezTo>
                <a:lnTo>
                  <a:pt x="5388373" y="2148043"/>
                </a:lnTo>
                <a:cubicBezTo>
                  <a:pt x="5385544" y="2138893"/>
                  <a:pt x="5388151" y="2128933"/>
                  <a:pt x="5395102" y="2122337"/>
                </a:cubicBezTo>
                <a:cubicBezTo>
                  <a:pt x="5416092" y="2102727"/>
                  <a:pt x="5435920" y="2081914"/>
                  <a:pt x="5454487" y="2060002"/>
                </a:cubicBezTo>
                <a:cubicBezTo>
                  <a:pt x="5460871" y="2052481"/>
                  <a:pt x="5471040" y="2049336"/>
                  <a:pt x="5480562" y="2051937"/>
                </a:cubicBezTo>
                <a:lnTo>
                  <a:pt x="5591089" y="2082684"/>
                </a:lnTo>
                <a:cubicBezTo>
                  <a:pt x="5614757" y="2049578"/>
                  <a:pt x="5636116" y="2014884"/>
                  <a:pt x="5655015" y="1978849"/>
                </a:cubicBezTo>
                <a:lnTo>
                  <a:pt x="5578976" y="1890638"/>
                </a:lnTo>
                <a:cubicBezTo>
                  <a:pt x="5572430" y="1883495"/>
                  <a:pt x="5570595" y="1873222"/>
                  <a:pt x="5574266" y="1864259"/>
                </a:cubicBezTo>
                <a:cubicBezTo>
                  <a:pt x="5584697" y="1839333"/>
                  <a:pt x="5593795" y="1813870"/>
                  <a:pt x="5601519" y="1787979"/>
                </a:cubicBezTo>
                <a:cubicBezTo>
                  <a:pt x="5604587" y="1778924"/>
                  <a:pt x="5612551" y="1772405"/>
                  <a:pt x="5622043" y="1771177"/>
                </a:cubicBezTo>
                <a:lnTo>
                  <a:pt x="5735597" y="1754375"/>
                </a:lnTo>
                <a:cubicBezTo>
                  <a:pt x="5744095" y="1713768"/>
                  <a:pt x="5749716" y="1672614"/>
                  <a:pt x="5752420" y="1631218"/>
                </a:cubicBezTo>
                <a:lnTo>
                  <a:pt x="5647109" y="1581820"/>
                </a:lnTo>
                <a:cubicBezTo>
                  <a:pt x="5638394" y="1577671"/>
                  <a:pt x="5632788" y="1568947"/>
                  <a:pt x="5632641" y="1559306"/>
                </a:cubicBezTo>
                <a:cubicBezTo>
                  <a:pt x="5632641" y="1533263"/>
                  <a:pt x="5630454" y="1507052"/>
                  <a:pt x="5627426" y="1481849"/>
                </a:cubicBezTo>
                <a:cubicBezTo>
                  <a:pt x="5626174" y="1472198"/>
                  <a:pt x="5630635" y="1462696"/>
                  <a:pt x="5638866" y="1457487"/>
                </a:cubicBezTo>
                <a:lnTo>
                  <a:pt x="5736102" y="1395824"/>
                </a:lnTo>
                <a:cubicBezTo>
                  <a:pt x="5727799" y="1354748"/>
                  <a:pt x="5716554" y="1314319"/>
                  <a:pt x="5702456" y="1274851"/>
                </a:cubicBezTo>
                <a:lnTo>
                  <a:pt x="5586547" y="1272498"/>
                </a:lnTo>
                <a:cubicBezTo>
                  <a:pt x="5576878" y="1272226"/>
                  <a:pt x="5568204" y="1266494"/>
                  <a:pt x="5564172" y="1257713"/>
                </a:cubicBezTo>
                <a:cubicBezTo>
                  <a:pt x="5558452" y="1244943"/>
                  <a:pt x="5553069" y="1233854"/>
                  <a:pt x="5547349" y="1224109"/>
                </a:cubicBezTo>
                <a:cubicBezTo>
                  <a:pt x="5541629" y="1214364"/>
                  <a:pt x="5535741" y="1202771"/>
                  <a:pt x="5528676" y="1190505"/>
                </a:cubicBezTo>
                <a:cubicBezTo>
                  <a:pt x="5523450" y="1182304"/>
                  <a:pt x="5523450" y="1171823"/>
                  <a:pt x="5528676" y="1163622"/>
                </a:cubicBezTo>
                <a:lnTo>
                  <a:pt x="5592771" y="1067348"/>
                </a:lnTo>
                <a:cubicBezTo>
                  <a:pt x="5568517" y="1033039"/>
                  <a:pt x="5541811" y="1000527"/>
                  <a:pt x="5512862" y="970065"/>
                </a:cubicBezTo>
                <a:lnTo>
                  <a:pt x="5406710" y="1014590"/>
                </a:lnTo>
                <a:cubicBezTo>
                  <a:pt x="5397748" y="1018374"/>
                  <a:pt x="5387405" y="1016674"/>
                  <a:pt x="5380130" y="1010222"/>
                </a:cubicBezTo>
                <a:cubicBezTo>
                  <a:pt x="5360737" y="993002"/>
                  <a:pt x="5340467" y="976794"/>
                  <a:pt x="5319399" y="961664"/>
                </a:cubicBezTo>
                <a:cubicBezTo>
                  <a:pt x="5311592" y="956021"/>
                  <a:pt x="5307624" y="946472"/>
                  <a:pt x="5309138" y="936966"/>
                </a:cubicBezTo>
                <a:lnTo>
                  <a:pt x="5328651" y="822377"/>
                </a:lnTo>
                <a:cubicBezTo>
                  <a:pt x="5292937" y="801110"/>
                  <a:pt x="5255780" y="782359"/>
                  <a:pt x="5217451" y="766259"/>
                </a:cubicBezTo>
                <a:lnTo>
                  <a:pt x="5138888" y="850268"/>
                </a:lnTo>
                <a:cubicBezTo>
                  <a:pt x="5132166" y="857369"/>
                  <a:pt x="5121958" y="859984"/>
                  <a:pt x="5112644" y="856989"/>
                </a:cubicBezTo>
                <a:cubicBezTo>
                  <a:pt x="5087485" y="848196"/>
                  <a:pt x="5061879" y="840737"/>
                  <a:pt x="5035932" y="834642"/>
                </a:cubicBezTo>
                <a:cubicBezTo>
                  <a:pt x="5026563" y="832695"/>
                  <a:pt x="5019122" y="825589"/>
                  <a:pt x="5016754" y="816328"/>
                </a:cubicBezTo>
                <a:lnTo>
                  <a:pt x="4987819" y="703588"/>
                </a:lnTo>
                <a:cubicBezTo>
                  <a:pt x="4947366" y="698536"/>
                  <a:pt x="4906617" y="696234"/>
                  <a:pt x="4865853" y="696699"/>
                </a:cubicBezTo>
                <a:close/>
                <a:moveTo>
                  <a:pt x="4847011" y="647302"/>
                </a:moveTo>
                <a:lnTo>
                  <a:pt x="4860132" y="647302"/>
                </a:lnTo>
                <a:cubicBezTo>
                  <a:pt x="4906355" y="646441"/>
                  <a:pt x="4952578" y="649024"/>
                  <a:pt x="4998417" y="655031"/>
                </a:cubicBezTo>
                <a:lnTo>
                  <a:pt x="5011034" y="656711"/>
                </a:lnTo>
                <a:cubicBezTo>
                  <a:pt x="5021184" y="658089"/>
                  <a:pt x="5029492" y="665458"/>
                  <a:pt x="5032063" y="675361"/>
                </a:cubicBezTo>
                <a:lnTo>
                  <a:pt x="5061503" y="789613"/>
                </a:lnTo>
                <a:cubicBezTo>
                  <a:pt x="5079167" y="793814"/>
                  <a:pt x="5096662" y="798518"/>
                  <a:pt x="5114158" y="803895"/>
                </a:cubicBezTo>
                <a:lnTo>
                  <a:pt x="5193899" y="719046"/>
                </a:lnTo>
                <a:cubicBezTo>
                  <a:pt x="5201008" y="711364"/>
                  <a:pt x="5212169" y="708947"/>
                  <a:pt x="5221825" y="712997"/>
                </a:cubicBezTo>
                <a:lnTo>
                  <a:pt x="5233938" y="718038"/>
                </a:lnTo>
                <a:cubicBezTo>
                  <a:pt x="5277397" y="735957"/>
                  <a:pt x="5319410" y="757190"/>
                  <a:pt x="5359605" y="781548"/>
                </a:cubicBezTo>
                <a:lnTo>
                  <a:pt x="5370541" y="788101"/>
                </a:lnTo>
                <a:cubicBezTo>
                  <a:pt x="5379425" y="793411"/>
                  <a:pt x="5384161" y="803603"/>
                  <a:pt x="5382485" y="813808"/>
                </a:cubicBezTo>
                <a:lnTo>
                  <a:pt x="5362802" y="930077"/>
                </a:lnTo>
                <a:cubicBezTo>
                  <a:pt x="5376597" y="940326"/>
                  <a:pt x="5389887" y="951079"/>
                  <a:pt x="5402840" y="962000"/>
                </a:cubicBezTo>
                <a:lnTo>
                  <a:pt x="5510507" y="916971"/>
                </a:lnTo>
                <a:cubicBezTo>
                  <a:pt x="5520088" y="912787"/>
                  <a:pt x="5531270" y="915074"/>
                  <a:pt x="5538433" y="922684"/>
                </a:cubicBezTo>
                <a:lnTo>
                  <a:pt x="5547349" y="931925"/>
                </a:lnTo>
                <a:cubicBezTo>
                  <a:pt x="5580246" y="965926"/>
                  <a:pt x="5610502" y="1002379"/>
                  <a:pt x="5637856" y="1040969"/>
                </a:cubicBezTo>
                <a:lnTo>
                  <a:pt x="5645090" y="1051554"/>
                </a:lnTo>
                <a:cubicBezTo>
                  <a:pt x="5650890" y="1060133"/>
                  <a:pt x="5650890" y="1071371"/>
                  <a:pt x="5645090" y="1079949"/>
                </a:cubicBezTo>
                <a:lnTo>
                  <a:pt x="5580154" y="1177400"/>
                </a:lnTo>
                <a:cubicBezTo>
                  <a:pt x="5584527" y="1185129"/>
                  <a:pt x="5588565" y="1192186"/>
                  <a:pt x="5592266" y="1199410"/>
                </a:cubicBezTo>
                <a:cubicBezTo>
                  <a:pt x="5595967" y="1206635"/>
                  <a:pt x="5599668" y="1213860"/>
                  <a:pt x="5603370" y="1221757"/>
                </a:cubicBezTo>
                <a:lnTo>
                  <a:pt x="5721130" y="1224109"/>
                </a:lnTo>
                <a:cubicBezTo>
                  <a:pt x="5731580" y="1224443"/>
                  <a:pt x="5740774" y="1231097"/>
                  <a:pt x="5744346" y="1240911"/>
                </a:cubicBezTo>
                <a:lnTo>
                  <a:pt x="5748719" y="1253008"/>
                </a:lnTo>
                <a:cubicBezTo>
                  <a:pt x="5765221" y="1297574"/>
                  <a:pt x="5778215" y="1343358"/>
                  <a:pt x="5787580" y="1389943"/>
                </a:cubicBezTo>
                <a:lnTo>
                  <a:pt x="5790103" y="1402545"/>
                </a:lnTo>
                <a:cubicBezTo>
                  <a:pt x="5792269" y="1412742"/>
                  <a:pt x="5787836" y="1423207"/>
                  <a:pt x="5779000" y="1428755"/>
                </a:cubicBezTo>
                <a:lnTo>
                  <a:pt x="5680418" y="1491258"/>
                </a:lnTo>
                <a:cubicBezTo>
                  <a:pt x="5682101" y="1508060"/>
                  <a:pt x="5683278" y="1524862"/>
                  <a:pt x="5683783" y="1541664"/>
                </a:cubicBezTo>
                <a:lnTo>
                  <a:pt x="5790608" y="1592069"/>
                </a:lnTo>
                <a:cubicBezTo>
                  <a:pt x="5800009" y="1596423"/>
                  <a:pt x="5805759" y="1606105"/>
                  <a:pt x="5805075" y="1616432"/>
                </a:cubicBezTo>
                <a:lnTo>
                  <a:pt x="5805076" y="1629202"/>
                </a:lnTo>
                <a:cubicBezTo>
                  <a:pt x="5802140" y="1676115"/>
                  <a:pt x="5795616" y="1722737"/>
                  <a:pt x="5785561" y="1768657"/>
                </a:cubicBezTo>
                <a:lnTo>
                  <a:pt x="5782870" y="1781258"/>
                </a:lnTo>
                <a:cubicBezTo>
                  <a:pt x="5780531" y="1791481"/>
                  <a:pt x="5772209" y="1799261"/>
                  <a:pt x="5761841" y="1800916"/>
                </a:cubicBezTo>
                <a:lnTo>
                  <a:pt x="5646604" y="1817718"/>
                </a:lnTo>
                <a:cubicBezTo>
                  <a:pt x="5641053" y="1834520"/>
                  <a:pt x="5634996" y="1851322"/>
                  <a:pt x="5628267" y="1868124"/>
                </a:cubicBezTo>
                <a:lnTo>
                  <a:pt x="5705484" y="1957343"/>
                </a:lnTo>
                <a:cubicBezTo>
                  <a:pt x="5712145" y="1965184"/>
                  <a:pt x="5713407" y="1976266"/>
                  <a:pt x="5708681" y="1985402"/>
                </a:cubicBezTo>
                <a:lnTo>
                  <a:pt x="5702961" y="1996659"/>
                </a:lnTo>
                <a:cubicBezTo>
                  <a:pt x="5681757" y="2037611"/>
                  <a:pt x="5657520" y="2076925"/>
                  <a:pt x="5630454" y="2114272"/>
                </a:cubicBezTo>
                <a:lnTo>
                  <a:pt x="5622716" y="2124857"/>
                </a:lnTo>
                <a:cubicBezTo>
                  <a:pt x="5616541" y="2133441"/>
                  <a:pt x="5605659" y="2137265"/>
                  <a:pt x="5595463" y="2134434"/>
                </a:cubicBezTo>
                <a:lnTo>
                  <a:pt x="5484095" y="2103351"/>
                </a:lnTo>
                <a:cubicBezTo>
                  <a:pt x="5470973" y="2118304"/>
                  <a:pt x="5457010" y="2132754"/>
                  <a:pt x="5442711" y="2146699"/>
                </a:cubicBezTo>
                <a:lnTo>
                  <a:pt x="5476356" y="2259608"/>
                </a:lnTo>
                <a:cubicBezTo>
                  <a:pt x="5479344" y="2269443"/>
                  <a:pt x="5476008" y="2280104"/>
                  <a:pt x="5467945" y="2286491"/>
                </a:cubicBezTo>
                <a:lnTo>
                  <a:pt x="5458019" y="2294388"/>
                </a:lnTo>
                <a:cubicBezTo>
                  <a:pt x="5422832" y="2322524"/>
                  <a:pt x="5385608" y="2348020"/>
                  <a:pt x="5346652" y="2370668"/>
                </a:cubicBezTo>
                <a:lnTo>
                  <a:pt x="5335380" y="2377221"/>
                </a:lnTo>
                <a:cubicBezTo>
                  <a:pt x="5326193" y="2382560"/>
                  <a:pt x="5314647" y="2381622"/>
                  <a:pt x="5306445" y="2374868"/>
                </a:cubicBezTo>
                <a:lnTo>
                  <a:pt x="5217451" y="2301276"/>
                </a:lnTo>
                <a:cubicBezTo>
                  <a:pt x="5197600" y="2310573"/>
                  <a:pt x="5177413" y="2318974"/>
                  <a:pt x="5156889" y="2326479"/>
                </a:cubicBezTo>
                <a:lnTo>
                  <a:pt x="5142084" y="2444092"/>
                </a:lnTo>
                <a:cubicBezTo>
                  <a:pt x="5140769" y="2454293"/>
                  <a:pt x="5133378" y="2462672"/>
                  <a:pt x="5123411" y="2465262"/>
                </a:cubicBezTo>
                <a:lnTo>
                  <a:pt x="5111130" y="2468455"/>
                </a:lnTo>
                <a:cubicBezTo>
                  <a:pt x="5068647" y="2479544"/>
                  <a:pt x="5025409" y="2487518"/>
                  <a:pt x="4981762" y="2492313"/>
                </a:cubicBezTo>
                <a:lnTo>
                  <a:pt x="4968640" y="2493825"/>
                </a:lnTo>
                <a:lnTo>
                  <a:pt x="4965276" y="2494666"/>
                </a:lnTo>
                <a:cubicBezTo>
                  <a:pt x="4955736" y="2494613"/>
                  <a:pt x="4947029" y="2489228"/>
                  <a:pt x="4942733" y="2480720"/>
                </a:cubicBezTo>
                <a:lnTo>
                  <a:pt x="4892264" y="2377388"/>
                </a:lnTo>
                <a:cubicBezTo>
                  <a:pt x="4868208" y="2377388"/>
                  <a:pt x="4844487" y="2377388"/>
                  <a:pt x="4820935" y="2375372"/>
                </a:cubicBezTo>
                <a:lnTo>
                  <a:pt x="4760204" y="2476183"/>
                </a:lnTo>
                <a:cubicBezTo>
                  <a:pt x="4754752" y="2484985"/>
                  <a:pt x="4744521" y="2489629"/>
                  <a:pt x="4734297" y="2487945"/>
                </a:cubicBezTo>
                <a:lnTo>
                  <a:pt x="4721680" y="2485761"/>
                </a:lnTo>
                <a:cubicBezTo>
                  <a:pt x="4679412" y="2478469"/>
                  <a:pt x="4637703" y="2468252"/>
                  <a:pt x="4596854" y="2455181"/>
                </a:cubicBezTo>
                <a:lnTo>
                  <a:pt x="4584405" y="2451317"/>
                </a:lnTo>
                <a:cubicBezTo>
                  <a:pt x="4574575" y="2447851"/>
                  <a:pt x="4567892" y="2438705"/>
                  <a:pt x="4567583" y="2428298"/>
                </a:cubicBezTo>
                <a:lnTo>
                  <a:pt x="4562704" y="2312869"/>
                </a:lnTo>
                <a:cubicBezTo>
                  <a:pt x="4539488" y="2302956"/>
                  <a:pt x="4516778" y="2292035"/>
                  <a:pt x="4495412" y="2280106"/>
                </a:cubicBezTo>
                <a:lnTo>
                  <a:pt x="4399185" y="2347313"/>
                </a:lnTo>
                <a:cubicBezTo>
                  <a:pt x="4390558" y="2353182"/>
                  <a:pt x="4379214" y="2353182"/>
                  <a:pt x="4370586" y="2347313"/>
                </a:cubicBezTo>
                <a:lnTo>
                  <a:pt x="4359988" y="2340089"/>
                </a:lnTo>
                <a:cubicBezTo>
                  <a:pt x="4325105" y="2316519"/>
                  <a:pt x="4291886" y="2290583"/>
                  <a:pt x="4260565" y="2262464"/>
                </a:cubicBezTo>
                <a:lnTo>
                  <a:pt x="4250807" y="2253727"/>
                </a:lnTo>
                <a:cubicBezTo>
                  <a:pt x="4242955" y="2246668"/>
                  <a:pt x="4240336" y="2235470"/>
                  <a:pt x="4244246" y="2225668"/>
                </a:cubicBezTo>
                <a:lnTo>
                  <a:pt x="4286977" y="2117968"/>
                </a:lnTo>
                <a:cubicBezTo>
                  <a:pt x="4269481" y="2099038"/>
                  <a:pt x="4252658" y="2079044"/>
                  <a:pt x="4236508" y="2057986"/>
                </a:cubicBezTo>
                <a:lnTo>
                  <a:pt x="4122280" y="2079660"/>
                </a:lnTo>
                <a:cubicBezTo>
                  <a:pt x="4111964" y="2081674"/>
                  <a:pt x="4101485" y="2077045"/>
                  <a:pt x="4096037" y="2068067"/>
                </a:cubicBezTo>
                <a:lnTo>
                  <a:pt x="4089307" y="2056977"/>
                </a:lnTo>
                <a:cubicBezTo>
                  <a:pt x="4076859" y="2036647"/>
                  <a:pt x="4066933" y="2019341"/>
                  <a:pt x="4058185" y="2002540"/>
                </a:cubicBezTo>
                <a:cubicBezTo>
                  <a:pt x="4049437" y="1985738"/>
                  <a:pt x="4041362" y="1967760"/>
                  <a:pt x="4031106" y="1945917"/>
                </a:cubicBezTo>
                <a:lnTo>
                  <a:pt x="4025892" y="1933988"/>
                </a:lnTo>
                <a:cubicBezTo>
                  <a:pt x="4021714" y="1924367"/>
                  <a:pt x="4023849" y="1913173"/>
                  <a:pt x="4031276" y="1905760"/>
                </a:cubicBezTo>
                <a:lnTo>
                  <a:pt x="4114374" y="1824607"/>
                </a:lnTo>
                <a:cubicBezTo>
                  <a:pt x="4106153" y="1799941"/>
                  <a:pt x="4099191" y="1774874"/>
                  <a:pt x="4093513" y="1749503"/>
                </a:cubicBezTo>
                <a:lnTo>
                  <a:pt x="3980469" y="1722956"/>
                </a:lnTo>
                <a:cubicBezTo>
                  <a:pt x="3970228" y="1720566"/>
                  <a:pt x="3962569" y="1712044"/>
                  <a:pt x="3961291" y="1701617"/>
                </a:cubicBezTo>
                <a:lnTo>
                  <a:pt x="3959609" y="1688680"/>
                </a:lnTo>
                <a:cubicBezTo>
                  <a:pt x="3954406" y="1646883"/>
                  <a:pt x="3952046" y="1604782"/>
                  <a:pt x="3952544" y="1562666"/>
                </a:cubicBezTo>
                <a:lnTo>
                  <a:pt x="3952544" y="1549897"/>
                </a:lnTo>
                <a:cubicBezTo>
                  <a:pt x="3952715" y="1539366"/>
                  <a:pt x="3959424" y="1530052"/>
                  <a:pt x="3969367" y="1526542"/>
                </a:cubicBezTo>
                <a:lnTo>
                  <a:pt x="4077027" y="1484874"/>
                </a:lnTo>
                <a:cubicBezTo>
                  <a:pt x="4079718" y="1460007"/>
                  <a:pt x="4083756" y="1434468"/>
                  <a:pt x="4088803" y="1410441"/>
                </a:cubicBezTo>
                <a:lnTo>
                  <a:pt x="3996620" y="1340546"/>
                </a:lnTo>
                <a:cubicBezTo>
                  <a:pt x="3988181" y="1334196"/>
                  <a:pt x="3984674" y="1323217"/>
                  <a:pt x="3987872" y="1313159"/>
                </a:cubicBezTo>
                <a:lnTo>
                  <a:pt x="3991742" y="1300557"/>
                </a:lnTo>
                <a:cubicBezTo>
                  <a:pt x="4004372" y="1259683"/>
                  <a:pt x="4019773" y="1219714"/>
                  <a:pt x="4037829" y="1180928"/>
                </a:cubicBezTo>
                <a:lnTo>
                  <a:pt x="4043213" y="1169335"/>
                </a:lnTo>
                <a:cubicBezTo>
                  <a:pt x="4047520" y="1159880"/>
                  <a:pt x="4057226" y="1154064"/>
                  <a:pt x="4067606" y="1154717"/>
                </a:cubicBezTo>
                <a:lnTo>
                  <a:pt x="4185366" y="1162110"/>
                </a:lnTo>
                <a:cubicBezTo>
                  <a:pt x="4197479" y="1141780"/>
                  <a:pt x="4210601" y="1121954"/>
                  <a:pt x="4224563" y="1102464"/>
                </a:cubicBezTo>
                <a:lnTo>
                  <a:pt x="4168880" y="1001653"/>
                </a:lnTo>
                <a:cubicBezTo>
                  <a:pt x="4163748" y="992391"/>
                  <a:pt x="4164957" y="980913"/>
                  <a:pt x="4171908" y="972922"/>
                </a:cubicBezTo>
                <a:lnTo>
                  <a:pt x="4180656" y="963008"/>
                </a:lnTo>
                <a:cubicBezTo>
                  <a:pt x="4209520" y="930009"/>
                  <a:pt x="4240722" y="899126"/>
                  <a:pt x="4274023" y="870598"/>
                </a:cubicBezTo>
                <a:lnTo>
                  <a:pt x="4283780" y="862197"/>
                </a:lnTo>
                <a:cubicBezTo>
                  <a:pt x="4291613" y="855501"/>
                  <a:pt x="4302736" y="854237"/>
                  <a:pt x="4311875" y="859005"/>
                </a:cubicBezTo>
                <a:lnTo>
                  <a:pt x="4416345" y="913611"/>
                </a:lnTo>
                <a:cubicBezTo>
                  <a:pt x="4434177" y="901178"/>
                  <a:pt x="4452682" y="889248"/>
                  <a:pt x="4471524" y="878327"/>
                </a:cubicBezTo>
                <a:lnTo>
                  <a:pt x="4461766" y="763066"/>
                </a:lnTo>
                <a:cubicBezTo>
                  <a:pt x="4461018" y="752820"/>
                  <a:pt x="4466532" y="743135"/>
                  <a:pt x="4475729" y="738536"/>
                </a:cubicBezTo>
                <a:lnTo>
                  <a:pt x="4487674" y="732991"/>
                </a:lnTo>
                <a:cubicBezTo>
                  <a:pt x="4528575" y="714006"/>
                  <a:pt x="4570799" y="698003"/>
                  <a:pt x="4614014" y="685106"/>
                </a:cubicBezTo>
                <a:lnTo>
                  <a:pt x="4626126" y="681578"/>
                </a:lnTo>
                <a:cubicBezTo>
                  <a:pt x="4636025" y="678567"/>
                  <a:pt x="4646762" y="681897"/>
                  <a:pt x="4653211" y="689978"/>
                </a:cubicBezTo>
                <a:lnTo>
                  <a:pt x="4726391" y="782389"/>
                </a:lnTo>
                <a:cubicBezTo>
                  <a:pt x="4746073" y="778524"/>
                  <a:pt x="4765925" y="775500"/>
                  <a:pt x="4785607" y="773316"/>
                </a:cubicBezTo>
                <a:lnTo>
                  <a:pt x="4823627" y="664104"/>
                </a:lnTo>
                <a:cubicBezTo>
                  <a:pt x="4827221" y="654234"/>
                  <a:pt x="4836499" y="647568"/>
                  <a:pt x="4847011" y="647302"/>
                </a:cubicBezTo>
                <a:close/>
                <a:moveTo>
                  <a:pt x="2821035" y="500622"/>
                </a:moveTo>
                <a:cubicBezTo>
                  <a:pt x="2834971" y="500622"/>
                  <a:pt x="2846270" y="511906"/>
                  <a:pt x="2846270" y="525825"/>
                </a:cubicBezTo>
                <a:lnTo>
                  <a:pt x="2846270" y="671330"/>
                </a:lnTo>
                <a:cubicBezTo>
                  <a:pt x="2846549" y="685246"/>
                  <a:pt x="2835478" y="696753"/>
                  <a:pt x="2821544" y="697032"/>
                </a:cubicBezTo>
                <a:cubicBezTo>
                  <a:pt x="2821374" y="697035"/>
                  <a:pt x="2821204" y="697037"/>
                  <a:pt x="2821035" y="697037"/>
                </a:cubicBezTo>
                <a:cubicBezTo>
                  <a:pt x="2807096" y="697037"/>
                  <a:pt x="2795799" y="685753"/>
                  <a:pt x="2795799" y="671834"/>
                </a:cubicBezTo>
                <a:lnTo>
                  <a:pt x="2795799" y="525825"/>
                </a:lnTo>
                <a:cubicBezTo>
                  <a:pt x="2795799" y="511906"/>
                  <a:pt x="2807096" y="500622"/>
                  <a:pt x="2821035" y="500622"/>
                </a:cubicBezTo>
                <a:close/>
                <a:moveTo>
                  <a:pt x="3759129" y="468821"/>
                </a:moveTo>
                <a:cubicBezTo>
                  <a:pt x="3765555" y="468185"/>
                  <a:pt x="3772224" y="469998"/>
                  <a:pt x="3777614" y="474410"/>
                </a:cubicBezTo>
                <a:cubicBezTo>
                  <a:pt x="3778561" y="475185"/>
                  <a:pt x="3779449" y="476028"/>
                  <a:pt x="3780273" y="476931"/>
                </a:cubicBezTo>
                <a:lnTo>
                  <a:pt x="3926633" y="615715"/>
                </a:lnTo>
                <a:cubicBezTo>
                  <a:pt x="3936764" y="625274"/>
                  <a:pt x="3937217" y="641225"/>
                  <a:pt x="3927645" y="651342"/>
                </a:cubicBezTo>
                <a:cubicBezTo>
                  <a:pt x="3923000" y="656253"/>
                  <a:pt x="3916574" y="659096"/>
                  <a:pt x="3909810" y="659231"/>
                </a:cubicBezTo>
                <a:lnTo>
                  <a:pt x="3908800" y="659231"/>
                </a:lnTo>
                <a:cubicBezTo>
                  <a:pt x="3902501" y="659090"/>
                  <a:pt x="3896489" y="656568"/>
                  <a:pt x="3891977" y="652175"/>
                </a:cubicBezTo>
                <a:lnTo>
                  <a:pt x="3745618" y="513391"/>
                </a:lnTo>
                <a:cubicBezTo>
                  <a:pt x="3734840" y="504567"/>
                  <a:pt x="3733266" y="488687"/>
                  <a:pt x="3742101" y="477923"/>
                </a:cubicBezTo>
                <a:cubicBezTo>
                  <a:pt x="3746519" y="472541"/>
                  <a:pt x="3752702" y="469457"/>
                  <a:pt x="3759129" y="468821"/>
                </a:cubicBezTo>
                <a:close/>
                <a:moveTo>
                  <a:pt x="2887653" y="433582"/>
                </a:moveTo>
                <a:lnTo>
                  <a:pt x="3034013" y="433582"/>
                </a:lnTo>
                <a:cubicBezTo>
                  <a:pt x="3047949" y="433582"/>
                  <a:pt x="3059247" y="444866"/>
                  <a:pt x="3059247" y="458785"/>
                </a:cubicBezTo>
                <a:cubicBezTo>
                  <a:pt x="3059247" y="472704"/>
                  <a:pt x="3047949" y="483988"/>
                  <a:pt x="3034013" y="483988"/>
                </a:cubicBezTo>
                <a:lnTo>
                  <a:pt x="2887653" y="483988"/>
                </a:lnTo>
                <a:cubicBezTo>
                  <a:pt x="2873717" y="483988"/>
                  <a:pt x="2862419" y="472704"/>
                  <a:pt x="2862419" y="458785"/>
                </a:cubicBezTo>
                <a:cubicBezTo>
                  <a:pt x="2862419" y="444866"/>
                  <a:pt x="2873717" y="433582"/>
                  <a:pt x="2887653" y="433582"/>
                </a:cubicBezTo>
                <a:close/>
                <a:moveTo>
                  <a:pt x="2607553" y="433582"/>
                </a:moveTo>
                <a:lnTo>
                  <a:pt x="2753912" y="433582"/>
                </a:lnTo>
                <a:cubicBezTo>
                  <a:pt x="2767849" y="433582"/>
                  <a:pt x="2779146" y="444866"/>
                  <a:pt x="2779146" y="458785"/>
                </a:cubicBezTo>
                <a:cubicBezTo>
                  <a:pt x="2779146" y="472704"/>
                  <a:pt x="2767849" y="483988"/>
                  <a:pt x="2753912" y="483988"/>
                </a:cubicBezTo>
                <a:lnTo>
                  <a:pt x="2607553" y="483988"/>
                </a:lnTo>
                <a:cubicBezTo>
                  <a:pt x="2593615" y="483988"/>
                  <a:pt x="2582317" y="472704"/>
                  <a:pt x="2582317" y="458785"/>
                </a:cubicBezTo>
                <a:cubicBezTo>
                  <a:pt x="2582317" y="444866"/>
                  <a:pt x="2593615" y="433582"/>
                  <a:pt x="2607553" y="433582"/>
                </a:cubicBezTo>
                <a:close/>
                <a:moveTo>
                  <a:pt x="5840419" y="351185"/>
                </a:moveTo>
                <a:cubicBezTo>
                  <a:pt x="5846844" y="350535"/>
                  <a:pt x="5853518" y="352333"/>
                  <a:pt x="5858917" y="356733"/>
                </a:cubicBezTo>
                <a:cubicBezTo>
                  <a:pt x="5869166" y="365085"/>
                  <a:pt x="5871218" y="379924"/>
                  <a:pt x="5863619" y="390738"/>
                </a:cubicBezTo>
                <a:lnTo>
                  <a:pt x="5742493" y="551533"/>
                </a:lnTo>
                <a:cubicBezTo>
                  <a:pt x="5737640" y="558045"/>
                  <a:pt x="5729927" y="561803"/>
                  <a:pt x="5721801" y="561614"/>
                </a:cubicBezTo>
                <a:cubicBezTo>
                  <a:pt x="5716258" y="561640"/>
                  <a:pt x="5710866" y="559806"/>
                  <a:pt x="5706492" y="556405"/>
                </a:cubicBezTo>
                <a:cubicBezTo>
                  <a:pt x="5695398" y="548002"/>
                  <a:pt x="5693215" y="532213"/>
                  <a:pt x="5701613" y="521121"/>
                </a:cubicBezTo>
                <a:lnTo>
                  <a:pt x="5823412" y="360327"/>
                </a:lnTo>
                <a:cubicBezTo>
                  <a:pt x="5827817" y="354934"/>
                  <a:pt x="5833994" y="351836"/>
                  <a:pt x="5840419" y="351185"/>
                </a:cubicBezTo>
                <a:close/>
                <a:moveTo>
                  <a:pt x="2821035" y="220367"/>
                </a:moveTo>
                <a:cubicBezTo>
                  <a:pt x="2834971" y="220367"/>
                  <a:pt x="2846270" y="231651"/>
                  <a:pt x="2846270" y="245570"/>
                </a:cubicBezTo>
                <a:lnTo>
                  <a:pt x="2846270" y="391747"/>
                </a:lnTo>
                <a:cubicBezTo>
                  <a:pt x="2846270" y="405666"/>
                  <a:pt x="2834971" y="416950"/>
                  <a:pt x="2821035" y="416950"/>
                </a:cubicBezTo>
                <a:cubicBezTo>
                  <a:pt x="2807098" y="416950"/>
                  <a:pt x="2795799" y="405666"/>
                  <a:pt x="2795799" y="391747"/>
                </a:cubicBezTo>
                <a:lnTo>
                  <a:pt x="2795799" y="245570"/>
                </a:lnTo>
                <a:cubicBezTo>
                  <a:pt x="2795799" y="231651"/>
                  <a:pt x="2807098" y="220367"/>
                  <a:pt x="2821035" y="220367"/>
                </a:cubicBezTo>
                <a:close/>
                <a:moveTo>
                  <a:pt x="4122524" y="185990"/>
                </a:moveTo>
                <a:cubicBezTo>
                  <a:pt x="4128750" y="187708"/>
                  <a:pt x="4134320" y="191798"/>
                  <a:pt x="4137757" y="197853"/>
                </a:cubicBezTo>
                <a:lnTo>
                  <a:pt x="4237014" y="373433"/>
                </a:lnTo>
                <a:cubicBezTo>
                  <a:pt x="4243495" y="385335"/>
                  <a:pt x="4239320" y="400227"/>
                  <a:pt x="4227593" y="407037"/>
                </a:cubicBezTo>
                <a:cubicBezTo>
                  <a:pt x="4223694" y="409447"/>
                  <a:pt x="4219223" y="410781"/>
                  <a:pt x="4214639" y="410901"/>
                </a:cubicBezTo>
                <a:cubicBezTo>
                  <a:pt x="4205513" y="410969"/>
                  <a:pt x="4197071" y="406077"/>
                  <a:pt x="4192600" y="398132"/>
                </a:cubicBezTo>
                <a:lnTo>
                  <a:pt x="4093850" y="222719"/>
                </a:lnTo>
                <a:cubicBezTo>
                  <a:pt x="4086974" y="210610"/>
                  <a:pt x="4091230" y="195226"/>
                  <a:pt x="4103355" y="188360"/>
                </a:cubicBezTo>
                <a:cubicBezTo>
                  <a:pt x="4109417" y="184926"/>
                  <a:pt x="4116299" y="184272"/>
                  <a:pt x="4122524" y="185990"/>
                </a:cubicBezTo>
                <a:close/>
                <a:moveTo>
                  <a:pt x="5452512" y="113710"/>
                </a:moveTo>
                <a:cubicBezTo>
                  <a:pt x="5465755" y="118046"/>
                  <a:pt x="5472970" y="132284"/>
                  <a:pt x="5468628" y="145510"/>
                </a:cubicBezTo>
                <a:cubicBezTo>
                  <a:pt x="5468336" y="146398"/>
                  <a:pt x="5467995" y="147269"/>
                  <a:pt x="5467607" y="148120"/>
                </a:cubicBezTo>
                <a:lnTo>
                  <a:pt x="5394596" y="335293"/>
                </a:lnTo>
                <a:cubicBezTo>
                  <a:pt x="5391019" y="345250"/>
                  <a:pt x="5381634" y="351946"/>
                  <a:pt x="5371044" y="352095"/>
                </a:cubicBezTo>
                <a:cubicBezTo>
                  <a:pt x="5367882" y="352111"/>
                  <a:pt x="5364745" y="351541"/>
                  <a:pt x="5361791" y="350415"/>
                </a:cubicBezTo>
                <a:cubicBezTo>
                  <a:pt x="5348847" y="345341"/>
                  <a:pt x="5342451" y="330764"/>
                  <a:pt x="5347492" y="317819"/>
                </a:cubicBezTo>
                <a:lnTo>
                  <a:pt x="5420671" y="129806"/>
                </a:lnTo>
                <a:cubicBezTo>
                  <a:pt x="5425013" y="116579"/>
                  <a:pt x="5439269" y="109373"/>
                  <a:pt x="5452512" y="113710"/>
                </a:cubicBezTo>
                <a:close/>
                <a:moveTo>
                  <a:pt x="4546724" y="21967"/>
                </a:moveTo>
                <a:cubicBezTo>
                  <a:pt x="4559601" y="19802"/>
                  <a:pt x="4572004" y="27806"/>
                  <a:pt x="4575320" y="40420"/>
                </a:cubicBezTo>
                <a:lnTo>
                  <a:pt x="4617546" y="237673"/>
                </a:lnTo>
                <a:cubicBezTo>
                  <a:pt x="4620693" y="251312"/>
                  <a:pt x="4612187" y="264920"/>
                  <a:pt x="4598536" y="268085"/>
                </a:cubicBezTo>
                <a:cubicBezTo>
                  <a:pt x="4596634" y="268284"/>
                  <a:pt x="4594717" y="268284"/>
                  <a:pt x="4592816" y="268085"/>
                </a:cubicBezTo>
                <a:cubicBezTo>
                  <a:pt x="4580875" y="268103"/>
                  <a:pt x="4570555" y="259760"/>
                  <a:pt x="4568087" y="248090"/>
                </a:cubicBezTo>
                <a:lnTo>
                  <a:pt x="4526029" y="51005"/>
                </a:lnTo>
                <a:cubicBezTo>
                  <a:pt x="4523716" y="37279"/>
                  <a:pt x="4532981" y="24278"/>
                  <a:pt x="4546724" y="21967"/>
                </a:cubicBezTo>
                <a:close/>
                <a:moveTo>
                  <a:pt x="5006660" y="95"/>
                </a:moveTo>
                <a:cubicBezTo>
                  <a:pt x="5020596" y="1302"/>
                  <a:pt x="5030915" y="13563"/>
                  <a:pt x="5029707" y="27482"/>
                </a:cubicBezTo>
                <a:lnTo>
                  <a:pt x="5012884" y="229104"/>
                </a:lnTo>
                <a:cubicBezTo>
                  <a:pt x="5011479" y="242107"/>
                  <a:pt x="5000229" y="251800"/>
                  <a:pt x="4987145" y="251283"/>
                </a:cubicBezTo>
                <a:lnTo>
                  <a:pt x="4985462" y="251283"/>
                </a:lnTo>
                <a:cubicBezTo>
                  <a:pt x="4971574" y="250133"/>
                  <a:pt x="4961248" y="237956"/>
                  <a:pt x="4962399" y="224084"/>
                </a:cubicBezTo>
                <a:cubicBezTo>
                  <a:pt x="4962404" y="224022"/>
                  <a:pt x="4962410" y="223959"/>
                  <a:pt x="4962415" y="223896"/>
                </a:cubicBezTo>
                <a:lnTo>
                  <a:pt x="4979238" y="23114"/>
                </a:lnTo>
                <a:cubicBezTo>
                  <a:pt x="4980446" y="9195"/>
                  <a:pt x="4992723" y="-1111"/>
                  <a:pt x="5006660" y="95"/>
                </a:cubicBezTo>
                <a:close/>
              </a:path>
            </a:pathLst>
          </a:custGeom>
          <a:solidFill>
            <a:schemeClr val="bg1">
              <a:lumMod val="85000"/>
            </a:schemeClr>
          </a:solidFill>
          <a:ln w="9525" cap="flat">
            <a:noFill/>
            <a:prstDash val="solid"/>
            <a:miter/>
          </a:ln>
        </p:spPr>
        <p:txBody>
          <a:bodyPr rtlCol="0" anchor="ctr"/>
          <a:lstStyle/>
          <a:p>
            <a:endParaRPr lang="en-US" sz="1801"/>
          </a:p>
        </p:txBody>
      </p:sp>
    </p:spTree>
    <p:extLst>
      <p:ext uri="{BB962C8B-B14F-4D97-AF65-F5344CB8AC3E}">
        <p14:creationId xmlns:p14="http://schemas.microsoft.com/office/powerpoint/2010/main" val="23848207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786B4689-368D-374D-AF7A-141D42D48C46}"/>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4456555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p:nvPr>
        </p:nvSpPr>
        <p:spPr>
          <a:xfrm>
            <a:off x="965772" y="1693863"/>
            <a:ext cx="10260459" cy="2387600"/>
          </a:xfrm>
        </p:spPr>
        <p:txBody>
          <a:bodyPr anchor="b"/>
          <a:lstStyle>
            <a:lvl1pPr algn="l">
              <a:defRPr sz="6000">
                <a:solidFill>
                  <a:schemeClr val="tx1"/>
                </a:solidFill>
              </a:defRPr>
            </a:lvl1pPr>
          </a:lstStyle>
          <a:p>
            <a:r>
              <a:rPr lang="en-US"/>
              <a:t>Click to edit Master title style</a:t>
            </a:r>
          </a:p>
        </p:txBody>
      </p:sp>
      <p:sp>
        <p:nvSpPr>
          <p:cNvPr id="30" name="Subtitle 2"/>
          <p:cNvSpPr>
            <a:spLocks noGrp="1"/>
          </p:cNvSpPr>
          <p:nvPr>
            <p:ph type="subTitle" idx="1"/>
          </p:nvPr>
        </p:nvSpPr>
        <p:spPr>
          <a:xfrm>
            <a:off x="965772" y="4173538"/>
            <a:ext cx="10260459" cy="1014911"/>
          </a:xfrm>
        </p:spPr>
        <p:txBody>
          <a:bodyPr/>
          <a:lstStyle>
            <a:lvl1pPr marL="0" indent="0" algn="l">
              <a:buNone/>
              <a:defRPr sz="2400">
                <a:solidFill>
                  <a:schemeClr val="tx1">
                    <a:lumMod val="65000"/>
                    <a:lumOff val="35000"/>
                  </a:schemeClr>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pic>
        <p:nvPicPr>
          <p:cNvPr id="2" name="Picture 1" descr="A picture containing screenshot, blue, graphics, colorfulness&#10;&#10;Description automatically generated">
            <a:extLst>
              <a:ext uri="{FF2B5EF4-FFF2-40B4-BE49-F238E27FC236}">
                <a16:creationId xmlns:a16="http://schemas.microsoft.com/office/drawing/2014/main" id="{A192B25B-7B1E-CFE3-A0DC-E3BDCE1219BF}"/>
              </a:ext>
            </a:extLst>
          </p:cNvPr>
          <p:cNvPicPr>
            <a:picLocks noChangeAspect="1"/>
          </p:cNvPicPr>
          <p:nvPr userDrawn="1"/>
        </p:nvPicPr>
        <p:blipFill rotWithShape="1">
          <a:blip r:embed="rId2">
            <a:alphaModFix amt="36000"/>
          </a:blip>
          <a:srcRect l="47614" t="14804" r="-1" b="686"/>
          <a:stretch/>
        </p:blipFill>
        <p:spPr>
          <a:xfrm>
            <a:off x="0" y="0"/>
            <a:ext cx="12191999" cy="6858000"/>
          </a:xfrm>
          <a:prstGeom prst="rect">
            <a:avLst/>
          </a:prstGeom>
        </p:spPr>
      </p:pic>
    </p:spTree>
    <p:extLst>
      <p:ext uri="{BB962C8B-B14F-4D97-AF65-F5344CB8AC3E}">
        <p14:creationId xmlns:p14="http://schemas.microsoft.com/office/powerpoint/2010/main" val="5697356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29" name="Title 1"/>
          <p:cNvSpPr>
            <a:spLocks noGrp="1"/>
          </p:cNvSpPr>
          <p:nvPr>
            <p:ph type="ctrTitle"/>
          </p:nvPr>
        </p:nvSpPr>
        <p:spPr>
          <a:xfrm>
            <a:off x="965772" y="1693863"/>
            <a:ext cx="10260459" cy="2387600"/>
          </a:xfrm>
        </p:spPr>
        <p:txBody>
          <a:bodyPr anchor="b"/>
          <a:lstStyle>
            <a:lvl1pPr algn="l">
              <a:defRPr sz="6000"/>
            </a:lvl1pPr>
          </a:lstStyle>
          <a:p>
            <a:r>
              <a:rPr lang="en-US"/>
              <a:t>Click to edit Master title style</a:t>
            </a:r>
          </a:p>
        </p:txBody>
      </p:sp>
      <p:sp>
        <p:nvSpPr>
          <p:cNvPr id="30" name="Subtitle 2"/>
          <p:cNvSpPr>
            <a:spLocks noGrp="1"/>
          </p:cNvSpPr>
          <p:nvPr>
            <p:ph type="subTitle" idx="1"/>
          </p:nvPr>
        </p:nvSpPr>
        <p:spPr>
          <a:xfrm>
            <a:off x="965772" y="4173538"/>
            <a:ext cx="10260459" cy="1014911"/>
          </a:xfrm>
        </p:spPr>
        <p:txBody>
          <a:bodyPr/>
          <a:lstStyle>
            <a:lvl1pPr marL="0" indent="0" algn="l">
              <a:buNone/>
              <a:defRPr sz="2400">
                <a:solidFill>
                  <a:schemeClr val="bg1">
                    <a:lumMod val="50000"/>
                  </a:schemeClr>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Tree>
    <p:extLst>
      <p:ext uri="{BB962C8B-B14F-4D97-AF65-F5344CB8AC3E}">
        <p14:creationId xmlns:p14="http://schemas.microsoft.com/office/powerpoint/2010/main" val="24135728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
        <p:nvSpPr>
          <p:cNvPr id="3" name="Content Placeholder 2"/>
          <p:cNvSpPr>
            <a:spLocks noGrp="1"/>
          </p:cNvSpPr>
          <p:nvPr>
            <p:ph idx="1"/>
          </p:nvPr>
        </p:nvSpPr>
        <p:spPr>
          <a:xfrm>
            <a:off x="457200" y="1645920"/>
            <a:ext cx="11274553"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451B23C-0777-7249-B41B-E82E9F3F3170}"/>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902D244E-883A-3C4C-A72D-E94B93DC9B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51691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11274553" cy="4297680"/>
          </a:xfrm>
        </p:spPr>
        <p:txBody>
          <a:bodyPr>
            <a:normAutofit/>
          </a:bodyPr>
          <a:lstStyle>
            <a:lvl1pPr>
              <a:defRPr sz="28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8F47761-A487-0B46-ADB9-82BC4A3D47B7}"/>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D409357F-812F-F64E-AE27-CEDFD0F32229}"/>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C26FB5DE-C52D-804A-88E4-8CAE6D5156F2}"/>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Tree>
    <p:extLst>
      <p:ext uri="{BB962C8B-B14F-4D97-AF65-F5344CB8AC3E}">
        <p14:creationId xmlns:p14="http://schemas.microsoft.com/office/powerpoint/2010/main" val="274630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nd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a:xfrm>
            <a:off x="838200" y="428813"/>
            <a:ext cx="5181600" cy="822960"/>
          </a:xfrm>
        </p:spPr>
        <p:txBody>
          <a:bodyPr>
            <a:normAutofit/>
          </a:bodyPr>
          <a:lstStyle>
            <a:lvl1pPr>
              <a:defRPr sz="4000"/>
            </a:lvl1pPr>
          </a:lstStyle>
          <a:p>
            <a:r>
              <a:rPr lang="en-US"/>
              <a:t>Slide title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422401"/>
            <a:ext cx="5181600" cy="4572000"/>
          </a:xfrm>
        </p:spPr>
        <p:txBody>
          <a:bodyPr/>
          <a:lstStyle>
            <a:lvl1pPr>
              <a:defRPr sz="2800"/>
            </a:lvl1pPr>
            <a:lvl2pPr>
              <a:defRPr sz="2400"/>
            </a:lvl2pPr>
            <a:lvl3pPr>
              <a:defRPr sz="2000"/>
            </a:lvl3pPr>
          </a:lstStyle>
          <a:p>
            <a:pPr lvl="0"/>
            <a:r>
              <a:rPr lang="en-US"/>
              <a:t>Click icons to add content, or type to add text.</a:t>
            </a:r>
          </a:p>
          <a:p>
            <a:pPr lvl="1"/>
            <a:r>
              <a:rPr lang="en-US"/>
              <a:t>Second level</a:t>
            </a:r>
          </a:p>
          <a:p>
            <a:pPr lvl="2"/>
            <a:r>
              <a:rPr lang="en-US"/>
              <a:t>Third level</a:t>
            </a:r>
          </a:p>
        </p:txBody>
      </p:sp>
      <p:sp>
        <p:nvSpPr>
          <p:cNvPr id="7" name="Picture Placeholder 5">
            <a:extLst>
              <a:ext uri="{FF2B5EF4-FFF2-40B4-BE49-F238E27FC236}">
                <a16:creationId xmlns:a16="http://schemas.microsoft.com/office/drawing/2014/main" id="{2DBEDC0F-9648-4266-4CB3-D5A5115AFF36}"/>
              </a:ext>
            </a:extLst>
          </p:cNvPr>
          <p:cNvSpPr>
            <a:spLocks noGrp="1"/>
          </p:cNvSpPr>
          <p:nvPr>
            <p:ph type="pic" sz="quarter" idx="10"/>
          </p:nvPr>
        </p:nvSpPr>
        <p:spPr>
          <a:xfrm>
            <a:off x="6172200" y="0"/>
            <a:ext cx="6019800" cy="6858000"/>
          </a:xfrm>
        </p:spPr>
        <p:txBody>
          <a:bodyPr/>
          <a:lstStyle/>
          <a:p>
            <a:endParaRPr lang="en-US"/>
          </a:p>
        </p:txBody>
      </p:sp>
      <p:grpSp>
        <p:nvGrpSpPr>
          <p:cNvPr id="8" name="Graphic 6">
            <a:extLst>
              <a:ext uri="{FF2B5EF4-FFF2-40B4-BE49-F238E27FC236}">
                <a16:creationId xmlns:a16="http://schemas.microsoft.com/office/drawing/2014/main" id="{4F44C8DD-5B51-D5D3-1584-FE5673CC3D2D}"/>
              </a:ext>
            </a:extLst>
          </p:cNvPr>
          <p:cNvGrpSpPr/>
          <p:nvPr userDrawn="1"/>
        </p:nvGrpSpPr>
        <p:grpSpPr>
          <a:xfrm>
            <a:off x="495790" y="6239774"/>
            <a:ext cx="1277280" cy="365760"/>
            <a:chOff x="706016" y="2491589"/>
            <a:chExt cx="5389984" cy="1370334"/>
          </a:xfrm>
        </p:grpSpPr>
        <p:sp>
          <p:nvSpPr>
            <p:cNvPr id="9" name="Freeform 8">
              <a:extLst>
                <a:ext uri="{FF2B5EF4-FFF2-40B4-BE49-F238E27FC236}">
                  <a16:creationId xmlns:a16="http://schemas.microsoft.com/office/drawing/2014/main" id="{A99DEF72-AC05-EF94-52F4-8B66BB47E353}"/>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438BCD0A-B351-2C67-81D0-CC749F5C069D}"/>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1" name="Freeform 14">
              <a:extLst>
                <a:ext uri="{FF2B5EF4-FFF2-40B4-BE49-F238E27FC236}">
                  <a16:creationId xmlns:a16="http://schemas.microsoft.com/office/drawing/2014/main" id="{1DA17127-12BA-3F95-0ADB-0F91D8DE9F0B}"/>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2" name="Freeform 15">
              <a:extLst>
                <a:ext uri="{FF2B5EF4-FFF2-40B4-BE49-F238E27FC236}">
                  <a16:creationId xmlns:a16="http://schemas.microsoft.com/office/drawing/2014/main" id="{64BFBA3C-3B80-CF2C-0ECD-99B548B2A37D}"/>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14460001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8" name="Chart Placeholder 3"/>
          <p:cNvSpPr>
            <a:spLocks noGrp="1"/>
          </p:cNvSpPr>
          <p:nvPr>
            <p:ph type="chart" sz="quarter" idx="15"/>
          </p:nvPr>
        </p:nvSpPr>
        <p:spPr>
          <a:xfrm>
            <a:off x="457200" y="2094549"/>
            <a:ext cx="11274553" cy="3888243"/>
          </a:xfrm>
          <a:prstGeom prst="rect">
            <a:avLst/>
          </a:prstGeom>
        </p:spPr>
        <p:txBody>
          <a:bodyPr/>
          <a:lstStyle>
            <a:lvl1pPr marL="0" indent="0">
              <a:buNone/>
              <a:defRPr/>
            </a:lvl1pPr>
          </a:lstStyle>
          <a:p>
            <a:r>
              <a:rPr lang="en-US" noProof="0"/>
              <a:t>Click icon to add chart</a:t>
            </a:r>
          </a:p>
        </p:txBody>
      </p:sp>
      <p:sp>
        <p:nvSpPr>
          <p:cNvPr id="9" name="Text Placeholder 8"/>
          <p:cNvSpPr>
            <a:spLocks noGrp="1"/>
          </p:cNvSpPr>
          <p:nvPr>
            <p:ph type="body" sz="quarter" idx="18"/>
          </p:nvPr>
        </p:nvSpPr>
        <p:spPr>
          <a:xfrm>
            <a:off x="457200" y="1737362"/>
            <a:ext cx="11274553" cy="357187"/>
          </a:xfrm>
        </p:spPr>
        <p:txBody>
          <a:bodyPr>
            <a:normAutofit/>
          </a:bodyPr>
          <a:lstStyle>
            <a:lvl1pPr marL="0" indent="0">
              <a:buNone/>
              <a:defRPr sz="1600"/>
            </a:lvl1pPr>
          </a:lstStyle>
          <a:p>
            <a:pPr lvl="0"/>
            <a:r>
              <a:rPr lang="en-US" noProof="0"/>
              <a:t>Edit Master text styles</a:t>
            </a:r>
          </a:p>
        </p:txBody>
      </p:sp>
      <p:sp>
        <p:nvSpPr>
          <p:cNvPr id="10" name="Slide Number Placeholder 5">
            <a:extLst>
              <a:ext uri="{FF2B5EF4-FFF2-40B4-BE49-F238E27FC236}">
                <a16:creationId xmlns:a16="http://schemas.microsoft.com/office/drawing/2014/main" id="{C9E5EB68-3D4F-334A-9B96-D8B4C7E74077}"/>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AC04A5B3-FBC6-2B4A-B2DB-4D0EF16F23DE}"/>
              </a:ext>
            </a:extLst>
          </p:cNvPr>
          <p:cNvSpPr>
            <a:spLocks noGrp="1"/>
          </p:cNvSpPr>
          <p:nvPr>
            <p:ph type="title"/>
          </p:nvPr>
        </p:nvSpPr>
        <p:spPr/>
        <p:txBody>
          <a:bodyPr/>
          <a:lstStyle/>
          <a:p>
            <a:r>
              <a:rPr lang="en-US"/>
              <a:t>Click to edit Master title style</a:t>
            </a:r>
          </a:p>
        </p:txBody>
      </p:sp>
      <p:sp>
        <p:nvSpPr>
          <p:cNvPr id="12" name="Content Placeholder 8">
            <a:extLst>
              <a:ext uri="{FF2B5EF4-FFF2-40B4-BE49-F238E27FC236}">
                <a16:creationId xmlns:a16="http://schemas.microsoft.com/office/drawing/2014/main" id="{5EFFE42B-3710-9448-A607-55B5B2980CD6}"/>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Tree>
    <p:extLst>
      <p:ext uri="{BB962C8B-B14F-4D97-AF65-F5344CB8AC3E}">
        <p14:creationId xmlns:p14="http://schemas.microsoft.com/office/powerpoint/2010/main" val="8382139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3" y="1645920"/>
            <a:ext cx="5562601"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645920"/>
            <a:ext cx="5559552"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EA47D2F-4D7F-8D48-A8F7-7C0BECFBCEF5}"/>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FB6A8390-8550-AD41-B612-CE9C52DFBF10}"/>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Tree>
    <p:extLst>
      <p:ext uri="{BB962C8B-B14F-4D97-AF65-F5344CB8AC3E}">
        <p14:creationId xmlns:p14="http://schemas.microsoft.com/office/powerpoint/2010/main" val="2891979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5565652"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0"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7B32BA3-B095-F24C-8F33-2CB0D77E083E}"/>
              </a:ext>
            </a:extLst>
          </p:cNvPr>
          <p:cNvSpPr>
            <a:spLocks noGrp="1"/>
          </p:cNvSpPr>
          <p:nvPr>
            <p:ph type="title"/>
          </p:nvPr>
        </p:nvSpPr>
        <p:spPr/>
        <p:txBody>
          <a:bodyPr/>
          <a:lstStyle/>
          <a:p>
            <a:r>
              <a:rPr lang="en-US"/>
              <a:t>Click to edit Master title style</a:t>
            </a:r>
          </a:p>
        </p:txBody>
      </p:sp>
      <p:sp>
        <p:nvSpPr>
          <p:cNvPr id="9" name="Slide Number Placeholder 5">
            <a:extLst>
              <a:ext uri="{FF2B5EF4-FFF2-40B4-BE49-F238E27FC236}">
                <a16:creationId xmlns:a16="http://schemas.microsoft.com/office/drawing/2014/main" id="{B5164DD1-8A41-ED4E-976A-A057578333A3}"/>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7E5D2003-F6AF-5B40-8880-F00497BE5551}"/>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Tree>
    <p:extLst>
      <p:ext uri="{BB962C8B-B14F-4D97-AF65-F5344CB8AC3E}">
        <p14:creationId xmlns:p14="http://schemas.microsoft.com/office/powerpoint/2010/main" val="16806686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5535637"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p:cNvSpPr>
            <a:spLocks noGrp="1"/>
          </p:cNvSpPr>
          <p:nvPr>
            <p:ph type="pic" sz="quarter" idx="15"/>
          </p:nvPr>
        </p:nvSpPr>
        <p:spPr>
          <a:xfrm>
            <a:off x="6161653" y="1645919"/>
            <a:ext cx="5570103" cy="4480560"/>
          </a:xfrm>
        </p:spPr>
        <p:txBody>
          <a:bodyPr/>
          <a:lstStyle/>
          <a:p>
            <a:r>
              <a:rPr lang="en-US" noProof="0"/>
              <a:t>Click icon to add picture</a:t>
            </a:r>
          </a:p>
        </p:txBody>
      </p:sp>
      <p:sp>
        <p:nvSpPr>
          <p:cNvPr id="4" name="Title 3">
            <a:extLst>
              <a:ext uri="{FF2B5EF4-FFF2-40B4-BE49-F238E27FC236}">
                <a16:creationId xmlns:a16="http://schemas.microsoft.com/office/drawing/2014/main" id="{1B36A177-091F-AB4B-B5A6-2575469B2A44}"/>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09DF578A-DFF7-1C43-BE71-229A1D6F7356}"/>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694E6C78-C48F-F942-8C73-7FE57EBF8018}"/>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Tree>
    <p:extLst>
      <p:ext uri="{BB962C8B-B14F-4D97-AF65-F5344CB8AC3E}">
        <p14:creationId xmlns:p14="http://schemas.microsoft.com/office/powerpoint/2010/main" val="3536906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4"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30"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970B83D4-7BA7-0B44-8804-E990D048F253}"/>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9" name="Content Placeholder 8">
            <a:extLst>
              <a:ext uri="{FF2B5EF4-FFF2-40B4-BE49-F238E27FC236}">
                <a16:creationId xmlns:a16="http://schemas.microsoft.com/office/drawing/2014/main" id="{452882EC-5ECF-1142-954C-86612247E7A3}"/>
              </a:ext>
            </a:extLst>
          </p:cNvPr>
          <p:cNvSpPr>
            <a:spLocks noGrp="1"/>
          </p:cNvSpPr>
          <p:nvPr>
            <p:ph sz="quarter" idx="14"/>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Tree>
    <p:extLst>
      <p:ext uri="{BB962C8B-B14F-4D97-AF65-F5344CB8AC3E}">
        <p14:creationId xmlns:p14="http://schemas.microsoft.com/office/powerpoint/2010/main" val="8402673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3" y="1645920"/>
            <a:ext cx="2682089" cy="4480560"/>
          </a:xfrm>
        </p:spPr>
        <p:txBody>
          <a:bodyPr>
            <a:normAutofit/>
          </a:bodyPr>
          <a:lstStyle>
            <a:lvl1pPr>
              <a:defRPr sz="1801"/>
            </a:lvl1pPr>
            <a:lvl2pPr>
              <a:defRPr sz="1600"/>
            </a:lvl2pPr>
            <a:lvl3pPr>
              <a:defRPr sz="1401"/>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1356" y="1645920"/>
            <a:ext cx="2682089" cy="4480560"/>
          </a:xfrm>
        </p:spPr>
        <p:txBody>
          <a:bodyPr>
            <a:normAutofit/>
          </a:bodyPr>
          <a:lstStyle>
            <a:lvl1pPr>
              <a:defRPr sz="1801"/>
            </a:lvl1pPr>
            <a:lvl2pPr>
              <a:defRPr sz="1600"/>
            </a:lvl2pPr>
            <a:lvl3pPr>
              <a:defRPr sz="1401"/>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6185510" y="1645920"/>
            <a:ext cx="2682089" cy="4480560"/>
          </a:xfrm>
        </p:spPr>
        <p:txBody>
          <a:bodyPr>
            <a:normAutofit/>
          </a:bodyPr>
          <a:lstStyle>
            <a:lvl1pPr>
              <a:defRPr sz="1801"/>
            </a:lvl1pPr>
            <a:lvl2pPr>
              <a:defRPr sz="1600"/>
            </a:lvl2pPr>
            <a:lvl3pPr>
              <a:defRPr sz="1401"/>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half" idx="14"/>
          </p:nvPr>
        </p:nvSpPr>
        <p:spPr>
          <a:xfrm>
            <a:off x="9049665" y="1645920"/>
            <a:ext cx="2682089" cy="4480560"/>
          </a:xfrm>
        </p:spPr>
        <p:txBody>
          <a:bodyPr>
            <a:normAutofit/>
          </a:bodyPr>
          <a:lstStyle>
            <a:lvl1pPr>
              <a:defRPr sz="1801"/>
            </a:lvl1pPr>
            <a:lvl2pPr>
              <a:defRPr sz="1600"/>
            </a:lvl2pPr>
            <a:lvl3pPr>
              <a:defRPr sz="1401"/>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2ACCB8-177B-CB43-8E9E-F15E2083D245}"/>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0B343765-2384-F041-8E7E-5431B621D843}"/>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10" name="Content Placeholder 8">
            <a:extLst>
              <a:ext uri="{FF2B5EF4-FFF2-40B4-BE49-F238E27FC236}">
                <a16:creationId xmlns:a16="http://schemas.microsoft.com/office/drawing/2014/main" id="{B7ED892C-C021-DC45-87BB-5E45085B816E}"/>
              </a:ext>
            </a:extLst>
          </p:cNvPr>
          <p:cNvSpPr>
            <a:spLocks noGrp="1"/>
          </p:cNvSpPr>
          <p:nvPr>
            <p:ph sz="quarter" idx="15"/>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Tree>
    <p:extLst>
      <p:ext uri="{BB962C8B-B14F-4D97-AF65-F5344CB8AC3E}">
        <p14:creationId xmlns:p14="http://schemas.microsoft.com/office/powerpoint/2010/main" val="8621155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A6616E7-9568-FD4D-9FCC-9ED1A18748C2}"/>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0783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592E71-AB97-4345-BC37-45ADB50CFFE7}"/>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377F89B6-3825-8240-85DC-68632B7582A3}"/>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tx1">
                    <a:lumMod val="50000"/>
                    <a:lumOff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spTree>
    <p:extLst>
      <p:ext uri="{BB962C8B-B14F-4D97-AF65-F5344CB8AC3E}">
        <p14:creationId xmlns:p14="http://schemas.microsoft.com/office/powerpoint/2010/main" val="26542740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54DE61-67DD-D148-9C4E-80B66EE6DC91}"/>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9669055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212460" y="152400"/>
            <a:ext cx="11252201" cy="334102"/>
          </a:xfrm>
          <a:prstGeom prst="rect">
            <a:avLst/>
          </a:prstGeom>
        </p:spPr>
        <p:txBody>
          <a:bodyPr vert="horz" lIns="0" tIns="0" rIns="0" bIns="0" rtlCol="0" anchor="t" anchorCtr="0">
            <a:noAutofit/>
          </a:bodyPr>
          <a:lstStyle>
            <a:lvl1pPr>
              <a:defRPr sz="2201"/>
            </a:lvl1pPr>
          </a:lstStyle>
          <a:p>
            <a:r>
              <a:rPr lang="en-US" noProof="0"/>
              <a:t>Click to edit Master title style</a:t>
            </a:r>
          </a:p>
        </p:txBody>
      </p:sp>
      <p:sp>
        <p:nvSpPr>
          <p:cNvPr id="8" name="Text Placeholder 18"/>
          <p:cNvSpPr>
            <a:spLocks noGrp="1"/>
          </p:cNvSpPr>
          <p:nvPr>
            <p:ph idx="1"/>
          </p:nvPr>
        </p:nvSpPr>
        <p:spPr>
          <a:xfrm>
            <a:off x="469903" y="1081620"/>
            <a:ext cx="11252201" cy="4633383"/>
          </a:xfrm>
          <a:prstGeom prst="rect">
            <a:avLst/>
          </a:prstGeom>
        </p:spPr>
        <p:txBody>
          <a:bodyPr vert="horz" lIns="0" tIns="0" rIns="0" bIns="0" rtlCol="0">
            <a:noAutofit/>
          </a:bodyPr>
          <a:lstStyle>
            <a:lvl1pPr marL="0" indent="0" algn="l">
              <a:buFontTx/>
              <a:buNone/>
              <a:defRPr/>
            </a:lvl1pPr>
            <a:lvl2pPr marL="95251" indent="-95251" algn="l">
              <a:buClrTx/>
              <a:buSzPct val="100000"/>
              <a:buFont typeface="Arial" panose="020B0604020202020204" pitchFamily="34" charset="0"/>
              <a:buChar char="•"/>
              <a:defRPr/>
            </a:lvl2pPr>
            <a:lvl3pPr marL="209551" indent="-95251" algn="l">
              <a:buClrTx/>
              <a:buSzPct val="100000"/>
              <a:buFont typeface="Arial" panose="020B0604020202020204" pitchFamily="34" charset="0"/>
              <a:buChar char="−"/>
              <a:defRPr/>
            </a:lvl3pPr>
            <a:lvl4pPr marL="323851" indent="-95251" algn="l">
              <a:buClrTx/>
              <a:buSzPct val="100000"/>
              <a:buFont typeface="Arial" panose="020B0604020202020204" pitchFamily="34" charset="0"/>
              <a:buChar char="◦"/>
              <a:defRPr/>
            </a:lvl4pPr>
            <a:lvl5pPr marL="438151" indent="-95251"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5"/>
          <p:cNvSpPr>
            <a:spLocks noGrp="1"/>
          </p:cNvSpPr>
          <p:nvPr>
            <p:ph type="sldNum" sz="quarter" idx="4"/>
          </p:nvPr>
        </p:nvSpPr>
        <p:spPr>
          <a:xfrm>
            <a:off x="5838556" y="6299202"/>
            <a:ext cx="765444" cy="355450"/>
          </a:xfrm>
          <a:prstGeom prst="rect">
            <a:avLst/>
          </a:prstGeom>
          <a:ln>
            <a:noFill/>
          </a:ln>
        </p:spPr>
        <p:txBody>
          <a:bodyPr lIns="0" tIns="0" rIns="0" bIns="0" anchor="ctr">
            <a:noAutofit/>
          </a:bodyPr>
          <a:lstStyle>
            <a:lvl1pPr algn="ctr">
              <a:defRPr sz="1100" b="1" i="0">
                <a:solidFill>
                  <a:schemeClr val="tx1">
                    <a:alpha val="25000"/>
                  </a:schemeClr>
                </a:solidFill>
                <a:latin typeface="+mn-lt"/>
                <a:ea typeface="Helvetica Neue" charset="0"/>
                <a:cs typeface="Helvetica Neue" charset="0"/>
              </a:defRPr>
            </a:lvl1pPr>
          </a:lstStyle>
          <a:p>
            <a:fld id="{E99E6FE8-9544-3446-A8EC-8B071CA92030}" type="slidenum">
              <a:rPr lang="en-US" smtClean="0"/>
              <a:pPr/>
              <a:t>‹#›</a:t>
            </a:fld>
            <a:endParaRPr lang="en-US"/>
          </a:p>
        </p:txBody>
      </p:sp>
      <p:sp>
        <p:nvSpPr>
          <p:cNvPr id="2" name="Rectangle 1"/>
          <p:cNvSpPr/>
          <p:nvPr userDrawn="1"/>
        </p:nvSpPr>
        <p:spPr>
          <a:xfrm>
            <a:off x="7010400" y="1042416"/>
            <a:ext cx="711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9574084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and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a:xfrm>
            <a:off x="6172200" y="238313"/>
            <a:ext cx="5181600" cy="822960"/>
          </a:xfrm>
        </p:spPr>
        <p:txBody>
          <a:bodyPr>
            <a:normAutofit/>
          </a:bodyPr>
          <a:lstStyle>
            <a:lvl1pPr>
              <a:defRPr sz="4000"/>
            </a:lvl1pPr>
          </a:lstStyle>
          <a:p>
            <a:r>
              <a:rPr lang="en-US"/>
              <a:t>Slide title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6172200" y="1231901"/>
            <a:ext cx="5181600" cy="4572000"/>
          </a:xfrm>
        </p:spPr>
        <p:txBody>
          <a:bodyPr/>
          <a:lstStyle>
            <a:lvl1pPr>
              <a:defRPr sz="2800"/>
            </a:lvl1pPr>
            <a:lvl2pPr>
              <a:defRPr sz="2400"/>
            </a:lvl2pPr>
            <a:lvl3pPr>
              <a:defRPr sz="2000"/>
            </a:lvl3pPr>
          </a:lstStyle>
          <a:p>
            <a:pPr lvl="0"/>
            <a:r>
              <a:rPr lang="en-US"/>
              <a:t>Click icons to add content, or type to add text.</a:t>
            </a:r>
          </a:p>
          <a:p>
            <a:pPr lvl="1"/>
            <a:r>
              <a:rPr lang="en-US"/>
              <a:t>Second level</a:t>
            </a:r>
          </a:p>
          <a:p>
            <a:pPr lvl="2"/>
            <a:r>
              <a:rPr lang="en-US"/>
              <a:t>Third level</a:t>
            </a:r>
          </a:p>
        </p:txBody>
      </p:sp>
      <p:sp>
        <p:nvSpPr>
          <p:cNvPr id="7" name="Picture Placeholder 5">
            <a:extLst>
              <a:ext uri="{FF2B5EF4-FFF2-40B4-BE49-F238E27FC236}">
                <a16:creationId xmlns:a16="http://schemas.microsoft.com/office/drawing/2014/main" id="{2DBEDC0F-9648-4266-4CB3-D5A5115AFF36}"/>
              </a:ext>
            </a:extLst>
          </p:cNvPr>
          <p:cNvSpPr>
            <a:spLocks noGrp="1"/>
          </p:cNvSpPr>
          <p:nvPr>
            <p:ph type="pic" sz="quarter" idx="10"/>
          </p:nvPr>
        </p:nvSpPr>
        <p:spPr>
          <a:xfrm>
            <a:off x="1" y="0"/>
            <a:ext cx="6019800" cy="6858000"/>
          </a:xfrm>
        </p:spPr>
        <p:txBody>
          <a:bodyPr/>
          <a:lstStyle/>
          <a:p>
            <a:endParaRPr lang="en-US"/>
          </a:p>
        </p:txBody>
      </p:sp>
      <p:pic>
        <p:nvPicPr>
          <p:cNvPr id="6" name="Picture 5" descr="Text&#10;&#10;Description automatically generated">
            <a:extLst>
              <a:ext uri="{FF2B5EF4-FFF2-40B4-BE49-F238E27FC236}">
                <a16:creationId xmlns:a16="http://schemas.microsoft.com/office/drawing/2014/main" id="{4DA7F82B-C7A6-1F66-3E15-ACA8A4A18F40}"/>
              </a:ext>
            </a:extLst>
          </p:cNvPr>
          <p:cNvPicPr>
            <a:picLocks noChangeAspect="1"/>
          </p:cNvPicPr>
          <p:nvPr userDrawn="1"/>
        </p:nvPicPr>
        <p:blipFill>
          <a:blip r:embed="rId2"/>
          <a:stretch>
            <a:fillRect/>
          </a:stretch>
        </p:blipFill>
        <p:spPr>
          <a:xfrm>
            <a:off x="10052076" y="6225845"/>
            <a:ext cx="1675133" cy="457200"/>
          </a:xfrm>
          <a:prstGeom prst="rect">
            <a:avLst/>
          </a:prstGeom>
          <a:noFill/>
        </p:spPr>
      </p:pic>
    </p:spTree>
    <p:extLst>
      <p:ext uri="{BB962C8B-B14F-4D97-AF65-F5344CB8AC3E}">
        <p14:creationId xmlns:p14="http://schemas.microsoft.com/office/powerpoint/2010/main" val="23872478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8466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17">
              <a:lnSpc>
                <a:spcPct val="85000"/>
              </a:lnSpc>
            </a:pPr>
            <a:r>
              <a:rPr lang="en-US"/>
              <a:t>Click to edit Master title style</a:t>
            </a:r>
          </a:p>
        </p:txBody>
      </p:sp>
      <p:sp>
        <p:nvSpPr>
          <p:cNvPr id="4" name="Text Placeholder 8"/>
          <p:cNvSpPr>
            <a:spLocks noGrp="1"/>
          </p:cNvSpPr>
          <p:nvPr>
            <p:ph type="body" sz="quarter" idx="14"/>
          </p:nvPr>
        </p:nvSpPr>
        <p:spPr>
          <a:xfrm>
            <a:off x="914722" y="1353312"/>
            <a:ext cx="10362880" cy="475488"/>
          </a:xfrm>
        </p:spPr>
        <p:txBody>
          <a:bodyPr vert="horz" lIns="0" tIns="0" rIns="0" bIns="0" rtlCol="0">
            <a:noAutofit/>
          </a:bodyPr>
          <a:lstStyle>
            <a:lvl1pPr marL="0" indent="0">
              <a:buNone/>
              <a:defRPr lang="en-US" sz="1200"/>
            </a:lvl1pPr>
          </a:lstStyle>
          <a:p>
            <a:pPr marL="228606" lvl="0" indent="-228606">
              <a:lnSpc>
                <a:spcPct val="130000"/>
              </a:lnSpc>
            </a:pPr>
            <a:r>
              <a:rPr lang="en-US"/>
              <a:t>Click to edit Master text styles</a:t>
            </a:r>
          </a:p>
        </p:txBody>
      </p:sp>
      <p:sp>
        <p:nvSpPr>
          <p:cNvPr id="8" name="Text Placeholder 5"/>
          <p:cNvSpPr>
            <a:spLocks noGrp="1"/>
          </p:cNvSpPr>
          <p:nvPr>
            <p:ph type="body" sz="quarter" idx="15" hasCustomPrompt="1"/>
          </p:nvPr>
        </p:nvSpPr>
        <p:spPr>
          <a:xfrm>
            <a:off x="914973" y="466344"/>
            <a:ext cx="3355849" cy="203200"/>
          </a:xfrm>
        </p:spPr>
        <p:txBody>
          <a:bodyPr vert="horz" lIns="0" tIns="0" rIns="0" bIns="0" rtlCol="0">
            <a:noAutofit/>
          </a:bodyPr>
          <a:lstStyle>
            <a:lvl1pPr marL="0" indent="0">
              <a:buNone/>
              <a:defRPr lang="en-US" sz="900" b="1" kern="0" cap="all" spc="251" baseline="0" dirty="0">
                <a:solidFill>
                  <a:schemeClr val="accent5">
                    <a:lumMod val="60000"/>
                    <a:lumOff val="40000"/>
                  </a:schemeClr>
                </a:solidFill>
                <a:ea typeface="Nexa Black" charset="0"/>
                <a:cs typeface="Nexa Black" charset="0"/>
              </a:defRPr>
            </a:lvl1pPr>
          </a:lstStyle>
          <a:p>
            <a:pPr marL="228606" lvl="0" indent="-228606"/>
            <a:r>
              <a:rPr lang="en-US"/>
              <a:t>BREADCRUMBS</a:t>
            </a:r>
          </a:p>
        </p:txBody>
      </p:sp>
    </p:spTree>
    <p:extLst>
      <p:ext uri="{BB962C8B-B14F-4D97-AF65-F5344CB8AC3E}">
        <p14:creationId xmlns:p14="http://schemas.microsoft.com/office/powerpoint/2010/main" val="39363906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Subhead: No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83AAB4-05BA-F745-AEC4-D94AEF23D5EE}"/>
              </a:ext>
            </a:extLst>
          </p:cNvPr>
          <p:cNvSpPr>
            <a:spLocks noGrp="1"/>
          </p:cNvSpPr>
          <p:nvPr>
            <p:ph type="title" hasCustomPrompt="1"/>
          </p:nvPr>
        </p:nvSpPr>
        <p:spPr bwMode="gray">
          <a:xfrm>
            <a:off x="914400" y="279400"/>
            <a:ext cx="10325100" cy="787400"/>
          </a:xfrm>
          <a:prstGeom prst="rect">
            <a:avLst/>
          </a:prstGeom>
        </p:spPr>
        <p:txBody>
          <a:bodyPr vert="horz" lIns="0" tIns="0" rIns="0" bIns="0" rtlCol="0" anchor="b" anchorCtr="0">
            <a:noAutofit/>
          </a:bodyPr>
          <a:lstStyle/>
          <a:p>
            <a:r>
              <a:rPr lang="en-US" noProof="0"/>
              <a:t>Click to edit Master title s edit Master title style tyle</a:t>
            </a:r>
          </a:p>
        </p:txBody>
      </p:sp>
      <p:sp>
        <p:nvSpPr>
          <p:cNvPr id="9" name="Text Placeholder 7">
            <a:extLst>
              <a:ext uri="{FF2B5EF4-FFF2-40B4-BE49-F238E27FC236}">
                <a16:creationId xmlns:a16="http://schemas.microsoft.com/office/drawing/2014/main" id="{B0A8EFBF-6B77-C94F-8440-771FCE729521}"/>
              </a:ext>
            </a:extLst>
          </p:cNvPr>
          <p:cNvSpPr>
            <a:spLocks noGrp="1"/>
          </p:cNvSpPr>
          <p:nvPr>
            <p:ph type="body" sz="quarter" idx="14" hasCustomPrompt="1"/>
          </p:nvPr>
        </p:nvSpPr>
        <p:spPr>
          <a:xfrm>
            <a:off x="914400" y="1184239"/>
            <a:ext cx="9296400" cy="584200"/>
          </a:xfrm>
        </p:spPr>
        <p:txBody>
          <a:bodyP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a:lvl1pPr>
          </a:lstStyle>
          <a:p>
            <a:pPr lvl="0"/>
            <a:r>
              <a:rPr lang="en-US"/>
              <a:t>2 lines running intro text. Morbi </a:t>
            </a:r>
            <a:r>
              <a:rPr lang="en-US" err="1"/>
              <a:t>leo</a:t>
            </a:r>
            <a:r>
              <a:rPr lang="en-US"/>
              <a:t> </a:t>
            </a:r>
            <a:r>
              <a:rPr lang="en-US" err="1"/>
              <a:t>risus</a:t>
            </a:r>
            <a:r>
              <a:rPr lang="en-US"/>
              <a:t>, porta ac </a:t>
            </a:r>
            <a:r>
              <a:rPr lang="en-US" err="1"/>
              <a:t>consectetur</a:t>
            </a:r>
            <a:r>
              <a:rPr lang="en-US"/>
              <a:t> ac, vestibulum at eros. Donec sed </a:t>
            </a:r>
            <a:r>
              <a:rPr lang="en-US" err="1"/>
              <a:t>odio</a:t>
            </a:r>
            <a:r>
              <a:rPr lang="en-US"/>
              <a:t> dui.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Sed </a:t>
            </a:r>
            <a:r>
              <a:rPr lang="en-US" err="1"/>
              <a:t>posuere</a:t>
            </a:r>
            <a:r>
              <a:rPr lang="en-US"/>
              <a:t> </a:t>
            </a:r>
            <a:r>
              <a:rPr lang="en-US" err="1"/>
              <a:t>consectetur</a:t>
            </a:r>
            <a:r>
              <a:rPr lang="en-US"/>
              <a:t> </a:t>
            </a:r>
            <a:r>
              <a:rPr lang="en-US" err="1"/>
              <a:t>est</a:t>
            </a:r>
            <a:r>
              <a:rPr lang="en-US"/>
              <a:t> at </a:t>
            </a:r>
            <a:r>
              <a:rPr lang="en-US" err="1"/>
              <a:t>lobortis</a:t>
            </a:r>
            <a:r>
              <a:rPr lang="en-US"/>
              <a:t>.</a:t>
            </a:r>
          </a:p>
        </p:txBody>
      </p:sp>
    </p:spTree>
    <p:extLst>
      <p:ext uri="{BB962C8B-B14F-4D97-AF65-F5344CB8AC3E}">
        <p14:creationId xmlns:p14="http://schemas.microsoft.com/office/powerpoint/2010/main" val="137337939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reativ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D0DC-3853-5040-A3D4-605F29FFE521}"/>
              </a:ext>
            </a:extLst>
          </p:cNvPr>
          <p:cNvSpPr>
            <a:spLocks noGrp="1"/>
          </p:cNvSpPr>
          <p:nvPr>
            <p:ph type="title"/>
          </p:nvPr>
        </p:nvSpPr>
        <p:spPr>
          <a:xfrm>
            <a:off x="536136" y="558800"/>
            <a:ext cx="11252200" cy="505290"/>
          </a:xfrm>
        </p:spPr>
        <p:txBody>
          <a:bodyPr anchor="b"/>
          <a:lstStyle>
            <a:lvl1pPr>
              <a:lnSpc>
                <a:spcPct val="80000"/>
              </a:lnSpc>
              <a:defRPr sz="36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8">
            <a:extLst>
              <a:ext uri="{FF2B5EF4-FFF2-40B4-BE49-F238E27FC236}">
                <a16:creationId xmlns:a16="http://schemas.microsoft.com/office/drawing/2014/main" id="{F7C0DFF2-D65B-2C49-93EB-7FBEAF72196E}"/>
              </a:ext>
            </a:extLst>
          </p:cNvPr>
          <p:cNvSpPr>
            <a:spLocks noGrp="1"/>
          </p:cNvSpPr>
          <p:nvPr>
            <p:ph type="body" sz="quarter" idx="14"/>
          </p:nvPr>
        </p:nvSpPr>
        <p:spPr>
          <a:xfrm>
            <a:off x="546296" y="1112803"/>
            <a:ext cx="11290104"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4" name="Text Placeholder 5">
            <a:extLst>
              <a:ext uri="{FF2B5EF4-FFF2-40B4-BE49-F238E27FC236}">
                <a16:creationId xmlns:a16="http://schemas.microsoft.com/office/drawing/2014/main" id="{BC53FB50-D1D6-AF42-954E-A60FFED3BCF9}"/>
              </a:ext>
            </a:extLst>
          </p:cNvPr>
          <p:cNvSpPr>
            <a:spLocks noGrp="1"/>
          </p:cNvSpPr>
          <p:nvPr>
            <p:ph type="body" sz="quarter" idx="15" hasCustomPrompt="1"/>
          </p:nvPr>
        </p:nvSpPr>
        <p:spPr>
          <a:xfrm>
            <a:off x="536135" y="344424"/>
            <a:ext cx="4703575" cy="176869"/>
          </a:xfrm>
        </p:spPr>
        <p:txBody>
          <a:bodyPr vert="horz" lIns="0" tIns="0" rIns="0" bIns="0" rtlCol="0">
            <a:noAutofit/>
          </a:bodyPr>
          <a:lstStyle>
            <a:lvl1pPr marL="0" indent="0">
              <a:buNone/>
              <a:defRPr lang="en-US" sz="900" b="1" kern="0" cap="all" spc="250" baseline="0" dirty="0">
                <a:solidFill>
                  <a:schemeClr val="tx1">
                    <a:lumMod val="50000"/>
                    <a:lumOff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39219110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ransition Slide">
    <p:bg>
      <p:bgPr>
        <a:solidFill>
          <a:schemeClr val="bg1">
            <a:lumMod val="7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965771" y="1693863"/>
            <a:ext cx="10260458" cy="2387600"/>
          </a:xfrm>
        </p:spPr>
        <p:txBody>
          <a:bodyPr anchor="b">
            <a:normAutofit/>
          </a:bodyPr>
          <a:lstStyle>
            <a:lvl1pPr algn="r">
              <a:defRPr sz="4400">
                <a:solidFill>
                  <a:schemeClr val="tx1"/>
                </a:solidFill>
                <a:latin typeface="+mn-lt"/>
              </a:defRPr>
            </a:lvl1pPr>
          </a:lstStyle>
          <a:p>
            <a:r>
              <a:rPr lang="en-US"/>
              <a:t>Transition slide</a:t>
            </a:r>
          </a:p>
        </p:txBody>
      </p:sp>
      <p:sp>
        <p:nvSpPr>
          <p:cNvPr id="3" name="Freeform 10">
            <a:extLst>
              <a:ext uri="{FF2B5EF4-FFF2-40B4-BE49-F238E27FC236}">
                <a16:creationId xmlns:a16="http://schemas.microsoft.com/office/drawing/2014/main" id="{769234B0-8C54-0130-2E6E-1EC449AD9A7D}"/>
              </a:ext>
            </a:extLst>
          </p:cNvPr>
          <p:cNvSpPr/>
          <p:nvPr userDrawn="1"/>
        </p:nvSpPr>
        <p:spPr>
          <a:xfrm flipV="1">
            <a:off x="0" y="20918"/>
            <a:ext cx="9120436" cy="2663544"/>
          </a:xfrm>
          <a:custGeom>
            <a:avLst/>
            <a:gdLst>
              <a:gd name="connsiteX0" fmla="*/ 6936421 w 9120436"/>
              <a:gd name="connsiteY0" fmla="*/ 2657140 h 2663544"/>
              <a:gd name="connsiteX1" fmla="*/ 6968501 w 9120436"/>
              <a:gd name="connsiteY1" fmla="*/ 2663544 h 2663544"/>
              <a:gd name="connsiteX2" fmla="*/ 6904977 w 9120436"/>
              <a:gd name="connsiteY2" fmla="*/ 2663544 h 2663544"/>
              <a:gd name="connsiteX3" fmla="*/ 5080775 w 9120436"/>
              <a:gd name="connsiteY3" fmla="*/ 2574670 h 2663544"/>
              <a:gd name="connsiteX4" fmla="*/ 5096830 w 9120436"/>
              <a:gd name="connsiteY4" fmla="*/ 2576825 h 2663544"/>
              <a:gd name="connsiteX5" fmla="*/ 5153019 w 9120436"/>
              <a:gd name="connsiteY5" fmla="*/ 2607741 h 2663544"/>
              <a:gd name="connsiteX6" fmla="*/ 5206011 w 9120436"/>
              <a:gd name="connsiteY6" fmla="*/ 2643864 h 2663544"/>
              <a:gd name="connsiteX7" fmla="*/ 5215119 w 9120436"/>
              <a:gd name="connsiteY7" fmla="*/ 2657264 h 2663544"/>
              <a:gd name="connsiteX8" fmla="*/ 5214784 w 9120436"/>
              <a:gd name="connsiteY8" fmla="*/ 2663544 h 2663544"/>
              <a:gd name="connsiteX9" fmla="*/ 5142214 w 9120436"/>
              <a:gd name="connsiteY9" fmla="*/ 2663544 h 2663544"/>
              <a:gd name="connsiteX10" fmla="*/ 5124084 w 9120436"/>
              <a:gd name="connsiteY10" fmla="*/ 2651593 h 2663544"/>
              <a:gd name="connsiteX11" fmla="*/ 5089092 w 9120436"/>
              <a:gd name="connsiteY11" fmla="*/ 2631767 h 2663544"/>
              <a:gd name="connsiteX12" fmla="*/ 5061184 w 9120436"/>
              <a:gd name="connsiteY12" fmla="*/ 2663544 h 2663544"/>
              <a:gd name="connsiteX13" fmla="*/ 4995782 w 9120436"/>
              <a:gd name="connsiteY13" fmla="*/ 2663544 h 2663544"/>
              <a:gd name="connsiteX14" fmla="*/ 5066717 w 9120436"/>
              <a:gd name="connsiteY14" fmla="*/ 2582706 h 2663544"/>
              <a:gd name="connsiteX15" fmla="*/ 5080775 w 9120436"/>
              <a:gd name="connsiteY15" fmla="*/ 2574670 h 2663544"/>
              <a:gd name="connsiteX16" fmla="*/ 8975856 w 9120436"/>
              <a:gd name="connsiteY16" fmla="*/ 2566745 h 2663544"/>
              <a:gd name="connsiteX17" fmla="*/ 8998061 w 9120436"/>
              <a:gd name="connsiteY17" fmla="*/ 2569937 h 2663544"/>
              <a:gd name="connsiteX18" fmla="*/ 9021614 w 9120436"/>
              <a:gd name="connsiteY18" fmla="*/ 2596821 h 2663544"/>
              <a:gd name="connsiteX19" fmla="*/ 8994698 w 9120436"/>
              <a:gd name="connsiteY19" fmla="*/ 2620343 h 2663544"/>
              <a:gd name="connsiteX20" fmla="*/ 8994697 w 9120436"/>
              <a:gd name="connsiteY20" fmla="*/ 2620343 h 2663544"/>
              <a:gd name="connsiteX21" fmla="*/ 8990995 w 9120436"/>
              <a:gd name="connsiteY21" fmla="*/ 2620343 h 2663544"/>
              <a:gd name="connsiteX22" fmla="*/ 8968790 w 9120436"/>
              <a:gd name="connsiteY22" fmla="*/ 2617151 h 2663544"/>
              <a:gd name="connsiteX23" fmla="*/ 8947088 w 9120436"/>
              <a:gd name="connsiteY23" fmla="*/ 2588419 h 2663544"/>
              <a:gd name="connsiteX24" fmla="*/ 8975856 w 9120436"/>
              <a:gd name="connsiteY24" fmla="*/ 2566745 h 2663544"/>
              <a:gd name="connsiteX25" fmla="*/ 4541549 w 9120436"/>
              <a:gd name="connsiteY25" fmla="*/ 2559882 h 2663544"/>
              <a:gd name="connsiteX26" fmla="*/ 4555132 w 9120436"/>
              <a:gd name="connsiteY26" fmla="*/ 2568761 h 2663544"/>
              <a:gd name="connsiteX27" fmla="*/ 4629498 w 9120436"/>
              <a:gd name="connsiteY27" fmla="*/ 2663544 h 2663544"/>
              <a:gd name="connsiteX28" fmla="*/ 4563310 w 9120436"/>
              <a:gd name="connsiteY28" fmla="*/ 2663544 h 2663544"/>
              <a:gd name="connsiteX29" fmla="*/ 4526870 w 9120436"/>
              <a:gd name="connsiteY29" fmla="*/ 2617150 h 2663544"/>
              <a:gd name="connsiteX30" fmla="*/ 4456214 w 9120436"/>
              <a:gd name="connsiteY30" fmla="*/ 2655122 h 2663544"/>
              <a:gd name="connsiteX31" fmla="*/ 4459083 w 9120436"/>
              <a:gd name="connsiteY31" fmla="*/ 2663544 h 2663544"/>
              <a:gd name="connsiteX32" fmla="*/ 4406930 w 9120436"/>
              <a:gd name="connsiteY32" fmla="*/ 2663544 h 2663544"/>
              <a:gd name="connsiteX33" fmla="*/ 4402717 w 9120436"/>
              <a:gd name="connsiteY33" fmla="*/ 2650921 h 2663544"/>
              <a:gd name="connsiteX34" fmla="*/ 4412474 w 9120436"/>
              <a:gd name="connsiteY34" fmla="*/ 2621854 h 2663544"/>
              <a:gd name="connsiteX35" fmla="*/ 4525356 w 9120436"/>
              <a:gd name="connsiteY35" fmla="*/ 2561032 h 2663544"/>
              <a:gd name="connsiteX36" fmla="*/ 4541549 w 9120436"/>
              <a:gd name="connsiteY36" fmla="*/ 2559882 h 2663544"/>
              <a:gd name="connsiteX37" fmla="*/ 8575806 w 9120436"/>
              <a:gd name="connsiteY37" fmla="*/ 2511466 h 2663544"/>
              <a:gd name="connsiteX38" fmla="*/ 8775662 w 9120436"/>
              <a:gd name="connsiteY38" fmla="*/ 2539526 h 2663544"/>
              <a:gd name="connsiteX39" fmla="*/ 8799215 w 9120436"/>
              <a:gd name="connsiteY39" fmla="*/ 2566409 h 2663544"/>
              <a:gd name="connsiteX40" fmla="*/ 8772298 w 9120436"/>
              <a:gd name="connsiteY40" fmla="*/ 2589932 h 2663544"/>
              <a:gd name="connsiteX41" fmla="*/ 8772466 w 9120436"/>
              <a:gd name="connsiteY41" fmla="*/ 2589092 h 2663544"/>
              <a:gd name="connsiteX42" fmla="*/ 8768933 w 9120436"/>
              <a:gd name="connsiteY42" fmla="*/ 2589092 h 2663544"/>
              <a:gd name="connsiteX43" fmla="*/ 8568741 w 9120436"/>
              <a:gd name="connsiteY43" fmla="*/ 2561369 h 2663544"/>
              <a:gd name="connsiteX44" fmla="*/ 8547353 w 9120436"/>
              <a:gd name="connsiteY44" fmla="*/ 2533134 h 2663544"/>
              <a:gd name="connsiteX45" fmla="*/ 8547375 w 9120436"/>
              <a:gd name="connsiteY45" fmla="*/ 2532973 h 2663544"/>
              <a:gd name="connsiteX46" fmla="*/ 8575806 w 9120436"/>
              <a:gd name="connsiteY46" fmla="*/ 2511466 h 2663544"/>
              <a:gd name="connsiteX47" fmla="*/ 4748596 w 9120436"/>
              <a:gd name="connsiteY47" fmla="*/ 2507769 h 2663544"/>
              <a:gd name="connsiteX48" fmla="*/ 4876786 w 9120436"/>
              <a:gd name="connsiteY48" fmla="*/ 2511298 h 2663544"/>
              <a:gd name="connsiteX49" fmla="*/ 4898656 w 9120436"/>
              <a:gd name="connsiteY49" fmla="*/ 2532804 h 2663544"/>
              <a:gd name="connsiteX50" fmla="*/ 4917257 w 9120436"/>
              <a:gd name="connsiteY50" fmla="*/ 2663544 h 2663544"/>
              <a:gd name="connsiteX51" fmla="*/ 4864199 w 9120436"/>
              <a:gd name="connsiteY51" fmla="*/ 2663544 h 2663544"/>
              <a:gd name="connsiteX52" fmla="*/ 4850879 w 9120436"/>
              <a:gd name="connsiteY52" fmla="*/ 2560695 h 2663544"/>
              <a:gd name="connsiteX53" fmla="*/ 4770634 w 9120436"/>
              <a:gd name="connsiteY53" fmla="*/ 2558511 h 2663544"/>
              <a:gd name="connsiteX54" fmla="*/ 4749809 w 9120436"/>
              <a:gd name="connsiteY54" fmla="*/ 2663544 h 2663544"/>
              <a:gd name="connsiteX55" fmla="*/ 4698515 w 9120436"/>
              <a:gd name="connsiteY55" fmla="*/ 2663544 h 2663544"/>
              <a:gd name="connsiteX56" fmla="*/ 4725549 w 9120436"/>
              <a:gd name="connsiteY56" fmla="*/ 2528100 h 2663544"/>
              <a:gd name="connsiteX57" fmla="*/ 4748596 w 9120436"/>
              <a:gd name="connsiteY57" fmla="*/ 2507769 h 2663544"/>
              <a:gd name="connsiteX58" fmla="*/ 6976453 w 9120436"/>
              <a:gd name="connsiteY58" fmla="*/ 2409312 h 2663544"/>
              <a:gd name="connsiteX59" fmla="*/ 7064100 w 9120436"/>
              <a:gd name="connsiteY59" fmla="*/ 2428970 h 2663544"/>
              <a:gd name="connsiteX60" fmla="*/ 7080923 w 9120436"/>
              <a:gd name="connsiteY60" fmla="*/ 2456357 h 2663544"/>
              <a:gd name="connsiteX61" fmla="*/ 7064100 w 9120436"/>
              <a:gd name="connsiteY61" fmla="*/ 2564561 h 2663544"/>
              <a:gd name="connsiteX62" fmla="*/ 7103802 w 9120436"/>
              <a:gd name="connsiteY62" fmla="*/ 2592284 h 2663544"/>
              <a:gd name="connsiteX63" fmla="*/ 7200198 w 9120436"/>
              <a:gd name="connsiteY63" fmla="*/ 2540534 h 2663544"/>
              <a:gd name="connsiteX64" fmla="*/ 7231656 w 9120436"/>
              <a:gd name="connsiteY64" fmla="*/ 2546919 h 2663544"/>
              <a:gd name="connsiteX65" fmla="*/ 7258069 w 9120436"/>
              <a:gd name="connsiteY65" fmla="*/ 2583379 h 2663544"/>
              <a:gd name="connsiteX66" fmla="*/ 7279770 w 9120436"/>
              <a:gd name="connsiteY66" fmla="*/ 2622696 h 2663544"/>
              <a:gd name="connsiteX67" fmla="*/ 7272032 w 9120436"/>
              <a:gd name="connsiteY67" fmla="*/ 2653947 h 2663544"/>
              <a:gd name="connsiteX68" fmla="*/ 7259047 w 9120436"/>
              <a:gd name="connsiteY68" fmla="*/ 2663544 h 2663544"/>
              <a:gd name="connsiteX69" fmla="*/ 7174061 w 9120436"/>
              <a:gd name="connsiteY69" fmla="*/ 2663544 h 2663544"/>
              <a:gd name="connsiteX70" fmla="*/ 7224254 w 9120436"/>
              <a:gd name="connsiteY70" fmla="*/ 2626392 h 2663544"/>
              <a:gd name="connsiteX71" fmla="*/ 7214834 w 9120436"/>
              <a:gd name="connsiteY71" fmla="*/ 2610767 h 2663544"/>
              <a:gd name="connsiteX72" fmla="*/ 7204572 w 9120436"/>
              <a:gd name="connsiteY72" fmla="*/ 2595476 h 2663544"/>
              <a:gd name="connsiteX73" fmla="*/ 7111204 w 9120436"/>
              <a:gd name="connsiteY73" fmla="*/ 2645883 h 2663544"/>
              <a:gd name="connsiteX74" fmla="*/ 7081596 w 9120436"/>
              <a:gd name="connsiteY74" fmla="*/ 2641514 h 2663544"/>
              <a:gd name="connsiteX75" fmla="*/ 7025071 w 9120436"/>
              <a:gd name="connsiteY75" fmla="*/ 2602030 h 2663544"/>
              <a:gd name="connsiteX76" fmla="*/ 7010940 w 9120436"/>
              <a:gd name="connsiteY76" fmla="*/ 2575482 h 2663544"/>
              <a:gd name="connsiteX77" fmla="*/ 7026585 w 9120436"/>
              <a:gd name="connsiteY77" fmla="*/ 2470807 h 2663544"/>
              <a:gd name="connsiteX78" fmla="*/ 6990753 w 9120436"/>
              <a:gd name="connsiteY78" fmla="*/ 2462910 h 2663544"/>
              <a:gd name="connsiteX79" fmla="*/ 6960303 w 9120436"/>
              <a:gd name="connsiteY79" fmla="*/ 2563721 h 2663544"/>
              <a:gd name="connsiteX80" fmla="*/ 6936247 w 9120436"/>
              <a:gd name="connsiteY80" fmla="*/ 2581531 h 2663544"/>
              <a:gd name="connsiteX81" fmla="*/ 6868955 w 9120436"/>
              <a:gd name="connsiteY81" fmla="*/ 2593292 h 2663544"/>
              <a:gd name="connsiteX82" fmla="*/ 6840188 w 9120436"/>
              <a:gd name="connsiteY82" fmla="*/ 2584555 h 2663544"/>
              <a:gd name="connsiteX83" fmla="*/ 6777102 w 9120436"/>
              <a:gd name="connsiteY83" fmla="*/ 2499538 h 2663544"/>
              <a:gd name="connsiteX84" fmla="*/ 6761457 w 9120436"/>
              <a:gd name="connsiteY84" fmla="*/ 2508947 h 2663544"/>
              <a:gd name="connsiteX85" fmla="*/ 6746148 w 9120436"/>
              <a:gd name="connsiteY85" fmla="*/ 2519196 h 2663544"/>
              <a:gd name="connsiteX86" fmla="*/ 6796616 w 9120436"/>
              <a:gd name="connsiteY86" fmla="*/ 2612447 h 2663544"/>
              <a:gd name="connsiteX87" fmla="*/ 6792242 w 9120436"/>
              <a:gd name="connsiteY87" fmla="*/ 2642018 h 2663544"/>
              <a:gd name="connsiteX88" fmla="*/ 6777123 w 9120436"/>
              <a:gd name="connsiteY88" fmla="*/ 2663544 h 2663544"/>
              <a:gd name="connsiteX89" fmla="*/ 6579271 w 9120436"/>
              <a:gd name="connsiteY89" fmla="*/ 2663544 h 2663544"/>
              <a:gd name="connsiteX90" fmla="*/ 6580106 w 9120436"/>
              <a:gd name="connsiteY90" fmla="*/ 2659828 h 2663544"/>
              <a:gd name="connsiteX91" fmla="*/ 6607527 w 9120436"/>
              <a:gd name="connsiteY91" fmla="*/ 2643026 h 2663544"/>
              <a:gd name="connsiteX92" fmla="*/ 6715866 w 9120436"/>
              <a:gd name="connsiteY92" fmla="*/ 2659828 h 2663544"/>
              <a:gd name="connsiteX93" fmla="*/ 6743624 w 9120436"/>
              <a:gd name="connsiteY93" fmla="*/ 2620176 h 2663544"/>
              <a:gd name="connsiteX94" fmla="*/ 6691978 w 9120436"/>
              <a:gd name="connsiteY94" fmla="*/ 2523900 h 2663544"/>
              <a:gd name="connsiteX95" fmla="*/ 6698202 w 9120436"/>
              <a:gd name="connsiteY95" fmla="*/ 2492481 h 2663544"/>
              <a:gd name="connsiteX96" fmla="*/ 6734708 w 9120436"/>
              <a:gd name="connsiteY96" fmla="*/ 2466102 h 2663544"/>
              <a:gd name="connsiteX97" fmla="*/ 6774074 w 9120436"/>
              <a:gd name="connsiteY97" fmla="*/ 2444427 h 2663544"/>
              <a:gd name="connsiteX98" fmla="*/ 6805364 w 9120436"/>
              <a:gd name="connsiteY98" fmla="*/ 2452156 h 2663544"/>
              <a:gd name="connsiteX99" fmla="*/ 6870469 w 9120436"/>
              <a:gd name="connsiteY99" fmla="*/ 2540030 h 2663544"/>
              <a:gd name="connsiteX100" fmla="*/ 6918077 w 9120436"/>
              <a:gd name="connsiteY100" fmla="*/ 2531797 h 2663544"/>
              <a:gd name="connsiteX101" fmla="*/ 6949705 w 9120436"/>
              <a:gd name="connsiteY101" fmla="*/ 2427122 h 2663544"/>
              <a:gd name="connsiteX102" fmla="*/ 6976453 w 9120436"/>
              <a:gd name="connsiteY102" fmla="*/ 2409312 h 2663544"/>
              <a:gd name="connsiteX103" fmla="*/ 5993323 w 9120436"/>
              <a:gd name="connsiteY103" fmla="*/ 2405615 h 2663544"/>
              <a:gd name="connsiteX104" fmla="*/ 6129421 w 9120436"/>
              <a:gd name="connsiteY104" fmla="*/ 2463917 h 2663544"/>
              <a:gd name="connsiteX105" fmla="*/ 6181244 w 9120436"/>
              <a:gd name="connsiteY105" fmla="*/ 2598048 h 2663544"/>
              <a:gd name="connsiteX106" fmla="*/ 6166812 w 9120436"/>
              <a:gd name="connsiteY106" fmla="*/ 2663544 h 2663544"/>
              <a:gd name="connsiteX107" fmla="*/ 6108923 w 9120436"/>
              <a:gd name="connsiteY107" fmla="*/ 2663544 h 2663544"/>
              <a:gd name="connsiteX108" fmla="*/ 6120121 w 9120436"/>
              <a:gd name="connsiteY108" fmla="*/ 2646957 h 2663544"/>
              <a:gd name="connsiteX109" fmla="*/ 6130935 w 9120436"/>
              <a:gd name="connsiteY109" fmla="*/ 2593459 h 2663544"/>
              <a:gd name="connsiteX110" fmla="*/ 5993323 w 9120436"/>
              <a:gd name="connsiteY110" fmla="*/ 2456020 h 2663544"/>
              <a:gd name="connsiteX111" fmla="*/ 5855712 w 9120436"/>
              <a:gd name="connsiteY111" fmla="*/ 2593459 h 2663544"/>
              <a:gd name="connsiteX112" fmla="*/ 5866526 w 9120436"/>
              <a:gd name="connsiteY112" fmla="*/ 2646957 h 2663544"/>
              <a:gd name="connsiteX113" fmla="*/ 5877724 w 9120436"/>
              <a:gd name="connsiteY113" fmla="*/ 2663544 h 2663544"/>
              <a:gd name="connsiteX114" fmla="*/ 5819548 w 9120436"/>
              <a:gd name="connsiteY114" fmla="*/ 2663544 h 2663544"/>
              <a:gd name="connsiteX115" fmla="*/ 5817364 w 9120436"/>
              <a:gd name="connsiteY115" fmla="*/ 2660089 h 2663544"/>
              <a:gd name="connsiteX116" fmla="*/ 5863394 w 9120436"/>
              <a:gd name="connsiteY116" fmla="*/ 2457588 h 2663544"/>
              <a:gd name="connsiteX117" fmla="*/ 5993323 w 9120436"/>
              <a:gd name="connsiteY117" fmla="*/ 2405615 h 2663544"/>
              <a:gd name="connsiteX118" fmla="*/ 2928367 w 9120436"/>
              <a:gd name="connsiteY118" fmla="*/ 2276408 h 2663544"/>
              <a:gd name="connsiteX119" fmla="*/ 2933413 w 9120436"/>
              <a:gd name="connsiteY119" fmla="*/ 2276408 h 2663544"/>
              <a:gd name="connsiteX120" fmla="*/ 3219065 w 9120436"/>
              <a:gd name="connsiteY120" fmla="*/ 2566408 h 2663544"/>
              <a:gd name="connsiteX121" fmla="*/ 3198601 w 9120436"/>
              <a:gd name="connsiteY121" fmla="*/ 2663544 h 2663544"/>
              <a:gd name="connsiteX122" fmla="*/ 3142353 w 9120436"/>
              <a:gd name="connsiteY122" fmla="*/ 2663544 h 2663544"/>
              <a:gd name="connsiteX123" fmla="*/ 3147323 w 9120436"/>
              <a:gd name="connsiteY123" fmla="*/ 2656192 h 2663544"/>
              <a:gd name="connsiteX124" fmla="*/ 3166044 w 9120436"/>
              <a:gd name="connsiteY124" fmla="*/ 2563857 h 2663544"/>
              <a:gd name="connsiteX125" fmla="*/ 3117286 w 9120436"/>
              <a:gd name="connsiteY125" fmla="*/ 2419728 h 2663544"/>
              <a:gd name="connsiteX126" fmla="*/ 3099287 w 9120436"/>
              <a:gd name="connsiteY126" fmla="*/ 2398726 h 2663544"/>
              <a:gd name="connsiteX127" fmla="*/ 2932405 w 9120436"/>
              <a:gd name="connsiteY127" fmla="*/ 2326478 h 2663544"/>
              <a:gd name="connsiteX128" fmla="*/ 2928199 w 9120436"/>
              <a:gd name="connsiteY128" fmla="*/ 2326646 h 2663544"/>
              <a:gd name="connsiteX129" fmla="*/ 2694663 w 9120436"/>
              <a:gd name="connsiteY129" fmla="*/ 2567821 h 2663544"/>
              <a:gd name="connsiteX130" fmla="*/ 2713630 w 9120436"/>
              <a:gd name="connsiteY130" fmla="*/ 2656958 h 2663544"/>
              <a:gd name="connsiteX131" fmla="*/ 2718052 w 9120436"/>
              <a:gd name="connsiteY131" fmla="*/ 2663544 h 2663544"/>
              <a:gd name="connsiteX132" fmla="*/ 2662803 w 9120436"/>
              <a:gd name="connsiteY132" fmla="*/ 2663544 h 2663544"/>
              <a:gd name="connsiteX133" fmla="*/ 2649267 w 9120436"/>
              <a:gd name="connsiteY133" fmla="*/ 2635715 h 2663544"/>
              <a:gd name="connsiteX134" fmla="*/ 2753648 w 9120436"/>
              <a:gd name="connsiteY134" fmla="*/ 2335310 h 2663544"/>
              <a:gd name="connsiteX135" fmla="*/ 2928367 w 9120436"/>
              <a:gd name="connsiteY135" fmla="*/ 2276408 h 2663544"/>
              <a:gd name="connsiteX136" fmla="*/ 5993093 w 9120436"/>
              <a:gd name="connsiteY136" fmla="*/ 2238774 h 2663544"/>
              <a:gd name="connsiteX137" fmla="*/ 6348508 w 9120436"/>
              <a:gd name="connsiteY137" fmla="*/ 2595194 h 2663544"/>
              <a:gd name="connsiteX138" fmla="*/ 6334999 w 9120436"/>
              <a:gd name="connsiteY138" fmla="*/ 2663544 h 2663544"/>
              <a:gd name="connsiteX139" fmla="*/ 6283533 w 9120436"/>
              <a:gd name="connsiteY139" fmla="*/ 2663544 h 2663544"/>
              <a:gd name="connsiteX140" fmla="*/ 6297484 w 9120436"/>
              <a:gd name="connsiteY140" fmla="*/ 2594129 h 2663544"/>
              <a:gd name="connsiteX141" fmla="*/ 6205124 w 9120436"/>
              <a:gd name="connsiteY141" fmla="*/ 2375875 h 2663544"/>
              <a:gd name="connsiteX142" fmla="*/ 5991640 w 9120436"/>
              <a:gd name="connsiteY142" fmla="*/ 2289346 h 2663544"/>
              <a:gd name="connsiteX143" fmla="*/ 5686475 w 9120436"/>
              <a:gd name="connsiteY143" fmla="*/ 2594805 h 2663544"/>
              <a:gd name="connsiteX144" fmla="*/ 5700450 w 9120436"/>
              <a:gd name="connsiteY144" fmla="*/ 2663544 h 2663544"/>
              <a:gd name="connsiteX145" fmla="*/ 5650189 w 9120436"/>
              <a:gd name="connsiteY145" fmla="*/ 2663544 h 2663544"/>
              <a:gd name="connsiteX146" fmla="*/ 5636227 w 9120436"/>
              <a:gd name="connsiteY146" fmla="*/ 2593743 h 2663544"/>
              <a:gd name="connsiteX147" fmla="*/ 5993093 w 9120436"/>
              <a:gd name="connsiteY147" fmla="*/ 2238774 h 2663544"/>
              <a:gd name="connsiteX148" fmla="*/ 130616 w 9120436"/>
              <a:gd name="connsiteY148" fmla="*/ 2212443 h 2663544"/>
              <a:gd name="connsiteX149" fmla="*/ 121798 w 9120436"/>
              <a:gd name="connsiteY149" fmla="*/ 2216091 h 2663544"/>
              <a:gd name="connsiteX150" fmla="*/ 113182 w 9120436"/>
              <a:gd name="connsiteY150" fmla="*/ 2212526 h 2663544"/>
              <a:gd name="connsiteX151" fmla="*/ 116751 w 9120436"/>
              <a:gd name="connsiteY151" fmla="*/ 2221131 h 2663544"/>
              <a:gd name="connsiteX152" fmla="*/ 113098 w 9120436"/>
              <a:gd name="connsiteY152" fmla="*/ 2229938 h 2663544"/>
              <a:gd name="connsiteX153" fmla="*/ 121798 w 9120436"/>
              <a:gd name="connsiteY153" fmla="*/ 2226339 h 2663544"/>
              <a:gd name="connsiteX154" fmla="*/ 130700 w 9120436"/>
              <a:gd name="connsiteY154" fmla="*/ 2230021 h 2663544"/>
              <a:gd name="connsiteX155" fmla="*/ 127013 w 9120436"/>
              <a:gd name="connsiteY155" fmla="*/ 2221131 h 2663544"/>
              <a:gd name="connsiteX156" fmla="*/ 982552 w 9120436"/>
              <a:gd name="connsiteY156" fmla="*/ 2182990 h 2663544"/>
              <a:gd name="connsiteX157" fmla="*/ 1351180 w 9120436"/>
              <a:gd name="connsiteY157" fmla="*/ 2550745 h 2663544"/>
              <a:gd name="connsiteX158" fmla="*/ 1341399 w 9120436"/>
              <a:gd name="connsiteY158" fmla="*/ 2635195 h 2663544"/>
              <a:gd name="connsiteX159" fmla="*/ 1331187 w 9120436"/>
              <a:gd name="connsiteY159" fmla="*/ 2663544 h 2663544"/>
              <a:gd name="connsiteX160" fmla="*/ 1272808 w 9120436"/>
              <a:gd name="connsiteY160" fmla="*/ 2663544 h 2663544"/>
              <a:gd name="connsiteX161" fmla="*/ 1296402 w 9120436"/>
              <a:gd name="connsiteY161" fmla="*/ 2593882 h 2663544"/>
              <a:gd name="connsiteX162" fmla="*/ 1234148 w 9120436"/>
              <a:gd name="connsiteY162" fmla="*/ 2358922 h 2663544"/>
              <a:gd name="connsiteX163" fmla="*/ 981621 w 9120436"/>
              <a:gd name="connsiteY163" fmla="*/ 2233900 h 2663544"/>
              <a:gd name="connsiteX164" fmla="*/ 663666 w 9120436"/>
              <a:gd name="connsiteY164" fmla="*/ 2551456 h 2663544"/>
              <a:gd name="connsiteX165" fmla="*/ 686324 w 9120436"/>
              <a:gd name="connsiteY165" fmla="*/ 2663544 h 2663544"/>
              <a:gd name="connsiteX166" fmla="*/ 637120 w 9120436"/>
              <a:gd name="connsiteY166" fmla="*/ 2663544 h 2663544"/>
              <a:gd name="connsiteX167" fmla="*/ 614336 w 9120436"/>
              <a:gd name="connsiteY167" fmla="*/ 2551158 h 2663544"/>
              <a:gd name="connsiteX168" fmla="*/ 982552 w 9120436"/>
              <a:gd name="connsiteY168" fmla="*/ 2182990 h 2663544"/>
              <a:gd name="connsiteX169" fmla="*/ 121798 w 9120436"/>
              <a:gd name="connsiteY169" fmla="*/ 2099485 h 2663544"/>
              <a:gd name="connsiteX170" fmla="*/ 147033 w 9120436"/>
              <a:gd name="connsiteY170" fmla="*/ 2124688 h 2663544"/>
              <a:gd name="connsiteX171" fmla="*/ 147033 w 9120436"/>
              <a:gd name="connsiteY171" fmla="*/ 2190888 h 2663544"/>
              <a:gd name="connsiteX172" fmla="*/ 143430 w 9120436"/>
              <a:gd name="connsiteY172" fmla="*/ 2199576 h 2663544"/>
              <a:gd name="connsiteX173" fmla="*/ 152248 w 9120436"/>
              <a:gd name="connsiteY173" fmla="*/ 2195928 h 2663544"/>
              <a:gd name="connsiteX174" fmla="*/ 218361 w 9120436"/>
              <a:gd name="connsiteY174" fmla="*/ 2195928 h 2663544"/>
              <a:gd name="connsiteX175" fmla="*/ 243596 w 9120436"/>
              <a:gd name="connsiteY175" fmla="*/ 2221131 h 2663544"/>
              <a:gd name="connsiteX176" fmla="*/ 218361 w 9120436"/>
              <a:gd name="connsiteY176" fmla="*/ 2246334 h 2663544"/>
              <a:gd name="connsiteX177" fmla="*/ 152248 w 9120436"/>
              <a:gd name="connsiteY177" fmla="*/ 2246334 h 2663544"/>
              <a:gd name="connsiteX178" fmla="*/ 143345 w 9120436"/>
              <a:gd name="connsiteY178" fmla="*/ 2242651 h 2663544"/>
              <a:gd name="connsiteX179" fmla="*/ 147033 w 9120436"/>
              <a:gd name="connsiteY179" fmla="*/ 2251542 h 2663544"/>
              <a:gd name="connsiteX180" fmla="*/ 147033 w 9120436"/>
              <a:gd name="connsiteY180" fmla="*/ 2317910 h 2663544"/>
              <a:gd name="connsiteX181" fmla="*/ 121798 w 9120436"/>
              <a:gd name="connsiteY181" fmla="*/ 2342777 h 2663544"/>
              <a:gd name="connsiteX182" fmla="*/ 96563 w 9120436"/>
              <a:gd name="connsiteY182" fmla="*/ 2317574 h 2663544"/>
              <a:gd name="connsiteX183" fmla="*/ 96563 w 9120436"/>
              <a:gd name="connsiteY183" fmla="*/ 2251542 h 2663544"/>
              <a:gd name="connsiteX184" fmla="*/ 100216 w 9120436"/>
              <a:gd name="connsiteY184" fmla="*/ 2242735 h 2663544"/>
              <a:gd name="connsiteX185" fmla="*/ 91516 w 9120436"/>
              <a:gd name="connsiteY185" fmla="*/ 2246334 h 2663544"/>
              <a:gd name="connsiteX186" fmla="*/ 25234 w 9120436"/>
              <a:gd name="connsiteY186" fmla="*/ 2246334 h 2663544"/>
              <a:gd name="connsiteX187" fmla="*/ 0 w 9120436"/>
              <a:gd name="connsiteY187" fmla="*/ 2221131 h 2663544"/>
              <a:gd name="connsiteX188" fmla="*/ 25234 w 9120436"/>
              <a:gd name="connsiteY188" fmla="*/ 2195928 h 2663544"/>
              <a:gd name="connsiteX189" fmla="*/ 91516 w 9120436"/>
              <a:gd name="connsiteY189" fmla="*/ 2195928 h 2663544"/>
              <a:gd name="connsiteX190" fmla="*/ 100132 w 9120436"/>
              <a:gd name="connsiteY190" fmla="*/ 2199492 h 2663544"/>
              <a:gd name="connsiteX191" fmla="*/ 96563 w 9120436"/>
              <a:gd name="connsiteY191" fmla="*/ 2190888 h 2663544"/>
              <a:gd name="connsiteX192" fmla="*/ 96563 w 9120436"/>
              <a:gd name="connsiteY192" fmla="*/ 2124688 h 2663544"/>
              <a:gd name="connsiteX193" fmla="*/ 121798 w 9120436"/>
              <a:gd name="connsiteY193" fmla="*/ 2099485 h 2663544"/>
              <a:gd name="connsiteX194" fmla="*/ 8872393 w 9120436"/>
              <a:gd name="connsiteY194" fmla="*/ 2016988 h 2663544"/>
              <a:gd name="connsiteX195" fmla="*/ 8902170 w 9120436"/>
              <a:gd name="connsiteY195" fmla="*/ 2037654 h 2663544"/>
              <a:gd name="connsiteX196" fmla="*/ 8881478 w 9120436"/>
              <a:gd name="connsiteY196" fmla="*/ 2067394 h 2663544"/>
              <a:gd name="connsiteX197" fmla="*/ 8682800 w 9120436"/>
              <a:gd name="connsiteY197" fmla="*/ 2103687 h 2663544"/>
              <a:gd name="connsiteX198" fmla="*/ 8678257 w 9120436"/>
              <a:gd name="connsiteY198" fmla="*/ 2103687 h 2663544"/>
              <a:gd name="connsiteX199" fmla="*/ 8650752 w 9120436"/>
              <a:gd name="connsiteY199" fmla="*/ 2080752 h 2663544"/>
              <a:gd name="connsiteX200" fmla="*/ 8673715 w 9120436"/>
              <a:gd name="connsiteY200" fmla="*/ 2053280 h 2663544"/>
              <a:gd name="connsiteX201" fmla="*/ 6001734 w 9120436"/>
              <a:gd name="connsiteY201" fmla="*/ 2012956 h 2663544"/>
              <a:gd name="connsiteX202" fmla="*/ 6096783 w 9120436"/>
              <a:gd name="connsiteY202" fmla="*/ 2022197 h 2663544"/>
              <a:gd name="connsiteX203" fmla="*/ 6117307 w 9120436"/>
              <a:gd name="connsiteY203" fmla="*/ 2043367 h 2663544"/>
              <a:gd name="connsiteX204" fmla="*/ 6131438 w 9120436"/>
              <a:gd name="connsiteY204" fmla="*/ 2141154 h 2663544"/>
              <a:gd name="connsiteX205" fmla="*/ 6167608 w 9120436"/>
              <a:gd name="connsiteY205" fmla="*/ 2153587 h 2663544"/>
              <a:gd name="connsiteX206" fmla="*/ 6237423 w 9120436"/>
              <a:gd name="connsiteY206" fmla="*/ 2085372 h 2663544"/>
              <a:gd name="connsiteX207" fmla="*/ 6266864 w 9120436"/>
              <a:gd name="connsiteY207" fmla="*/ 2081172 h 2663544"/>
              <a:gd name="connsiteX208" fmla="*/ 6348118 w 9120436"/>
              <a:gd name="connsiteY208" fmla="*/ 2133425 h 2663544"/>
              <a:gd name="connsiteX209" fmla="*/ 6356530 w 9120436"/>
              <a:gd name="connsiteY209" fmla="*/ 2161652 h 2663544"/>
              <a:gd name="connsiteX210" fmla="*/ 6323893 w 9120436"/>
              <a:gd name="connsiteY210" fmla="*/ 2254566 h 2663544"/>
              <a:gd name="connsiteX211" fmla="*/ 6336847 w 9120436"/>
              <a:gd name="connsiteY211" fmla="*/ 2267672 h 2663544"/>
              <a:gd name="connsiteX212" fmla="*/ 6349296 w 9120436"/>
              <a:gd name="connsiteY212" fmla="*/ 2281282 h 2663544"/>
              <a:gd name="connsiteX213" fmla="*/ 6443672 w 9120436"/>
              <a:gd name="connsiteY213" fmla="*/ 2252886 h 2663544"/>
              <a:gd name="connsiteX214" fmla="*/ 6471599 w 9120436"/>
              <a:gd name="connsiteY214" fmla="*/ 2262632 h 2663544"/>
              <a:gd name="connsiteX215" fmla="*/ 6520049 w 9120436"/>
              <a:gd name="connsiteY215" fmla="*/ 2346641 h 2663544"/>
              <a:gd name="connsiteX216" fmla="*/ 6514329 w 9120436"/>
              <a:gd name="connsiteY216" fmla="*/ 2375876 h 2663544"/>
              <a:gd name="connsiteX217" fmla="*/ 6442831 w 9120436"/>
              <a:gd name="connsiteY217" fmla="*/ 2443083 h 2663544"/>
              <a:gd name="connsiteX218" fmla="*/ 6453766 w 9120436"/>
              <a:gd name="connsiteY218" fmla="*/ 2479711 h 2663544"/>
              <a:gd name="connsiteX219" fmla="*/ 6550666 w 9120436"/>
              <a:gd name="connsiteY219" fmla="*/ 2498529 h 2663544"/>
              <a:gd name="connsiteX220" fmla="*/ 6570854 w 9120436"/>
              <a:gd name="connsiteY220" fmla="*/ 2519869 h 2663544"/>
              <a:gd name="connsiteX221" fmla="*/ 6575564 w 9120436"/>
              <a:gd name="connsiteY221" fmla="*/ 2615303 h 2663544"/>
              <a:gd name="connsiteX222" fmla="*/ 6557059 w 9120436"/>
              <a:gd name="connsiteY222" fmla="*/ 2638826 h 2663544"/>
              <a:gd name="connsiteX223" fmla="*/ 6465763 w 9120436"/>
              <a:gd name="connsiteY223" fmla="*/ 2663544 h 2663544"/>
              <a:gd name="connsiteX224" fmla="*/ 6410962 w 9120436"/>
              <a:gd name="connsiteY224" fmla="*/ 2663544 h 2663544"/>
              <a:gd name="connsiteX225" fmla="*/ 6415578 w 9120436"/>
              <a:gd name="connsiteY225" fmla="*/ 2638658 h 2663544"/>
              <a:gd name="connsiteX226" fmla="*/ 6434084 w 9120436"/>
              <a:gd name="connsiteY226" fmla="*/ 2616983 h 2663544"/>
              <a:gd name="connsiteX227" fmla="*/ 6525768 w 9120436"/>
              <a:gd name="connsiteY227" fmla="*/ 2592117 h 2663544"/>
              <a:gd name="connsiteX228" fmla="*/ 6523245 w 9120436"/>
              <a:gd name="connsiteY228" fmla="*/ 2541711 h 2663544"/>
              <a:gd name="connsiteX229" fmla="*/ 6428364 w 9120436"/>
              <a:gd name="connsiteY229" fmla="*/ 2523397 h 2663544"/>
              <a:gd name="connsiteX230" fmla="*/ 6408513 w 9120436"/>
              <a:gd name="connsiteY230" fmla="*/ 2503907 h 2663544"/>
              <a:gd name="connsiteX231" fmla="*/ 6390176 w 9120436"/>
              <a:gd name="connsiteY231" fmla="*/ 2442243 h 2663544"/>
              <a:gd name="connsiteX232" fmla="*/ 6396569 w 9120436"/>
              <a:gd name="connsiteY232" fmla="*/ 2414856 h 2663544"/>
              <a:gd name="connsiteX233" fmla="*/ 6466552 w 9120436"/>
              <a:gd name="connsiteY233" fmla="*/ 2349833 h 2663544"/>
              <a:gd name="connsiteX234" fmla="*/ 6440644 w 9120436"/>
              <a:gd name="connsiteY234" fmla="*/ 2304972 h 2663544"/>
              <a:gd name="connsiteX235" fmla="*/ 6348118 w 9120436"/>
              <a:gd name="connsiteY235" fmla="*/ 2332359 h 2663544"/>
              <a:gd name="connsiteX236" fmla="*/ 6321370 w 9120436"/>
              <a:gd name="connsiteY236" fmla="*/ 2324294 h 2663544"/>
              <a:gd name="connsiteX237" fmla="*/ 6300510 w 9120436"/>
              <a:gd name="connsiteY237" fmla="*/ 2300604 h 2663544"/>
              <a:gd name="connsiteX238" fmla="*/ 6277799 w 9120436"/>
              <a:gd name="connsiteY238" fmla="*/ 2278593 h 2663544"/>
              <a:gd name="connsiteX239" fmla="*/ 6270901 w 9120436"/>
              <a:gd name="connsiteY239" fmla="*/ 2251542 h 2663544"/>
              <a:gd name="connsiteX240" fmla="*/ 6303033 w 9120436"/>
              <a:gd name="connsiteY240" fmla="*/ 2160644 h 2663544"/>
              <a:gd name="connsiteX241" fmla="*/ 6259462 w 9120436"/>
              <a:gd name="connsiteY241" fmla="*/ 2132753 h 2663544"/>
              <a:gd name="connsiteX242" fmla="*/ 6191160 w 9120436"/>
              <a:gd name="connsiteY242" fmla="*/ 2199960 h 2663544"/>
              <a:gd name="connsiteX243" fmla="*/ 6163402 w 9120436"/>
              <a:gd name="connsiteY243" fmla="*/ 2205001 h 2663544"/>
              <a:gd name="connsiteX244" fmla="*/ 6102504 w 9120436"/>
              <a:gd name="connsiteY244" fmla="*/ 2183831 h 2663544"/>
              <a:gd name="connsiteX245" fmla="*/ 6083998 w 9120436"/>
              <a:gd name="connsiteY245" fmla="*/ 2163165 h 2663544"/>
              <a:gd name="connsiteX246" fmla="*/ 6070203 w 9120436"/>
              <a:gd name="connsiteY246" fmla="*/ 2067562 h 2663544"/>
              <a:gd name="connsiteX247" fmla="*/ 6019735 w 9120436"/>
              <a:gd name="connsiteY247" fmla="*/ 2062689 h 2663544"/>
              <a:gd name="connsiteX248" fmla="*/ 5990631 w 9120436"/>
              <a:gd name="connsiteY248" fmla="*/ 2152915 h 2663544"/>
              <a:gd name="connsiteX249" fmla="*/ 5968088 w 9120436"/>
              <a:gd name="connsiteY249" fmla="*/ 2169717 h 2663544"/>
              <a:gd name="connsiteX250" fmla="*/ 5900797 w 9120436"/>
              <a:gd name="connsiteY250" fmla="*/ 2178790 h 2663544"/>
              <a:gd name="connsiteX251" fmla="*/ 5874889 w 9120436"/>
              <a:gd name="connsiteY251" fmla="*/ 2169045 h 2663544"/>
              <a:gd name="connsiteX252" fmla="*/ 5818028 w 9120436"/>
              <a:gd name="connsiteY252" fmla="*/ 2090581 h 2663544"/>
              <a:gd name="connsiteX253" fmla="*/ 5772774 w 9120436"/>
              <a:gd name="connsiteY253" fmla="*/ 2108559 h 2663544"/>
              <a:gd name="connsiteX254" fmla="*/ 5788756 w 9120436"/>
              <a:gd name="connsiteY254" fmla="*/ 2201809 h 2663544"/>
              <a:gd name="connsiteX255" fmla="*/ 5776812 w 9120436"/>
              <a:gd name="connsiteY255" fmla="*/ 2227852 h 2663544"/>
              <a:gd name="connsiteX256" fmla="*/ 5718268 w 9120436"/>
              <a:gd name="connsiteY256" fmla="*/ 2269352 h 2663544"/>
              <a:gd name="connsiteX257" fmla="*/ 5690678 w 9120436"/>
              <a:gd name="connsiteY257" fmla="*/ 2272712 h 2663544"/>
              <a:gd name="connsiteX258" fmla="*/ 5603873 w 9120436"/>
              <a:gd name="connsiteY258" fmla="*/ 2229868 h 2663544"/>
              <a:gd name="connsiteX259" fmla="*/ 5573591 w 9120436"/>
              <a:gd name="connsiteY259" fmla="*/ 2264984 h 2663544"/>
              <a:gd name="connsiteX260" fmla="*/ 5630957 w 9120436"/>
              <a:gd name="connsiteY260" fmla="*/ 2339584 h 2663544"/>
              <a:gd name="connsiteX261" fmla="*/ 5632303 w 9120436"/>
              <a:gd name="connsiteY261" fmla="*/ 2368315 h 2663544"/>
              <a:gd name="connsiteX262" fmla="*/ 5597816 w 9120436"/>
              <a:gd name="connsiteY262" fmla="*/ 2436699 h 2663544"/>
              <a:gd name="connsiteX263" fmla="*/ 5574937 w 9120436"/>
              <a:gd name="connsiteY263" fmla="*/ 2452660 h 2663544"/>
              <a:gd name="connsiteX264" fmla="*/ 5478373 w 9120436"/>
              <a:gd name="connsiteY264" fmla="*/ 2454844 h 2663544"/>
              <a:gd name="connsiteX265" fmla="*/ 5468785 w 9120436"/>
              <a:gd name="connsiteY265" fmla="*/ 2497857 h 2663544"/>
              <a:gd name="connsiteX266" fmla="*/ 5554413 w 9120436"/>
              <a:gd name="connsiteY266" fmla="*/ 2537511 h 2663544"/>
              <a:gd name="connsiteX267" fmla="*/ 5568881 w 9120436"/>
              <a:gd name="connsiteY267" fmla="*/ 2562209 h 2663544"/>
              <a:gd name="connsiteX268" fmla="*/ 5570731 w 9120436"/>
              <a:gd name="connsiteY268" fmla="*/ 2642690 h 2663544"/>
              <a:gd name="connsiteX269" fmla="*/ 5560009 w 9120436"/>
              <a:gd name="connsiteY269" fmla="*/ 2663544 h 2663544"/>
              <a:gd name="connsiteX270" fmla="*/ 5462357 w 9120436"/>
              <a:gd name="connsiteY270" fmla="*/ 2663544 h 2663544"/>
              <a:gd name="connsiteX271" fmla="*/ 5519085 w 9120436"/>
              <a:gd name="connsiteY271" fmla="*/ 2632105 h 2663544"/>
              <a:gd name="connsiteX272" fmla="*/ 5517907 w 9120436"/>
              <a:gd name="connsiteY272" fmla="*/ 2576491 h 2663544"/>
              <a:gd name="connsiteX273" fmla="*/ 5430429 w 9120436"/>
              <a:gd name="connsiteY273" fmla="*/ 2535998 h 2663544"/>
              <a:gd name="connsiteX274" fmla="*/ 5415961 w 9120436"/>
              <a:gd name="connsiteY274" fmla="*/ 2509619 h 2663544"/>
              <a:gd name="connsiteX275" fmla="*/ 5435307 w 9120436"/>
              <a:gd name="connsiteY275" fmla="*/ 2423257 h 2663544"/>
              <a:gd name="connsiteX276" fmla="*/ 5458859 w 9120436"/>
              <a:gd name="connsiteY276" fmla="*/ 2405447 h 2663544"/>
              <a:gd name="connsiteX277" fmla="*/ 5557610 w 9120436"/>
              <a:gd name="connsiteY277" fmla="*/ 2403095 h 2663544"/>
              <a:gd name="connsiteX278" fmla="*/ 5580657 w 9120436"/>
              <a:gd name="connsiteY278" fmla="*/ 2357226 h 2663544"/>
              <a:gd name="connsiteX279" fmla="*/ 5522113 w 9120436"/>
              <a:gd name="connsiteY279" fmla="*/ 2280945 h 2663544"/>
              <a:gd name="connsiteX280" fmla="*/ 5522113 w 9120436"/>
              <a:gd name="connsiteY280" fmla="*/ 2250702 h 2663544"/>
              <a:gd name="connsiteX281" fmla="*/ 5581329 w 9120436"/>
              <a:gd name="connsiteY281" fmla="*/ 2181814 h 2663544"/>
              <a:gd name="connsiteX282" fmla="*/ 5610265 w 9120436"/>
              <a:gd name="connsiteY282" fmla="*/ 2177110 h 2663544"/>
              <a:gd name="connsiteX283" fmla="*/ 5699090 w 9120436"/>
              <a:gd name="connsiteY283" fmla="*/ 2220963 h 2663544"/>
              <a:gd name="connsiteX284" fmla="*/ 5736606 w 9120436"/>
              <a:gd name="connsiteY284" fmla="*/ 2194080 h 2663544"/>
              <a:gd name="connsiteX285" fmla="*/ 5719782 w 9120436"/>
              <a:gd name="connsiteY285" fmla="*/ 2098813 h 2663544"/>
              <a:gd name="connsiteX286" fmla="*/ 5733409 w 9120436"/>
              <a:gd name="connsiteY286" fmla="*/ 2071930 h 2663544"/>
              <a:gd name="connsiteX287" fmla="*/ 5820215 w 9120436"/>
              <a:gd name="connsiteY287" fmla="*/ 2038327 h 2663544"/>
              <a:gd name="connsiteX288" fmla="*/ 5848141 w 9120436"/>
              <a:gd name="connsiteY288" fmla="*/ 2047568 h 2663544"/>
              <a:gd name="connsiteX289" fmla="*/ 5906348 w 9120436"/>
              <a:gd name="connsiteY289" fmla="*/ 2127713 h 2663544"/>
              <a:gd name="connsiteX290" fmla="*/ 5947396 w 9120436"/>
              <a:gd name="connsiteY290" fmla="*/ 2122000 h 2663544"/>
              <a:gd name="connsiteX291" fmla="*/ 5977341 w 9120436"/>
              <a:gd name="connsiteY291" fmla="*/ 2029758 h 2663544"/>
              <a:gd name="connsiteX292" fmla="*/ 6001734 w 9120436"/>
              <a:gd name="connsiteY292" fmla="*/ 2012956 h 2663544"/>
              <a:gd name="connsiteX293" fmla="*/ 4880414 w 9120436"/>
              <a:gd name="connsiteY293" fmla="*/ 2000347 h 2663544"/>
              <a:gd name="connsiteX294" fmla="*/ 4880488 w 9120436"/>
              <a:gd name="connsiteY294" fmla="*/ 2000355 h 2663544"/>
              <a:gd name="connsiteX295" fmla="*/ 4880321 w 9120436"/>
              <a:gd name="connsiteY295" fmla="*/ 2000355 h 2663544"/>
              <a:gd name="connsiteX296" fmla="*/ 9090250 w 9120436"/>
              <a:gd name="connsiteY296" fmla="*/ 1977336 h 2663544"/>
              <a:gd name="connsiteX297" fmla="*/ 9120027 w 9120436"/>
              <a:gd name="connsiteY297" fmla="*/ 1998002 h 2663544"/>
              <a:gd name="connsiteX298" fmla="*/ 9099335 w 9120436"/>
              <a:gd name="connsiteY298" fmla="*/ 2027741 h 2663544"/>
              <a:gd name="connsiteX299" fmla="*/ 9079988 w 9120436"/>
              <a:gd name="connsiteY299" fmla="*/ 2031270 h 2663544"/>
              <a:gd name="connsiteX300" fmla="*/ 9075446 w 9120436"/>
              <a:gd name="connsiteY300" fmla="*/ 2030934 h 2663544"/>
              <a:gd name="connsiteX301" fmla="*/ 9050548 w 9120436"/>
              <a:gd name="connsiteY301" fmla="*/ 2010267 h 2663544"/>
              <a:gd name="connsiteX302" fmla="*/ 9070758 w 9120436"/>
              <a:gd name="connsiteY302" fmla="*/ 1980891 h 2663544"/>
              <a:gd name="connsiteX303" fmla="*/ 9070904 w 9120436"/>
              <a:gd name="connsiteY303" fmla="*/ 1980864 h 2663544"/>
              <a:gd name="connsiteX304" fmla="*/ 7477270 w 9120436"/>
              <a:gd name="connsiteY304" fmla="*/ 1934491 h 2663544"/>
              <a:gd name="connsiteX305" fmla="*/ 7455737 w 9120436"/>
              <a:gd name="connsiteY305" fmla="*/ 1953981 h 2663544"/>
              <a:gd name="connsiteX306" fmla="*/ 7477606 w 9120436"/>
              <a:gd name="connsiteY306" fmla="*/ 2021188 h 2663544"/>
              <a:gd name="connsiteX307" fmla="*/ 7498803 w 9120436"/>
              <a:gd name="connsiteY307" fmla="*/ 1948268 h 2663544"/>
              <a:gd name="connsiteX308" fmla="*/ 7477270 w 9120436"/>
              <a:gd name="connsiteY308" fmla="*/ 1934491 h 2663544"/>
              <a:gd name="connsiteX309" fmla="*/ 7856627 w 9120436"/>
              <a:gd name="connsiteY309" fmla="*/ 1933483 h 2663544"/>
              <a:gd name="connsiteX310" fmla="*/ 7821467 w 9120436"/>
              <a:gd name="connsiteY310" fmla="*/ 1942724 h 2663544"/>
              <a:gd name="connsiteX311" fmla="*/ 7814065 w 9120436"/>
              <a:gd name="connsiteY311" fmla="*/ 1964398 h 2663544"/>
              <a:gd name="connsiteX312" fmla="*/ 7840477 w 9120436"/>
              <a:gd name="connsiteY312" fmla="*/ 2039838 h 2663544"/>
              <a:gd name="connsiteX313" fmla="*/ 7889600 w 9120436"/>
              <a:gd name="connsiteY313" fmla="*/ 1949108 h 2663544"/>
              <a:gd name="connsiteX314" fmla="*/ 7856627 w 9120436"/>
              <a:gd name="connsiteY314" fmla="*/ 1933483 h 2663544"/>
              <a:gd name="connsiteX315" fmla="*/ 7664509 w 9120436"/>
              <a:gd name="connsiteY315" fmla="*/ 1933483 h 2663544"/>
              <a:gd name="connsiteX316" fmla="*/ 7627162 w 9120436"/>
              <a:gd name="connsiteY316" fmla="*/ 1941548 h 2663544"/>
              <a:gd name="connsiteX317" fmla="*/ 7621443 w 9120436"/>
              <a:gd name="connsiteY317" fmla="*/ 1955661 h 2663544"/>
              <a:gd name="connsiteX318" fmla="*/ 7666696 w 9120436"/>
              <a:gd name="connsiteY318" fmla="*/ 2044207 h 2663544"/>
              <a:gd name="connsiteX319" fmla="*/ 7709594 w 9120436"/>
              <a:gd name="connsiteY319" fmla="*/ 1958013 h 2663544"/>
              <a:gd name="connsiteX320" fmla="*/ 7664509 w 9120436"/>
              <a:gd name="connsiteY320" fmla="*/ 1933483 h 2663544"/>
              <a:gd name="connsiteX321" fmla="*/ 1030237 w 9120436"/>
              <a:gd name="connsiteY321" fmla="*/ 1908113 h 2663544"/>
              <a:gd name="connsiteX322" fmla="*/ 1039153 w 9120436"/>
              <a:gd name="connsiteY322" fmla="*/ 1908953 h 2663544"/>
              <a:gd name="connsiteX323" fmla="*/ 1156915 w 9120436"/>
              <a:gd name="connsiteY323" fmla="*/ 1931131 h 2663544"/>
              <a:gd name="connsiteX324" fmla="*/ 1164989 w 9120436"/>
              <a:gd name="connsiteY324" fmla="*/ 1933484 h 2663544"/>
              <a:gd name="connsiteX325" fmla="*/ 1183494 w 9120436"/>
              <a:gd name="connsiteY325" fmla="*/ 1959694 h 2663544"/>
              <a:gd name="connsiteX326" fmla="*/ 1174409 w 9120436"/>
              <a:gd name="connsiteY326" fmla="*/ 2094109 h 2663544"/>
              <a:gd name="connsiteX327" fmla="*/ 1228074 w 9120436"/>
              <a:gd name="connsiteY327" fmla="*/ 2121160 h 2663544"/>
              <a:gd name="connsiteX328" fmla="*/ 1324301 w 9120436"/>
              <a:gd name="connsiteY328" fmla="*/ 2030430 h 2663544"/>
              <a:gd name="connsiteX329" fmla="*/ 1356769 w 9120436"/>
              <a:gd name="connsiteY329" fmla="*/ 2028582 h 2663544"/>
              <a:gd name="connsiteX330" fmla="*/ 1363835 w 9120436"/>
              <a:gd name="connsiteY330" fmla="*/ 2033790 h 2663544"/>
              <a:gd name="connsiteX331" fmla="*/ 1454511 w 9120436"/>
              <a:gd name="connsiteY331" fmla="*/ 2116288 h 2663544"/>
              <a:gd name="connsiteX332" fmla="*/ 1460230 w 9120436"/>
              <a:gd name="connsiteY332" fmla="*/ 2122504 h 2663544"/>
              <a:gd name="connsiteX333" fmla="*/ 1461913 w 9120436"/>
              <a:gd name="connsiteY333" fmla="*/ 2154596 h 2663544"/>
              <a:gd name="connsiteX334" fmla="*/ 1382172 w 9120436"/>
              <a:gd name="connsiteY334" fmla="*/ 2261959 h 2663544"/>
              <a:gd name="connsiteX335" fmla="*/ 1397987 w 9120436"/>
              <a:gd name="connsiteY335" fmla="*/ 2285650 h 2663544"/>
              <a:gd name="connsiteX336" fmla="*/ 1412453 w 9120436"/>
              <a:gd name="connsiteY336" fmla="*/ 2310349 h 2663544"/>
              <a:gd name="connsiteX337" fmla="*/ 1544008 w 9120436"/>
              <a:gd name="connsiteY337" fmla="*/ 2285650 h 2663544"/>
              <a:gd name="connsiteX338" fmla="*/ 1572103 w 9120436"/>
              <a:gd name="connsiteY338" fmla="*/ 2301108 h 2663544"/>
              <a:gd name="connsiteX339" fmla="*/ 1575299 w 9120436"/>
              <a:gd name="connsiteY339" fmla="*/ 2309005 h 2663544"/>
              <a:gd name="connsiteX340" fmla="*/ 1608945 w 9120436"/>
              <a:gd name="connsiteY340" fmla="*/ 2425610 h 2663544"/>
              <a:gd name="connsiteX341" fmla="*/ 1610627 w 9120436"/>
              <a:gd name="connsiteY341" fmla="*/ 2434346 h 2663544"/>
              <a:gd name="connsiteX342" fmla="*/ 1594813 w 9120436"/>
              <a:gd name="connsiteY342" fmla="*/ 2462741 h 2663544"/>
              <a:gd name="connsiteX343" fmla="*/ 1470997 w 9120436"/>
              <a:gd name="connsiteY343" fmla="*/ 2509452 h 2663544"/>
              <a:gd name="connsiteX344" fmla="*/ 1470997 w 9120436"/>
              <a:gd name="connsiteY344" fmla="*/ 2569434 h 2663544"/>
              <a:gd name="connsiteX345" fmla="*/ 1596159 w 9120436"/>
              <a:gd name="connsiteY345" fmla="*/ 2619840 h 2663544"/>
              <a:gd name="connsiteX346" fmla="*/ 1611636 w 9120436"/>
              <a:gd name="connsiteY346" fmla="*/ 2647563 h 2663544"/>
              <a:gd name="connsiteX347" fmla="*/ 1610122 w 9120436"/>
              <a:gd name="connsiteY347" fmla="*/ 2655964 h 2663544"/>
              <a:gd name="connsiteX348" fmla="*/ 1608040 w 9120436"/>
              <a:gd name="connsiteY348" fmla="*/ 2663544 h 2663544"/>
              <a:gd name="connsiteX349" fmla="*/ 1557542 w 9120436"/>
              <a:gd name="connsiteY349" fmla="*/ 2663544 h 2663544"/>
              <a:gd name="connsiteX350" fmla="*/ 1559149 w 9120436"/>
              <a:gd name="connsiteY350" fmla="*/ 2657644 h 2663544"/>
              <a:gd name="connsiteX351" fmla="*/ 1436005 w 9120436"/>
              <a:gd name="connsiteY351" fmla="*/ 2607238 h 2663544"/>
              <a:gd name="connsiteX352" fmla="*/ 1420360 w 9120436"/>
              <a:gd name="connsiteY352" fmla="*/ 2581700 h 2663544"/>
              <a:gd name="connsiteX353" fmla="*/ 1419014 w 9120436"/>
              <a:gd name="connsiteY353" fmla="*/ 2493489 h 2663544"/>
              <a:gd name="connsiteX354" fmla="*/ 1435837 w 9120436"/>
              <a:gd name="connsiteY354" fmla="*/ 2469126 h 2663544"/>
              <a:gd name="connsiteX355" fmla="*/ 1557635 w 9120436"/>
              <a:gd name="connsiteY355" fmla="*/ 2423089 h 2663544"/>
              <a:gd name="connsiteX356" fmla="*/ 1532905 w 9120436"/>
              <a:gd name="connsiteY356" fmla="*/ 2339080 h 2663544"/>
              <a:gd name="connsiteX357" fmla="*/ 1403537 w 9120436"/>
              <a:gd name="connsiteY357" fmla="*/ 2363275 h 2663544"/>
              <a:gd name="connsiteX358" fmla="*/ 1376285 w 9120436"/>
              <a:gd name="connsiteY358" fmla="*/ 2349665 h 2663544"/>
              <a:gd name="connsiteX359" fmla="*/ 1355424 w 9120436"/>
              <a:gd name="connsiteY359" fmla="*/ 2312365 h 2663544"/>
              <a:gd name="connsiteX360" fmla="*/ 1330862 w 9120436"/>
              <a:gd name="connsiteY360" fmla="*/ 2277081 h 2663544"/>
              <a:gd name="connsiteX361" fmla="*/ 1330862 w 9120436"/>
              <a:gd name="connsiteY361" fmla="*/ 2246838 h 2663544"/>
              <a:gd name="connsiteX362" fmla="*/ 1409257 w 9120436"/>
              <a:gd name="connsiteY362" fmla="*/ 2141154 h 2663544"/>
              <a:gd name="connsiteX363" fmla="*/ 1344152 w 9120436"/>
              <a:gd name="connsiteY363" fmla="*/ 2082684 h 2663544"/>
              <a:gd name="connsiteX364" fmla="*/ 1249439 w 9120436"/>
              <a:gd name="connsiteY364" fmla="*/ 2172070 h 2663544"/>
              <a:gd name="connsiteX365" fmla="*/ 1218486 w 9120436"/>
              <a:gd name="connsiteY365" fmla="*/ 2174926 h 2663544"/>
              <a:gd name="connsiteX366" fmla="*/ 1139587 w 9120436"/>
              <a:gd name="connsiteY366" fmla="*/ 2135106 h 2663544"/>
              <a:gd name="connsiteX367" fmla="*/ 1122764 w 9120436"/>
              <a:gd name="connsiteY367" fmla="*/ 2109903 h 2663544"/>
              <a:gd name="connsiteX368" fmla="*/ 1133027 w 9120436"/>
              <a:gd name="connsiteY368" fmla="*/ 1976832 h 2663544"/>
              <a:gd name="connsiteX369" fmla="*/ 1048911 w 9120436"/>
              <a:gd name="connsiteY369" fmla="*/ 1960030 h 2663544"/>
              <a:gd name="connsiteX370" fmla="*/ 1017789 w 9120436"/>
              <a:gd name="connsiteY370" fmla="*/ 2085036 h 2663544"/>
              <a:gd name="connsiteX371" fmla="*/ 992722 w 9120436"/>
              <a:gd name="connsiteY371" fmla="*/ 2104190 h 2663544"/>
              <a:gd name="connsiteX372" fmla="*/ 897169 w 9120436"/>
              <a:gd name="connsiteY372" fmla="*/ 2112087 h 2663544"/>
              <a:gd name="connsiteX373" fmla="*/ 870250 w 9120436"/>
              <a:gd name="connsiteY373" fmla="*/ 2099486 h 2663544"/>
              <a:gd name="connsiteX374" fmla="*/ 805987 w 9120436"/>
              <a:gd name="connsiteY374" fmla="*/ 1982881 h 2663544"/>
              <a:gd name="connsiteX375" fmla="*/ 727592 w 9120436"/>
              <a:gd name="connsiteY375" fmla="*/ 2013628 h 2663544"/>
              <a:gd name="connsiteX376" fmla="*/ 768808 w 9120436"/>
              <a:gd name="connsiteY376" fmla="*/ 2135106 h 2663544"/>
              <a:gd name="connsiteX377" fmla="*/ 757705 w 9120436"/>
              <a:gd name="connsiteY377" fmla="*/ 2164845 h 2663544"/>
              <a:gd name="connsiteX378" fmla="*/ 747275 w 9120436"/>
              <a:gd name="connsiteY378" fmla="*/ 2171230 h 2663544"/>
              <a:gd name="connsiteX379" fmla="*/ 673759 w 9120436"/>
              <a:gd name="connsiteY379" fmla="*/ 2228860 h 2663544"/>
              <a:gd name="connsiteX380" fmla="*/ 644150 w 9120436"/>
              <a:gd name="connsiteY380" fmla="*/ 2232892 h 2663544"/>
              <a:gd name="connsiteX381" fmla="*/ 526390 w 9120436"/>
              <a:gd name="connsiteY381" fmla="*/ 2169549 h 2663544"/>
              <a:gd name="connsiteX382" fmla="*/ 478781 w 9120436"/>
              <a:gd name="connsiteY382" fmla="*/ 2235917 h 2663544"/>
              <a:gd name="connsiteX383" fmla="*/ 579719 w 9120436"/>
              <a:gd name="connsiteY383" fmla="*/ 2315894 h 2663544"/>
              <a:gd name="connsiteX384" fmla="*/ 586616 w 9120436"/>
              <a:gd name="connsiteY384" fmla="*/ 2346977 h 2663544"/>
              <a:gd name="connsiteX385" fmla="*/ 548765 w 9120436"/>
              <a:gd name="connsiteY385" fmla="*/ 2455013 h 2663544"/>
              <a:gd name="connsiteX386" fmla="*/ 526054 w 9120436"/>
              <a:gd name="connsiteY386" fmla="*/ 2475007 h 2663544"/>
              <a:gd name="connsiteX387" fmla="*/ 392816 w 9120436"/>
              <a:gd name="connsiteY387" fmla="*/ 2485928 h 2663544"/>
              <a:gd name="connsiteX388" fmla="*/ 389956 w 9120436"/>
              <a:gd name="connsiteY388" fmla="*/ 2565570 h 2663544"/>
              <a:gd name="connsiteX389" fmla="*/ 518483 w 9120436"/>
              <a:gd name="connsiteY389" fmla="*/ 2578507 h 2663544"/>
              <a:gd name="connsiteX390" fmla="*/ 541026 w 9120436"/>
              <a:gd name="connsiteY390" fmla="*/ 2600518 h 2663544"/>
              <a:gd name="connsiteX391" fmla="*/ 557763 w 9120436"/>
              <a:gd name="connsiteY391" fmla="*/ 2663544 h 2663544"/>
              <a:gd name="connsiteX392" fmla="*/ 504136 w 9120436"/>
              <a:gd name="connsiteY392" fmla="*/ 2663544 h 2663544"/>
              <a:gd name="connsiteX393" fmla="*/ 493754 w 9120436"/>
              <a:gd name="connsiteY393" fmla="*/ 2626392 h 2663544"/>
              <a:gd name="connsiteX394" fmla="*/ 363208 w 9120436"/>
              <a:gd name="connsiteY394" fmla="*/ 2613119 h 2663544"/>
              <a:gd name="connsiteX395" fmla="*/ 340666 w 9120436"/>
              <a:gd name="connsiteY395" fmla="*/ 2589428 h 2663544"/>
              <a:gd name="connsiteX396" fmla="*/ 340666 w 9120436"/>
              <a:gd name="connsiteY396" fmla="*/ 2580524 h 2663544"/>
              <a:gd name="connsiteX397" fmla="*/ 344704 w 9120436"/>
              <a:gd name="connsiteY397" fmla="*/ 2467446 h 2663544"/>
              <a:gd name="connsiteX398" fmla="*/ 345712 w 9120436"/>
              <a:gd name="connsiteY398" fmla="*/ 2459045 h 2663544"/>
              <a:gd name="connsiteX399" fmla="*/ 368760 w 9120436"/>
              <a:gd name="connsiteY399" fmla="*/ 2436866 h 2663544"/>
              <a:gd name="connsiteX400" fmla="*/ 503343 w 9120436"/>
              <a:gd name="connsiteY400" fmla="*/ 2426786 h 2663544"/>
              <a:gd name="connsiteX401" fmla="*/ 532278 w 9120436"/>
              <a:gd name="connsiteY401" fmla="*/ 2342776 h 2663544"/>
              <a:gd name="connsiteX402" fmla="*/ 430164 w 9120436"/>
              <a:gd name="connsiteY402" fmla="*/ 2261623 h 2663544"/>
              <a:gd name="connsiteX403" fmla="*/ 424107 w 9120436"/>
              <a:gd name="connsiteY403" fmla="*/ 2229196 h 2663544"/>
              <a:gd name="connsiteX404" fmla="*/ 428650 w 9120436"/>
              <a:gd name="connsiteY404" fmla="*/ 2221467 h 2663544"/>
              <a:gd name="connsiteX405" fmla="*/ 495942 w 9120436"/>
              <a:gd name="connsiteY405" fmla="*/ 2127713 h 2663544"/>
              <a:gd name="connsiteX406" fmla="*/ 501324 w 9120436"/>
              <a:gd name="connsiteY406" fmla="*/ 2121328 h 2663544"/>
              <a:gd name="connsiteX407" fmla="*/ 532615 w 9120436"/>
              <a:gd name="connsiteY407" fmla="*/ 2115616 h 2663544"/>
              <a:gd name="connsiteX408" fmla="*/ 651721 w 9120436"/>
              <a:gd name="connsiteY408" fmla="*/ 2179966 h 2663544"/>
              <a:gd name="connsiteX409" fmla="*/ 713293 w 9120436"/>
              <a:gd name="connsiteY409" fmla="*/ 2133089 h 2663544"/>
              <a:gd name="connsiteX410" fmla="*/ 671235 w 9120436"/>
              <a:gd name="connsiteY410" fmla="*/ 2009932 h 2663544"/>
              <a:gd name="connsiteX411" fmla="*/ 683852 w 9120436"/>
              <a:gd name="connsiteY411" fmla="*/ 1979352 h 2663544"/>
              <a:gd name="connsiteX412" fmla="*/ 691927 w 9120436"/>
              <a:gd name="connsiteY412" fmla="*/ 1975152 h 2663544"/>
              <a:gd name="connsiteX413" fmla="*/ 801781 w 9120436"/>
              <a:gd name="connsiteY413" fmla="*/ 1931467 h 2663544"/>
              <a:gd name="connsiteX414" fmla="*/ 809856 w 9120436"/>
              <a:gd name="connsiteY414" fmla="*/ 1929115 h 2663544"/>
              <a:gd name="connsiteX415" fmla="*/ 838960 w 9120436"/>
              <a:gd name="connsiteY415" fmla="*/ 1941212 h 2663544"/>
              <a:gd name="connsiteX416" fmla="*/ 904403 w 9120436"/>
              <a:gd name="connsiteY416" fmla="*/ 2059665 h 2663544"/>
              <a:gd name="connsiteX417" fmla="*/ 971693 w 9120436"/>
              <a:gd name="connsiteY417" fmla="*/ 2053953 h 2663544"/>
              <a:gd name="connsiteX418" fmla="*/ 1003321 w 9120436"/>
              <a:gd name="connsiteY418" fmla="*/ 1927099 h 2663544"/>
              <a:gd name="connsiteX419" fmla="*/ 1030237 w 9120436"/>
              <a:gd name="connsiteY419" fmla="*/ 1908113 h 2663544"/>
              <a:gd name="connsiteX420" fmla="*/ 7664173 w 9120436"/>
              <a:gd name="connsiteY420" fmla="*/ 1882741 h 2663544"/>
              <a:gd name="connsiteX421" fmla="*/ 7733988 w 9120436"/>
              <a:gd name="connsiteY421" fmla="*/ 1902231 h 2663544"/>
              <a:gd name="connsiteX422" fmla="*/ 7759727 w 9120436"/>
              <a:gd name="connsiteY422" fmla="*/ 1957677 h 2663544"/>
              <a:gd name="connsiteX423" fmla="*/ 7701688 w 9120436"/>
              <a:gd name="connsiteY423" fmla="*/ 2080499 h 2663544"/>
              <a:gd name="connsiteX424" fmla="*/ 7749128 w 9120436"/>
              <a:gd name="connsiteY424" fmla="*/ 2110574 h 2663544"/>
              <a:gd name="connsiteX425" fmla="*/ 7804476 w 9120436"/>
              <a:gd name="connsiteY425" fmla="*/ 2076130 h 2663544"/>
              <a:gd name="connsiteX426" fmla="*/ 7763259 w 9120436"/>
              <a:gd name="connsiteY426" fmla="*/ 1964062 h 2663544"/>
              <a:gd name="connsiteX427" fmla="*/ 7786811 w 9120436"/>
              <a:gd name="connsiteY427" fmla="*/ 1905424 h 2663544"/>
              <a:gd name="connsiteX428" fmla="*/ 7856290 w 9120436"/>
              <a:gd name="connsiteY428" fmla="*/ 1882741 h 2663544"/>
              <a:gd name="connsiteX429" fmla="*/ 7940405 w 9120436"/>
              <a:gd name="connsiteY429" fmla="*/ 1948772 h 2663544"/>
              <a:gd name="connsiteX430" fmla="*/ 7871263 w 9120436"/>
              <a:gd name="connsiteY430" fmla="*/ 2080667 h 2663544"/>
              <a:gd name="connsiteX431" fmla="*/ 7889265 w 9120436"/>
              <a:gd name="connsiteY431" fmla="*/ 2097416 h 2663544"/>
              <a:gd name="connsiteX432" fmla="*/ 7903793 w 9120436"/>
              <a:gd name="connsiteY432" fmla="*/ 2067461 h 2663544"/>
              <a:gd name="connsiteX433" fmla="*/ 7911975 w 9120436"/>
              <a:gd name="connsiteY433" fmla="*/ 2052944 h 2663544"/>
              <a:gd name="connsiteX434" fmla="*/ 7946799 w 9120436"/>
              <a:gd name="connsiteY434" fmla="*/ 2044711 h 2663544"/>
              <a:gd name="connsiteX435" fmla="*/ 7955042 w 9120436"/>
              <a:gd name="connsiteY435" fmla="*/ 2079491 h 2663544"/>
              <a:gd name="connsiteX436" fmla="*/ 7948524 w 9120436"/>
              <a:gd name="connsiteY436" fmla="*/ 2091297 h 2663544"/>
              <a:gd name="connsiteX437" fmla="*/ 7933429 w 9120436"/>
              <a:gd name="connsiteY437" fmla="*/ 2122989 h 2663544"/>
              <a:gd name="connsiteX438" fmla="*/ 7945631 w 9120436"/>
              <a:gd name="connsiteY438" fmla="*/ 2128037 h 2663544"/>
              <a:gd name="connsiteX439" fmla="*/ 7953022 w 9120436"/>
              <a:gd name="connsiteY439" fmla="*/ 2145858 h 2663544"/>
              <a:gd name="connsiteX440" fmla="*/ 7927787 w 9120436"/>
              <a:gd name="connsiteY440" fmla="*/ 2171061 h 2663544"/>
              <a:gd name="connsiteX441" fmla="*/ 7927451 w 9120436"/>
              <a:gd name="connsiteY441" fmla="*/ 2171397 h 2663544"/>
              <a:gd name="connsiteX442" fmla="*/ 7914769 w 9120436"/>
              <a:gd name="connsiteY442" fmla="*/ 2169131 h 2663544"/>
              <a:gd name="connsiteX443" fmla="*/ 7909021 w 9120436"/>
              <a:gd name="connsiteY443" fmla="*/ 2183499 h 2663544"/>
              <a:gd name="connsiteX444" fmla="*/ 7813371 w 9120436"/>
              <a:gd name="connsiteY444" fmla="*/ 2627664 h 2663544"/>
              <a:gd name="connsiteX445" fmla="*/ 7810191 w 9120436"/>
              <a:gd name="connsiteY445" fmla="*/ 2663544 h 2663544"/>
              <a:gd name="connsiteX446" fmla="*/ 7759293 w 9120436"/>
              <a:gd name="connsiteY446" fmla="*/ 2663544 h 2663544"/>
              <a:gd name="connsiteX447" fmla="*/ 7763213 w 9120436"/>
              <a:gd name="connsiteY447" fmla="*/ 2619082 h 2663544"/>
              <a:gd name="connsiteX448" fmla="*/ 7861614 w 9120436"/>
              <a:gd name="connsiteY448" fmla="*/ 2164255 h 2663544"/>
              <a:gd name="connsiteX449" fmla="*/ 7869186 w 9120436"/>
              <a:gd name="connsiteY449" fmla="*/ 2145591 h 2663544"/>
              <a:gd name="connsiteX450" fmla="*/ 7835261 w 9120436"/>
              <a:gd name="connsiteY450" fmla="*/ 2116287 h 2663544"/>
              <a:gd name="connsiteX451" fmla="*/ 7749465 w 9120436"/>
              <a:gd name="connsiteY451" fmla="*/ 2161316 h 2663544"/>
              <a:gd name="connsiteX452" fmla="*/ 7665350 w 9120436"/>
              <a:gd name="connsiteY452" fmla="*/ 2116791 h 2663544"/>
              <a:gd name="connsiteX453" fmla="*/ 7572656 w 9120436"/>
              <a:gd name="connsiteY453" fmla="*/ 2161316 h 2663544"/>
              <a:gd name="connsiteX454" fmla="*/ 7478448 w 9120436"/>
              <a:gd name="connsiteY454" fmla="*/ 2107718 h 2663544"/>
              <a:gd name="connsiteX455" fmla="*/ 7474111 w 9120436"/>
              <a:gd name="connsiteY455" fmla="*/ 2111712 h 2663544"/>
              <a:gd name="connsiteX456" fmla="*/ 7495453 w 9120436"/>
              <a:gd name="connsiteY456" fmla="*/ 2164255 h 2663544"/>
              <a:gd name="connsiteX457" fmla="*/ 7593899 w 9120436"/>
              <a:gd name="connsiteY457" fmla="*/ 2619082 h 2663544"/>
              <a:gd name="connsiteX458" fmla="*/ 7597819 w 9120436"/>
              <a:gd name="connsiteY458" fmla="*/ 2663544 h 2663544"/>
              <a:gd name="connsiteX459" fmla="*/ 7546924 w 9120436"/>
              <a:gd name="connsiteY459" fmla="*/ 2663544 h 2663544"/>
              <a:gd name="connsiteX460" fmla="*/ 7543744 w 9120436"/>
              <a:gd name="connsiteY460" fmla="*/ 2627664 h 2663544"/>
              <a:gd name="connsiteX461" fmla="*/ 7448093 w 9120436"/>
              <a:gd name="connsiteY461" fmla="*/ 2183499 h 2663544"/>
              <a:gd name="connsiteX462" fmla="*/ 7431973 w 9120436"/>
              <a:gd name="connsiteY462" fmla="*/ 2143205 h 2663544"/>
              <a:gd name="connsiteX463" fmla="*/ 7413343 w 9120436"/>
              <a:gd name="connsiteY463" fmla="*/ 2150058 h 2663544"/>
              <a:gd name="connsiteX464" fmla="*/ 7387604 w 9120436"/>
              <a:gd name="connsiteY464" fmla="*/ 2125360 h 2663544"/>
              <a:gd name="connsiteX465" fmla="*/ 7412334 w 9120436"/>
              <a:gd name="connsiteY465" fmla="*/ 2099653 h 2663544"/>
              <a:gd name="connsiteX466" fmla="*/ 7412496 w 9120436"/>
              <a:gd name="connsiteY466" fmla="*/ 2099497 h 2663544"/>
              <a:gd name="connsiteX467" fmla="*/ 7408590 w 9120436"/>
              <a:gd name="connsiteY467" fmla="*/ 2091297 h 2663544"/>
              <a:gd name="connsiteX468" fmla="*/ 7402072 w 9120436"/>
              <a:gd name="connsiteY468" fmla="*/ 2079491 h 2663544"/>
              <a:gd name="connsiteX469" fmla="*/ 7410315 w 9120436"/>
              <a:gd name="connsiteY469" fmla="*/ 2044711 h 2663544"/>
              <a:gd name="connsiteX470" fmla="*/ 7429242 w 9120436"/>
              <a:gd name="connsiteY470" fmla="*/ 2041581 h 2663544"/>
              <a:gd name="connsiteX471" fmla="*/ 7434017 w 9120436"/>
              <a:gd name="connsiteY471" fmla="*/ 2044995 h 2663544"/>
              <a:gd name="connsiteX472" fmla="*/ 7417229 w 9120436"/>
              <a:gd name="connsiteY472" fmla="*/ 2013563 h 2663544"/>
              <a:gd name="connsiteX473" fmla="*/ 7404091 w 9120436"/>
              <a:gd name="connsiteY473" fmla="*/ 1953981 h 2663544"/>
              <a:gd name="connsiteX474" fmla="*/ 7421755 w 9120436"/>
              <a:gd name="connsiteY474" fmla="*/ 1903575 h 2663544"/>
              <a:gd name="connsiteX475" fmla="*/ 7476093 w 9120436"/>
              <a:gd name="connsiteY475" fmla="*/ 1883245 h 2663544"/>
              <a:gd name="connsiteX476" fmla="*/ 7530599 w 9120436"/>
              <a:gd name="connsiteY476" fmla="*/ 1903239 h 2663544"/>
              <a:gd name="connsiteX477" fmla="*/ 7548431 w 9120436"/>
              <a:gd name="connsiteY477" fmla="*/ 1952469 h 2663544"/>
              <a:gd name="connsiteX478" fmla="*/ 7508897 w 9120436"/>
              <a:gd name="connsiteY478" fmla="*/ 2065881 h 2663544"/>
              <a:gd name="connsiteX479" fmla="*/ 7572992 w 9120436"/>
              <a:gd name="connsiteY479" fmla="*/ 2110574 h 2663544"/>
              <a:gd name="connsiteX480" fmla="*/ 7630359 w 9120436"/>
              <a:gd name="connsiteY480" fmla="*/ 2080163 h 2663544"/>
              <a:gd name="connsiteX481" fmla="*/ 7570638 w 9120436"/>
              <a:gd name="connsiteY481" fmla="*/ 1955325 h 2663544"/>
              <a:gd name="connsiteX482" fmla="*/ 7596040 w 9120436"/>
              <a:gd name="connsiteY482" fmla="*/ 1901223 h 2663544"/>
              <a:gd name="connsiteX483" fmla="*/ 7664173 w 9120436"/>
              <a:gd name="connsiteY483" fmla="*/ 1882741 h 2663544"/>
              <a:gd name="connsiteX484" fmla="*/ 491230 w 9120436"/>
              <a:gd name="connsiteY484" fmla="*/ 1804445 h 2663544"/>
              <a:gd name="connsiteX485" fmla="*/ 516464 w 9120436"/>
              <a:gd name="connsiteY485" fmla="*/ 1829648 h 2663544"/>
              <a:gd name="connsiteX486" fmla="*/ 516464 w 9120436"/>
              <a:gd name="connsiteY486" fmla="*/ 1975657 h 2663544"/>
              <a:gd name="connsiteX487" fmla="*/ 491230 w 9120436"/>
              <a:gd name="connsiteY487" fmla="*/ 2000860 h 2663544"/>
              <a:gd name="connsiteX488" fmla="*/ 465994 w 9120436"/>
              <a:gd name="connsiteY488" fmla="*/ 1975657 h 2663544"/>
              <a:gd name="connsiteX489" fmla="*/ 465994 w 9120436"/>
              <a:gd name="connsiteY489" fmla="*/ 1829648 h 2663544"/>
              <a:gd name="connsiteX490" fmla="*/ 491230 w 9120436"/>
              <a:gd name="connsiteY490" fmla="*/ 1804445 h 2663544"/>
              <a:gd name="connsiteX491" fmla="*/ 2882580 w 9120436"/>
              <a:gd name="connsiteY491" fmla="*/ 1801207 h 2663544"/>
              <a:gd name="connsiteX492" fmla="*/ 3534067 w 9120436"/>
              <a:gd name="connsiteY492" fmla="*/ 2098645 h 2663544"/>
              <a:gd name="connsiteX493" fmla="*/ 3684516 w 9120436"/>
              <a:gd name="connsiteY493" fmla="*/ 2662005 h 2663544"/>
              <a:gd name="connsiteX494" fmla="*/ 3684159 w 9120436"/>
              <a:gd name="connsiteY494" fmla="*/ 2663544 h 2663544"/>
              <a:gd name="connsiteX495" fmla="*/ 3629214 w 9120436"/>
              <a:gd name="connsiteY495" fmla="*/ 2663544 h 2663544"/>
              <a:gd name="connsiteX496" fmla="*/ 3630522 w 9120436"/>
              <a:gd name="connsiteY496" fmla="*/ 2657939 h 2663544"/>
              <a:gd name="connsiteX497" fmla="*/ 3491209 w 9120436"/>
              <a:gd name="connsiteY497" fmla="*/ 2133271 h 2663544"/>
              <a:gd name="connsiteX498" fmla="*/ 2885093 w 9120436"/>
              <a:gd name="connsiteY498" fmla="*/ 1855503 h 2663544"/>
              <a:gd name="connsiteX499" fmla="*/ 2495914 w 9120436"/>
              <a:gd name="connsiteY499" fmla="*/ 1999800 h 2663544"/>
              <a:gd name="connsiteX500" fmla="*/ 2433941 w 9120436"/>
              <a:gd name="connsiteY500" fmla="*/ 2052944 h 2663544"/>
              <a:gd name="connsiteX501" fmla="*/ 2220418 w 9120436"/>
              <a:gd name="connsiteY501" fmla="*/ 2636503 h 2663544"/>
              <a:gd name="connsiteX502" fmla="*/ 2225694 w 9120436"/>
              <a:gd name="connsiteY502" fmla="*/ 2663544 h 2663544"/>
              <a:gd name="connsiteX503" fmla="*/ 2175789 w 9120436"/>
              <a:gd name="connsiteY503" fmla="*/ 2663544 h 2663544"/>
              <a:gd name="connsiteX504" fmla="*/ 2166955 w 9120436"/>
              <a:gd name="connsiteY504" fmla="*/ 2607473 h 2663544"/>
              <a:gd name="connsiteX505" fmla="*/ 2464764 w 9120436"/>
              <a:gd name="connsiteY505" fmla="*/ 1956800 h 2663544"/>
              <a:gd name="connsiteX506" fmla="*/ 2882580 w 9120436"/>
              <a:gd name="connsiteY506" fmla="*/ 1801207 h 2663544"/>
              <a:gd name="connsiteX507" fmla="*/ 558352 w 9120436"/>
              <a:gd name="connsiteY507" fmla="*/ 1737405 h 2663544"/>
              <a:gd name="connsiteX508" fmla="*/ 704712 w 9120436"/>
              <a:gd name="connsiteY508" fmla="*/ 1737405 h 2663544"/>
              <a:gd name="connsiteX509" fmla="*/ 729946 w 9120436"/>
              <a:gd name="connsiteY509" fmla="*/ 1762608 h 2663544"/>
              <a:gd name="connsiteX510" fmla="*/ 704712 w 9120436"/>
              <a:gd name="connsiteY510" fmla="*/ 1787811 h 2663544"/>
              <a:gd name="connsiteX511" fmla="*/ 558352 w 9120436"/>
              <a:gd name="connsiteY511" fmla="*/ 1787811 h 2663544"/>
              <a:gd name="connsiteX512" fmla="*/ 533117 w 9120436"/>
              <a:gd name="connsiteY512" fmla="*/ 1762608 h 2663544"/>
              <a:gd name="connsiteX513" fmla="*/ 558352 w 9120436"/>
              <a:gd name="connsiteY513" fmla="*/ 1737405 h 2663544"/>
              <a:gd name="connsiteX514" fmla="*/ 277747 w 9120436"/>
              <a:gd name="connsiteY514" fmla="*/ 1737405 h 2663544"/>
              <a:gd name="connsiteX515" fmla="*/ 424107 w 9120436"/>
              <a:gd name="connsiteY515" fmla="*/ 1737405 h 2663544"/>
              <a:gd name="connsiteX516" fmla="*/ 449341 w 9120436"/>
              <a:gd name="connsiteY516" fmla="*/ 1762608 h 2663544"/>
              <a:gd name="connsiteX517" fmla="*/ 424107 w 9120436"/>
              <a:gd name="connsiteY517" fmla="*/ 1787811 h 2663544"/>
              <a:gd name="connsiteX518" fmla="*/ 277747 w 9120436"/>
              <a:gd name="connsiteY518" fmla="*/ 1787811 h 2663544"/>
              <a:gd name="connsiteX519" fmla="*/ 252512 w 9120436"/>
              <a:gd name="connsiteY519" fmla="*/ 1762608 h 2663544"/>
              <a:gd name="connsiteX520" fmla="*/ 277747 w 9120436"/>
              <a:gd name="connsiteY520" fmla="*/ 1737405 h 2663544"/>
              <a:gd name="connsiteX521" fmla="*/ 2923572 w 9120436"/>
              <a:gd name="connsiteY521" fmla="*/ 1693216 h 2663544"/>
              <a:gd name="connsiteX522" fmla="*/ 3799497 w 9120436"/>
              <a:gd name="connsiteY522" fmla="*/ 2567459 h 2663544"/>
              <a:gd name="connsiteX523" fmla="*/ 3788350 w 9120436"/>
              <a:gd name="connsiteY523" fmla="*/ 2663544 h 2663544"/>
              <a:gd name="connsiteX524" fmla="*/ 3742070 w 9120436"/>
              <a:gd name="connsiteY524" fmla="*/ 2663544 h 2663544"/>
              <a:gd name="connsiteX525" fmla="*/ 3747603 w 9120436"/>
              <a:gd name="connsiteY525" fmla="*/ 2519598 h 2663544"/>
              <a:gd name="connsiteX526" fmla="*/ 3579849 w 9120436"/>
              <a:gd name="connsiteY526" fmla="*/ 2067662 h 2663544"/>
              <a:gd name="connsiteX527" fmla="*/ 2922139 w 9120436"/>
              <a:gd name="connsiteY527" fmla="*/ 1743118 h 2663544"/>
              <a:gd name="connsiteX528" fmla="*/ 2422332 w 9120436"/>
              <a:gd name="connsiteY528" fmla="*/ 1911136 h 2663544"/>
              <a:gd name="connsiteX529" fmla="*/ 2098697 w 9120436"/>
              <a:gd name="connsiteY529" fmla="*/ 2614731 h 2663544"/>
              <a:gd name="connsiteX530" fmla="*/ 2106293 w 9120436"/>
              <a:gd name="connsiteY530" fmla="*/ 2663544 h 2663544"/>
              <a:gd name="connsiteX531" fmla="*/ 2057905 w 9120436"/>
              <a:gd name="connsiteY531" fmla="*/ 2663544 h 2663544"/>
              <a:gd name="connsiteX532" fmla="*/ 2048233 w 9120436"/>
              <a:gd name="connsiteY532" fmla="*/ 2568046 h 2663544"/>
              <a:gd name="connsiteX533" fmla="*/ 2923572 w 9120436"/>
              <a:gd name="connsiteY533" fmla="*/ 1693216 h 2663544"/>
              <a:gd name="connsiteX534" fmla="*/ 1411290 w 9120436"/>
              <a:gd name="connsiteY534" fmla="*/ 1622210 h 2663544"/>
              <a:gd name="connsiteX535" fmla="*/ 1435837 w 9120436"/>
              <a:gd name="connsiteY535" fmla="*/ 1623321 h 2663544"/>
              <a:gd name="connsiteX536" fmla="*/ 1458800 w 9120436"/>
              <a:gd name="connsiteY536" fmla="*/ 1650792 h 2663544"/>
              <a:gd name="connsiteX537" fmla="*/ 1431294 w 9120436"/>
              <a:gd name="connsiteY537" fmla="*/ 1673726 h 2663544"/>
              <a:gd name="connsiteX538" fmla="*/ 1329645 w 9120436"/>
              <a:gd name="connsiteY538" fmla="*/ 1757523 h 2663544"/>
              <a:gd name="connsiteX539" fmla="*/ 1413547 w 9120436"/>
              <a:gd name="connsiteY539" fmla="*/ 1859045 h 2663544"/>
              <a:gd name="connsiteX540" fmla="*/ 1435500 w 9120436"/>
              <a:gd name="connsiteY540" fmla="*/ 1858547 h 2663544"/>
              <a:gd name="connsiteX541" fmla="*/ 1497241 w 9120436"/>
              <a:gd name="connsiteY541" fmla="*/ 1822759 h 2663544"/>
              <a:gd name="connsiteX542" fmla="*/ 1511203 w 9120436"/>
              <a:gd name="connsiteY542" fmla="*/ 1735893 h 2663544"/>
              <a:gd name="connsiteX543" fmla="*/ 1526597 w 9120436"/>
              <a:gd name="connsiteY543" fmla="*/ 1703718 h 2663544"/>
              <a:gd name="connsiteX544" fmla="*/ 1558812 w 9120436"/>
              <a:gd name="connsiteY544" fmla="*/ 1719091 h 2663544"/>
              <a:gd name="connsiteX545" fmla="*/ 1470142 w 9120436"/>
              <a:gd name="connsiteY545" fmla="*/ 1901405 h 2663544"/>
              <a:gd name="connsiteX546" fmla="*/ 1422884 w 9120436"/>
              <a:gd name="connsiteY546" fmla="*/ 1909288 h 2663544"/>
              <a:gd name="connsiteX547" fmla="*/ 1422884 w 9120436"/>
              <a:gd name="connsiteY547" fmla="*/ 1908952 h 2663544"/>
              <a:gd name="connsiteX548" fmla="*/ 1273536 w 9120436"/>
              <a:gd name="connsiteY548" fmla="*/ 1771371 h 2663544"/>
              <a:gd name="connsiteX549" fmla="*/ 1411290 w 9120436"/>
              <a:gd name="connsiteY549" fmla="*/ 1622210 h 2663544"/>
              <a:gd name="connsiteX550" fmla="*/ 8779723 w 9120436"/>
              <a:gd name="connsiteY550" fmla="*/ 1620720 h 2663544"/>
              <a:gd name="connsiteX551" fmla="*/ 8795498 w 9120436"/>
              <a:gd name="connsiteY551" fmla="*/ 1631848 h 2663544"/>
              <a:gd name="connsiteX552" fmla="*/ 8787634 w 9120436"/>
              <a:gd name="connsiteY552" fmla="*/ 1666614 h 2663544"/>
              <a:gd name="connsiteX553" fmla="*/ 8784746 w 9120436"/>
              <a:gd name="connsiteY553" fmla="*/ 1668182 h 2663544"/>
              <a:gd name="connsiteX554" fmla="*/ 8607097 w 9120436"/>
              <a:gd name="connsiteY554" fmla="*/ 1763449 h 2663544"/>
              <a:gd name="connsiteX555" fmla="*/ 8595152 w 9120436"/>
              <a:gd name="connsiteY555" fmla="*/ 1767145 h 2663544"/>
              <a:gd name="connsiteX556" fmla="*/ 8569959 w 9120436"/>
              <a:gd name="connsiteY556" fmla="*/ 1741901 h 2663544"/>
              <a:gd name="connsiteX557" fmla="*/ 8583208 w 9120436"/>
              <a:gd name="connsiteY557" fmla="*/ 1719764 h 2663544"/>
              <a:gd name="connsiteX558" fmla="*/ 8760689 w 9120436"/>
              <a:gd name="connsiteY558" fmla="*/ 1623993 h 2663544"/>
              <a:gd name="connsiteX559" fmla="*/ 8779723 w 9120436"/>
              <a:gd name="connsiteY559" fmla="*/ 1620720 h 2663544"/>
              <a:gd name="connsiteX560" fmla="*/ 7676118 w 9120436"/>
              <a:gd name="connsiteY560" fmla="*/ 1529230 h 2663544"/>
              <a:gd name="connsiteX561" fmla="*/ 8260378 w 9120436"/>
              <a:gd name="connsiteY561" fmla="*/ 2112758 h 2663544"/>
              <a:gd name="connsiteX562" fmla="*/ 8128486 w 9120436"/>
              <a:gd name="connsiteY562" fmla="*/ 2435522 h 2663544"/>
              <a:gd name="connsiteX563" fmla="*/ 8022292 w 9120436"/>
              <a:gd name="connsiteY563" fmla="*/ 2629122 h 2663544"/>
              <a:gd name="connsiteX564" fmla="*/ 8010209 w 9120436"/>
              <a:gd name="connsiteY564" fmla="*/ 2663544 h 2663544"/>
              <a:gd name="connsiteX565" fmla="*/ 7957189 w 9120436"/>
              <a:gd name="connsiteY565" fmla="*/ 2663544 h 2663544"/>
              <a:gd name="connsiteX566" fmla="*/ 7975566 w 9120436"/>
              <a:gd name="connsiteY566" fmla="*/ 2610682 h 2663544"/>
              <a:gd name="connsiteX567" fmla="*/ 8085252 w 9120436"/>
              <a:gd name="connsiteY567" fmla="*/ 2409479 h 2663544"/>
              <a:gd name="connsiteX568" fmla="*/ 8209909 w 9120436"/>
              <a:gd name="connsiteY568" fmla="*/ 2112758 h 2663544"/>
              <a:gd name="connsiteX569" fmla="*/ 7676118 w 9120436"/>
              <a:gd name="connsiteY569" fmla="*/ 1579636 h 2663544"/>
              <a:gd name="connsiteX570" fmla="*/ 7142327 w 9120436"/>
              <a:gd name="connsiteY570" fmla="*/ 2112758 h 2663544"/>
              <a:gd name="connsiteX571" fmla="*/ 7266985 w 9120436"/>
              <a:gd name="connsiteY571" fmla="*/ 2409479 h 2663544"/>
              <a:gd name="connsiteX572" fmla="*/ 7376670 w 9120436"/>
              <a:gd name="connsiteY572" fmla="*/ 2610682 h 2663544"/>
              <a:gd name="connsiteX573" fmla="*/ 7395046 w 9120436"/>
              <a:gd name="connsiteY573" fmla="*/ 2663544 h 2663544"/>
              <a:gd name="connsiteX574" fmla="*/ 7341978 w 9120436"/>
              <a:gd name="connsiteY574" fmla="*/ 2663544 h 2663544"/>
              <a:gd name="connsiteX575" fmla="*/ 7329881 w 9120436"/>
              <a:gd name="connsiteY575" fmla="*/ 2629122 h 2663544"/>
              <a:gd name="connsiteX576" fmla="*/ 7223750 w 9120436"/>
              <a:gd name="connsiteY576" fmla="*/ 2435522 h 2663544"/>
              <a:gd name="connsiteX577" fmla="*/ 7091858 w 9120436"/>
              <a:gd name="connsiteY577" fmla="*/ 2112758 h 2663544"/>
              <a:gd name="connsiteX578" fmla="*/ 7676118 w 9120436"/>
              <a:gd name="connsiteY578" fmla="*/ 1529230 h 2663544"/>
              <a:gd name="connsiteX579" fmla="*/ 491230 w 9120436"/>
              <a:gd name="connsiteY579" fmla="*/ 1524190 h 2663544"/>
              <a:gd name="connsiteX580" fmla="*/ 516464 w 9120436"/>
              <a:gd name="connsiteY580" fmla="*/ 1549393 h 2663544"/>
              <a:gd name="connsiteX581" fmla="*/ 516464 w 9120436"/>
              <a:gd name="connsiteY581" fmla="*/ 1696242 h 2663544"/>
              <a:gd name="connsiteX582" fmla="*/ 491230 w 9120436"/>
              <a:gd name="connsiteY582" fmla="*/ 1720773 h 2663544"/>
              <a:gd name="connsiteX583" fmla="*/ 465994 w 9120436"/>
              <a:gd name="connsiteY583" fmla="*/ 1695570 h 2663544"/>
              <a:gd name="connsiteX584" fmla="*/ 465994 w 9120436"/>
              <a:gd name="connsiteY584" fmla="*/ 1549393 h 2663544"/>
              <a:gd name="connsiteX585" fmla="*/ 491230 w 9120436"/>
              <a:gd name="connsiteY585" fmla="*/ 1524190 h 2663544"/>
              <a:gd name="connsiteX586" fmla="*/ 8973546 w 9120436"/>
              <a:gd name="connsiteY586" fmla="*/ 1517823 h 2663544"/>
              <a:gd name="connsiteX587" fmla="*/ 8988555 w 9120436"/>
              <a:gd name="connsiteY587" fmla="*/ 1529987 h 2663544"/>
              <a:gd name="connsiteX588" fmla="*/ 8978378 w 9120436"/>
              <a:gd name="connsiteY588" fmla="*/ 1564179 h 2663544"/>
              <a:gd name="connsiteX589" fmla="*/ 8962732 w 9120436"/>
              <a:gd name="connsiteY589" fmla="*/ 1572580 h 2663544"/>
              <a:gd name="connsiteX590" fmla="*/ 8950284 w 9120436"/>
              <a:gd name="connsiteY590" fmla="*/ 1575436 h 2663544"/>
              <a:gd name="connsiteX591" fmla="*/ 8925891 w 9120436"/>
              <a:gd name="connsiteY591" fmla="*/ 1549420 h 2663544"/>
              <a:gd name="connsiteX592" fmla="*/ 8938844 w 9120436"/>
              <a:gd name="connsiteY592" fmla="*/ 1528223 h 2663544"/>
              <a:gd name="connsiteX593" fmla="*/ 8954321 w 9120436"/>
              <a:gd name="connsiteY593" fmla="*/ 1519822 h 2663544"/>
              <a:gd name="connsiteX594" fmla="*/ 8973546 w 9120436"/>
              <a:gd name="connsiteY594" fmla="*/ 1517823 h 2663544"/>
              <a:gd name="connsiteX595" fmla="*/ 1146048 w 9120436"/>
              <a:gd name="connsiteY595" fmla="*/ 1473165 h 2663544"/>
              <a:gd name="connsiteX596" fmla="*/ 1217221 w 9120436"/>
              <a:gd name="connsiteY596" fmla="*/ 1541266 h 2663544"/>
              <a:gd name="connsiteX597" fmla="*/ 1149823 w 9120436"/>
              <a:gd name="connsiteY597" fmla="*/ 1647702 h 2663544"/>
              <a:gd name="connsiteX598" fmla="*/ 1131513 w 9120436"/>
              <a:gd name="connsiteY598" fmla="*/ 1649868 h 2663544"/>
              <a:gd name="connsiteX599" fmla="*/ 1129829 w 9120436"/>
              <a:gd name="connsiteY599" fmla="*/ 1650036 h 2663544"/>
              <a:gd name="connsiteX600" fmla="*/ 1040685 w 9120436"/>
              <a:gd name="connsiteY600" fmla="*/ 1560632 h 2663544"/>
              <a:gd name="connsiteX601" fmla="*/ 1042518 w 9120436"/>
              <a:gd name="connsiteY601" fmla="*/ 1542840 h 2663544"/>
              <a:gd name="connsiteX602" fmla="*/ 1072379 w 9120436"/>
              <a:gd name="connsiteY602" fmla="*/ 1523266 h 2663544"/>
              <a:gd name="connsiteX603" fmla="*/ 1091977 w 9120436"/>
              <a:gd name="connsiteY603" fmla="*/ 1553089 h 2663544"/>
              <a:gd name="connsiteX604" fmla="*/ 1121941 w 9120436"/>
              <a:gd name="connsiteY604" fmla="*/ 1598819 h 2663544"/>
              <a:gd name="connsiteX605" fmla="*/ 1130501 w 9120436"/>
              <a:gd name="connsiteY605" fmla="*/ 1599631 h 2663544"/>
              <a:gd name="connsiteX606" fmla="*/ 1157755 w 9120436"/>
              <a:gd name="connsiteY606" fmla="*/ 1587701 h 2663544"/>
              <a:gd name="connsiteX607" fmla="*/ 1156738 w 9120436"/>
              <a:gd name="connsiteY607" fmla="*/ 1533060 h 2663544"/>
              <a:gd name="connsiteX608" fmla="*/ 1121418 w 9120436"/>
              <a:gd name="connsiteY608" fmla="*/ 1523182 h 2663544"/>
              <a:gd name="connsiteX609" fmla="*/ 1091865 w 9120436"/>
              <a:gd name="connsiteY609" fmla="*/ 1503202 h 2663544"/>
              <a:gd name="connsiteX610" fmla="*/ 1110651 w 9120436"/>
              <a:gd name="connsiteY610" fmla="*/ 1473953 h 2663544"/>
              <a:gd name="connsiteX611" fmla="*/ 1146048 w 9120436"/>
              <a:gd name="connsiteY611" fmla="*/ 1473165 h 2663544"/>
              <a:gd name="connsiteX612" fmla="*/ 6345595 w 9120436"/>
              <a:gd name="connsiteY612" fmla="*/ 1432956 h 2663544"/>
              <a:gd name="connsiteX613" fmla="*/ 6314472 w 9120436"/>
              <a:gd name="connsiteY613" fmla="*/ 1437493 h 2663544"/>
              <a:gd name="connsiteX614" fmla="*/ 6242302 w 9120436"/>
              <a:gd name="connsiteY614" fmla="*/ 1571908 h 2663544"/>
              <a:gd name="connsiteX615" fmla="*/ 6345763 w 9120436"/>
              <a:gd name="connsiteY615" fmla="*/ 1648693 h 2663544"/>
              <a:gd name="connsiteX616" fmla="*/ 6376885 w 9120436"/>
              <a:gd name="connsiteY616" fmla="*/ 1644157 h 2663544"/>
              <a:gd name="connsiteX617" fmla="*/ 6449357 w 9120436"/>
              <a:gd name="connsiteY617" fmla="*/ 1509872 h 2663544"/>
              <a:gd name="connsiteX618" fmla="*/ 6345595 w 9120436"/>
              <a:gd name="connsiteY618" fmla="*/ 1432956 h 2663544"/>
              <a:gd name="connsiteX619" fmla="*/ 6345931 w 9120436"/>
              <a:gd name="connsiteY619" fmla="*/ 1382551 h 2663544"/>
              <a:gd name="connsiteX620" fmla="*/ 6504473 w 9120436"/>
              <a:gd name="connsiteY620" fmla="*/ 1540755 h 2663544"/>
              <a:gd name="connsiteX621" fmla="*/ 6391689 w 9120436"/>
              <a:gd name="connsiteY621" fmla="*/ 1692378 h 2663544"/>
              <a:gd name="connsiteX622" fmla="*/ 6345595 w 9120436"/>
              <a:gd name="connsiteY622" fmla="*/ 1699099 h 2663544"/>
              <a:gd name="connsiteX623" fmla="*/ 6194189 w 9120436"/>
              <a:gd name="connsiteY623" fmla="*/ 1586525 h 2663544"/>
              <a:gd name="connsiteX624" fmla="*/ 6300341 w 9120436"/>
              <a:gd name="connsiteY624" fmla="*/ 1389272 h 2663544"/>
              <a:gd name="connsiteX625" fmla="*/ 6345931 w 9120436"/>
              <a:gd name="connsiteY625" fmla="*/ 1382551 h 2663544"/>
              <a:gd name="connsiteX626" fmla="*/ 1904019 w 9120436"/>
              <a:gd name="connsiteY626" fmla="*/ 1345251 h 2663544"/>
              <a:gd name="connsiteX627" fmla="*/ 1865158 w 9120436"/>
              <a:gd name="connsiteY627" fmla="*/ 1386079 h 2663544"/>
              <a:gd name="connsiteX628" fmla="*/ 1906038 w 9120436"/>
              <a:gd name="connsiteY628" fmla="*/ 1424892 h 2663544"/>
              <a:gd name="connsiteX629" fmla="*/ 1908225 w 9120436"/>
              <a:gd name="connsiteY629" fmla="*/ 1424892 h 2663544"/>
              <a:gd name="connsiteX630" fmla="*/ 1947087 w 9120436"/>
              <a:gd name="connsiteY630" fmla="*/ 1384063 h 2663544"/>
              <a:gd name="connsiteX631" fmla="*/ 1906206 w 9120436"/>
              <a:gd name="connsiteY631" fmla="*/ 1345251 h 2663544"/>
              <a:gd name="connsiteX632" fmla="*/ 6345594 w 9120436"/>
              <a:gd name="connsiteY632" fmla="*/ 1296861 h 2663544"/>
              <a:gd name="connsiteX633" fmla="*/ 6102132 w 9120436"/>
              <a:gd name="connsiteY633" fmla="*/ 1540621 h 2663544"/>
              <a:gd name="connsiteX634" fmla="*/ 6112597 w 9120436"/>
              <a:gd name="connsiteY634" fmla="*/ 1610887 h 2663544"/>
              <a:gd name="connsiteX635" fmla="*/ 6345930 w 9120436"/>
              <a:gd name="connsiteY635" fmla="*/ 1784114 h 2663544"/>
              <a:gd name="connsiteX636" fmla="*/ 6345930 w 9120436"/>
              <a:gd name="connsiteY636" fmla="*/ 1784115 h 2663544"/>
              <a:gd name="connsiteX637" fmla="*/ 6589350 w 9120436"/>
              <a:gd name="connsiteY637" fmla="*/ 1539977 h 2663544"/>
              <a:gd name="connsiteX638" fmla="*/ 6579096 w 9120436"/>
              <a:gd name="connsiteY638" fmla="*/ 1470592 h 2663544"/>
              <a:gd name="connsiteX639" fmla="*/ 6345426 w 9120436"/>
              <a:gd name="connsiteY639" fmla="*/ 1297533 h 2663544"/>
              <a:gd name="connsiteX640" fmla="*/ 1910917 w 9120436"/>
              <a:gd name="connsiteY640" fmla="*/ 1292890 h 2663544"/>
              <a:gd name="connsiteX641" fmla="*/ 1999880 w 9120436"/>
              <a:gd name="connsiteY641" fmla="*/ 1386446 h 2663544"/>
              <a:gd name="connsiteX642" fmla="*/ 1910917 w 9120436"/>
              <a:gd name="connsiteY642" fmla="*/ 1475297 h 2663544"/>
              <a:gd name="connsiteX643" fmla="*/ 1906206 w 9120436"/>
              <a:gd name="connsiteY643" fmla="*/ 1475297 h 2663544"/>
              <a:gd name="connsiteX644" fmla="*/ 1817243 w 9120436"/>
              <a:gd name="connsiteY644" fmla="*/ 1381741 h 2663544"/>
              <a:gd name="connsiteX645" fmla="*/ 1910917 w 9120436"/>
              <a:gd name="connsiteY645" fmla="*/ 1292890 h 2663544"/>
              <a:gd name="connsiteX646" fmla="*/ 4879479 w 9120436"/>
              <a:gd name="connsiteY646" fmla="*/ 1277371 h 2663544"/>
              <a:gd name="connsiteX647" fmla="*/ 4831596 w 9120436"/>
              <a:gd name="connsiteY647" fmla="*/ 1281195 h 2663544"/>
              <a:gd name="connsiteX648" fmla="*/ 4701156 w 9120436"/>
              <a:gd name="connsiteY648" fmla="*/ 1337689 h 2663544"/>
              <a:gd name="connsiteX649" fmla="*/ 4645178 w 9120436"/>
              <a:gd name="connsiteY649" fmla="*/ 1750218 h 2663544"/>
              <a:gd name="connsiteX650" fmla="*/ 4880320 w 9120436"/>
              <a:gd name="connsiteY650" fmla="*/ 1866275 h 2663544"/>
              <a:gd name="connsiteX651" fmla="*/ 5058812 w 9120436"/>
              <a:gd name="connsiteY651" fmla="*/ 1805957 h 2663544"/>
              <a:gd name="connsiteX652" fmla="*/ 5114123 w 9120436"/>
              <a:gd name="connsiteY652" fmla="*/ 1393099 h 2663544"/>
              <a:gd name="connsiteX653" fmla="*/ 4947102 w 9120436"/>
              <a:gd name="connsiteY653" fmla="*/ 1285145 h 2663544"/>
              <a:gd name="connsiteX654" fmla="*/ 2892699 w 9120436"/>
              <a:gd name="connsiteY654" fmla="*/ 1275019 h 2663544"/>
              <a:gd name="connsiteX655" fmla="*/ 2908178 w 9120436"/>
              <a:gd name="connsiteY655" fmla="*/ 1275019 h 2663544"/>
              <a:gd name="connsiteX656" fmla="*/ 2991450 w 9120436"/>
              <a:gd name="connsiteY656" fmla="*/ 1276364 h 2663544"/>
              <a:gd name="connsiteX657" fmla="*/ 3006927 w 9120436"/>
              <a:gd name="connsiteY657" fmla="*/ 1276364 h 2663544"/>
              <a:gd name="connsiteX658" fmla="*/ 3030648 w 9120436"/>
              <a:gd name="connsiteY658" fmla="*/ 1298038 h 2663544"/>
              <a:gd name="connsiteX659" fmla="*/ 3054705 w 9120436"/>
              <a:gd name="connsiteY659" fmla="*/ 1473785 h 2663544"/>
              <a:gd name="connsiteX660" fmla="*/ 3180708 w 9120436"/>
              <a:gd name="connsiteY660" fmla="*/ 1495796 h 2663544"/>
              <a:gd name="connsiteX661" fmla="*/ 3263645 w 9120436"/>
              <a:gd name="connsiteY661" fmla="*/ 1338866 h 2663544"/>
              <a:gd name="connsiteX662" fmla="*/ 3293422 w 9120436"/>
              <a:gd name="connsiteY662" fmla="*/ 1326433 h 2663544"/>
              <a:gd name="connsiteX663" fmla="*/ 3308058 w 9120436"/>
              <a:gd name="connsiteY663" fmla="*/ 1330970 h 2663544"/>
              <a:gd name="connsiteX664" fmla="*/ 3386790 w 9120436"/>
              <a:gd name="connsiteY664" fmla="*/ 1358021 h 2663544"/>
              <a:gd name="connsiteX665" fmla="*/ 3401257 w 9120436"/>
              <a:gd name="connsiteY665" fmla="*/ 1363565 h 2663544"/>
              <a:gd name="connsiteX666" fmla="*/ 3417070 w 9120436"/>
              <a:gd name="connsiteY666" fmla="*/ 1391624 h 2663544"/>
              <a:gd name="connsiteX667" fmla="*/ 3385611 w 9120436"/>
              <a:gd name="connsiteY667" fmla="*/ 1566027 h 2663544"/>
              <a:gd name="connsiteX668" fmla="*/ 3498661 w 9120436"/>
              <a:gd name="connsiteY668" fmla="*/ 1626178 h 2663544"/>
              <a:gd name="connsiteX669" fmla="*/ 3625843 w 9120436"/>
              <a:gd name="connsiteY669" fmla="*/ 1502516 h 2663544"/>
              <a:gd name="connsiteX670" fmla="*/ 3657974 w 9120436"/>
              <a:gd name="connsiteY670" fmla="*/ 1499996 h 2663544"/>
              <a:gd name="connsiteX671" fmla="*/ 3670760 w 9120436"/>
              <a:gd name="connsiteY671" fmla="*/ 1509069 h 2663544"/>
              <a:gd name="connsiteX672" fmla="*/ 3737042 w 9120436"/>
              <a:gd name="connsiteY672" fmla="*/ 1559475 h 2663544"/>
              <a:gd name="connsiteX673" fmla="*/ 3749154 w 9120436"/>
              <a:gd name="connsiteY673" fmla="*/ 1569220 h 2663544"/>
              <a:gd name="connsiteX674" fmla="*/ 3755547 w 9120436"/>
              <a:gd name="connsiteY674" fmla="*/ 1600807 h 2663544"/>
              <a:gd name="connsiteX675" fmla="*/ 3671433 w 9120436"/>
              <a:gd name="connsiteY675" fmla="*/ 1756896 h 2663544"/>
              <a:gd name="connsiteX676" fmla="*/ 3717358 w 9120436"/>
              <a:gd name="connsiteY676" fmla="*/ 1801421 h 2663544"/>
              <a:gd name="connsiteX677" fmla="*/ 3760257 w 9120436"/>
              <a:gd name="connsiteY677" fmla="*/ 1848802 h 2663544"/>
              <a:gd name="connsiteX678" fmla="*/ 3919402 w 9120436"/>
              <a:gd name="connsiteY678" fmla="*/ 1770506 h 2663544"/>
              <a:gd name="connsiteX679" fmla="*/ 3950861 w 9120436"/>
              <a:gd name="connsiteY679" fmla="*/ 1778066 h 2663544"/>
              <a:gd name="connsiteX680" fmla="*/ 3960114 w 9120436"/>
              <a:gd name="connsiteY680" fmla="*/ 1790332 h 2663544"/>
              <a:gd name="connsiteX681" fmla="*/ 4008059 w 9120436"/>
              <a:gd name="connsiteY681" fmla="*/ 1857539 h 2663544"/>
              <a:gd name="connsiteX682" fmla="*/ 4016470 w 9120436"/>
              <a:gd name="connsiteY682" fmla="*/ 1870477 h 2663544"/>
              <a:gd name="connsiteX683" fmla="*/ 4012937 w 9120436"/>
              <a:gd name="connsiteY683" fmla="*/ 1902400 h 2663544"/>
              <a:gd name="connsiteX684" fmla="*/ 3884747 w 9120436"/>
              <a:gd name="connsiteY684" fmla="*/ 2025222 h 2663544"/>
              <a:gd name="connsiteX685" fmla="*/ 3940935 w 9120436"/>
              <a:gd name="connsiteY685" fmla="*/ 2139978 h 2663544"/>
              <a:gd name="connsiteX686" fmla="*/ 4117402 w 9120436"/>
              <a:gd name="connsiteY686" fmla="*/ 2116288 h 2663544"/>
              <a:gd name="connsiteX687" fmla="*/ 4144991 w 9120436"/>
              <a:gd name="connsiteY687" fmla="*/ 2133090 h 2663544"/>
              <a:gd name="connsiteX688" fmla="*/ 4149870 w 9120436"/>
              <a:gd name="connsiteY688" fmla="*/ 2147707 h 2663544"/>
              <a:gd name="connsiteX689" fmla="*/ 4174263 w 9120436"/>
              <a:gd name="connsiteY689" fmla="*/ 2227180 h 2663544"/>
              <a:gd name="connsiteX690" fmla="*/ 4178300 w 9120436"/>
              <a:gd name="connsiteY690" fmla="*/ 2242134 h 2663544"/>
              <a:gd name="connsiteX691" fmla="*/ 4164842 w 9120436"/>
              <a:gd name="connsiteY691" fmla="*/ 2271369 h 2663544"/>
              <a:gd name="connsiteX692" fmla="*/ 4005031 w 9120436"/>
              <a:gd name="connsiteY692" fmla="*/ 2348489 h 2663544"/>
              <a:gd name="connsiteX693" fmla="*/ 4021854 w 9120436"/>
              <a:gd name="connsiteY693" fmla="*/ 2475175 h 2663544"/>
              <a:gd name="connsiteX694" fmla="*/ 4196806 w 9120436"/>
              <a:gd name="connsiteY694" fmla="*/ 2505251 h 2663544"/>
              <a:gd name="connsiteX695" fmla="*/ 4217666 w 9120436"/>
              <a:gd name="connsiteY695" fmla="*/ 2529614 h 2663544"/>
              <a:gd name="connsiteX696" fmla="*/ 4217666 w 9120436"/>
              <a:gd name="connsiteY696" fmla="*/ 2545240 h 2663544"/>
              <a:gd name="connsiteX697" fmla="*/ 4216152 w 9120436"/>
              <a:gd name="connsiteY697" fmla="*/ 2628241 h 2663544"/>
              <a:gd name="connsiteX698" fmla="*/ 4215311 w 9120436"/>
              <a:gd name="connsiteY698" fmla="*/ 2643699 h 2663544"/>
              <a:gd name="connsiteX699" fmla="*/ 4208779 w 9120436"/>
              <a:gd name="connsiteY699" fmla="*/ 2659546 h 2663544"/>
              <a:gd name="connsiteX700" fmla="*/ 4201209 w 9120436"/>
              <a:gd name="connsiteY700" fmla="*/ 2663544 h 2663544"/>
              <a:gd name="connsiteX701" fmla="*/ 3972046 w 9120436"/>
              <a:gd name="connsiteY701" fmla="*/ 2663544 h 2663544"/>
              <a:gd name="connsiteX702" fmla="*/ 3977842 w 9120436"/>
              <a:gd name="connsiteY702" fmla="*/ 2651216 h 2663544"/>
              <a:gd name="connsiteX703" fmla="*/ 3992918 w 9120436"/>
              <a:gd name="connsiteY703" fmla="*/ 2643867 h 2663544"/>
              <a:gd name="connsiteX704" fmla="*/ 4167029 w 9120436"/>
              <a:gd name="connsiteY704" fmla="*/ 2620344 h 2663544"/>
              <a:gd name="connsiteX705" fmla="*/ 4168207 w 9120436"/>
              <a:gd name="connsiteY705" fmla="*/ 2551288 h 2663544"/>
              <a:gd name="connsiteX706" fmla="*/ 3994432 w 9120436"/>
              <a:gd name="connsiteY706" fmla="*/ 2521381 h 2663544"/>
              <a:gd name="connsiteX707" fmla="*/ 3973573 w 9120436"/>
              <a:gd name="connsiteY707" fmla="*/ 2498193 h 2663544"/>
              <a:gd name="connsiteX708" fmla="*/ 3951534 w 9120436"/>
              <a:gd name="connsiteY708" fmla="*/ 2339752 h 2663544"/>
              <a:gd name="connsiteX709" fmla="*/ 3965329 w 9120436"/>
              <a:gd name="connsiteY709" fmla="*/ 2311693 h 2663544"/>
              <a:gd name="connsiteX710" fmla="*/ 4124131 w 9120436"/>
              <a:gd name="connsiteY710" fmla="*/ 2235077 h 2663544"/>
              <a:gd name="connsiteX711" fmla="*/ 4103943 w 9120436"/>
              <a:gd name="connsiteY711" fmla="*/ 2169045 h 2663544"/>
              <a:gd name="connsiteX712" fmla="*/ 3929496 w 9120436"/>
              <a:gd name="connsiteY712" fmla="*/ 2194248 h 2663544"/>
              <a:gd name="connsiteX713" fmla="*/ 3902411 w 9120436"/>
              <a:gd name="connsiteY713" fmla="*/ 2178623 h 2663544"/>
              <a:gd name="connsiteX714" fmla="*/ 3832091 w 9120436"/>
              <a:gd name="connsiteY714" fmla="*/ 2034967 h 2663544"/>
              <a:gd name="connsiteX715" fmla="*/ 3836297 w 9120436"/>
              <a:gd name="connsiteY715" fmla="*/ 2003883 h 2663544"/>
              <a:gd name="connsiteX716" fmla="*/ 3963646 w 9120436"/>
              <a:gd name="connsiteY716" fmla="*/ 1882070 h 2663544"/>
              <a:gd name="connsiteX717" fmla="*/ 3923776 w 9120436"/>
              <a:gd name="connsiteY717" fmla="*/ 1825616 h 2663544"/>
              <a:gd name="connsiteX718" fmla="*/ 3765641 w 9120436"/>
              <a:gd name="connsiteY718" fmla="*/ 1903408 h 2663544"/>
              <a:gd name="connsiteX719" fmla="*/ 3735191 w 9120436"/>
              <a:gd name="connsiteY719" fmla="*/ 1896856 h 2663544"/>
              <a:gd name="connsiteX720" fmla="*/ 3681863 w 9120436"/>
              <a:gd name="connsiteY720" fmla="*/ 1837041 h 2663544"/>
              <a:gd name="connsiteX721" fmla="*/ 3623993 w 9120436"/>
              <a:gd name="connsiteY721" fmla="*/ 1781931 h 2663544"/>
              <a:gd name="connsiteX722" fmla="*/ 3618440 w 9120436"/>
              <a:gd name="connsiteY722" fmla="*/ 1751016 h 2663544"/>
              <a:gd name="connsiteX723" fmla="*/ 3702554 w 9120436"/>
              <a:gd name="connsiteY723" fmla="*/ 1595935 h 2663544"/>
              <a:gd name="connsiteX724" fmla="*/ 3647376 w 9120436"/>
              <a:gd name="connsiteY724" fmla="*/ 1554266 h 2663544"/>
              <a:gd name="connsiteX725" fmla="*/ 3521036 w 9120436"/>
              <a:gd name="connsiteY725" fmla="*/ 1677087 h 2663544"/>
              <a:gd name="connsiteX726" fmla="*/ 3489913 w 9120436"/>
              <a:gd name="connsiteY726" fmla="*/ 1680280 h 2663544"/>
              <a:gd name="connsiteX727" fmla="*/ 3348601 w 9120436"/>
              <a:gd name="connsiteY727" fmla="*/ 1605008 h 2663544"/>
              <a:gd name="connsiteX728" fmla="*/ 3333797 w 9120436"/>
              <a:gd name="connsiteY728" fmla="*/ 1577453 h 2663544"/>
              <a:gd name="connsiteX729" fmla="*/ 3365086 w 9120436"/>
              <a:gd name="connsiteY729" fmla="*/ 1404226 h 2663544"/>
              <a:gd name="connsiteX730" fmla="*/ 3299815 w 9120436"/>
              <a:gd name="connsiteY730" fmla="*/ 1381711 h 2663544"/>
              <a:gd name="connsiteX731" fmla="*/ 3217550 w 9120436"/>
              <a:gd name="connsiteY731" fmla="*/ 1537632 h 2663544"/>
              <a:gd name="connsiteX732" fmla="*/ 3188952 w 9120436"/>
              <a:gd name="connsiteY732" fmla="*/ 1550234 h 2663544"/>
              <a:gd name="connsiteX733" fmla="*/ 3031321 w 9120436"/>
              <a:gd name="connsiteY733" fmla="*/ 1522847 h 2663544"/>
              <a:gd name="connsiteX734" fmla="*/ 3008779 w 9120436"/>
              <a:gd name="connsiteY734" fmla="*/ 1501172 h 2663544"/>
              <a:gd name="connsiteX735" fmla="*/ 2983543 w 9120436"/>
              <a:gd name="connsiteY735" fmla="*/ 1326601 h 2663544"/>
              <a:gd name="connsiteX736" fmla="*/ 2914401 w 9120436"/>
              <a:gd name="connsiteY736" fmla="*/ 1325425 h 2663544"/>
              <a:gd name="connsiteX737" fmla="*/ 2884457 w 9120436"/>
              <a:gd name="connsiteY737" fmla="*/ 1498988 h 2663544"/>
              <a:gd name="connsiteX738" fmla="*/ 2861073 w 9120436"/>
              <a:gd name="connsiteY738" fmla="*/ 1519822 h 2663544"/>
              <a:gd name="connsiteX739" fmla="*/ 2702602 w 9120436"/>
              <a:gd name="connsiteY739" fmla="*/ 1541833 h 2663544"/>
              <a:gd name="connsiteX740" fmla="*/ 2674508 w 9120436"/>
              <a:gd name="connsiteY740" fmla="*/ 1528223 h 2663544"/>
              <a:gd name="connsiteX741" fmla="*/ 2597795 w 9120436"/>
              <a:gd name="connsiteY741" fmla="*/ 1369614 h 2663544"/>
              <a:gd name="connsiteX742" fmla="*/ 2531682 w 9120436"/>
              <a:gd name="connsiteY742" fmla="*/ 1389608 h 2663544"/>
              <a:gd name="connsiteX743" fmla="*/ 2556916 w 9120436"/>
              <a:gd name="connsiteY743" fmla="*/ 1563843 h 2663544"/>
              <a:gd name="connsiteX744" fmla="*/ 2541270 w 9120436"/>
              <a:gd name="connsiteY744" fmla="*/ 1590894 h 2663544"/>
              <a:gd name="connsiteX745" fmla="*/ 2397266 w 9120436"/>
              <a:gd name="connsiteY745" fmla="*/ 1661294 h 2663544"/>
              <a:gd name="connsiteX746" fmla="*/ 2366312 w 9120436"/>
              <a:gd name="connsiteY746" fmla="*/ 1656925 h 2663544"/>
              <a:gd name="connsiteX747" fmla="*/ 2244346 w 9120436"/>
              <a:gd name="connsiteY747" fmla="*/ 1529735 h 2663544"/>
              <a:gd name="connsiteX748" fmla="*/ 2187822 w 9120436"/>
              <a:gd name="connsiteY748" fmla="*/ 1569556 h 2663544"/>
              <a:gd name="connsiteX749" fmla="*/ 2265711 w 9120436"/>
              <a:gd name="connsiteY749" fmla="*/ 1727493 h 2663544"/>
              <a:gd name="connsiteX750" fmla="*/ 2259150 w 9120436"/>
              <a:gd name="connsiteY750" fmla="*/ 1758072 h 2663544"/>
              <a:gd name="connsiteX751" fmla="*/ 2199261 w 9120436"/>
              <a:gd name="connsiteY751" fmla="*/ 1811166 h 2663544"/>
              <a:gd name="connsiteX752" fmla="*/ 2143914 w 9120436"/>
              <a:gd name="connsiteY752" fmla="*/ 1869133 h 2663544"/>
              <a:gd name="connsiteX753" fmla="*/ 2113128 w 9120436"/>
              <a:gd name="connsiteY753" fmla="*/ 1874509 h 2663544"/>
              <a:gd name="connsiteX754" fmla="*/ 1957853 w 9120436"/>
              <a:gd name="connsiteY754" fmla="*/ 1790500 h 2663544"/>
              <a:gd name="connsiteX755" fmla="*/ 1916130 w 9120436"/>
              <a:gd name="connsiteY755" fmla="*/ 1845442 h 2663544"/>
              <a:gd name="connsiteX756" fmla="*/ 2039108 w 9120436"/>
              <a:gd name="connsiteY756" fmla="*/ 1971624 h 2663544"/>
              <a:gd name="connsiteX757" fmla="*/ 2042303 w 9120436"/>
              <a:gd name="connsiteY757" fmla="*/ 2002707 h 2663544"/>
              <a:gd name="connsiteX758" fmla="*/ 1966937 w 9120436"/>
              <a:gd name="connsiteY758" fmla="*/ 2144011 h 2663544"/>
              <a:gd name="connsiteX759" fmla="*/ 1939348 w 9120436"/>
              <a:gd name="connsiteY759" fmla="*/ 2158628 h 2663544"/>
              <a:gd name="connsiteX760" fmla="*/ 1765903 w 9120436"/>
              <a:gd name="connsiteY760" fmla="*/ 2127377 h 2663544"/>
              <a:gd name="connsiteX761" fmla="*/ 1743360 w 9120436"/>
              <a:gd name="connsiteY761" fmla="*/ 2192568 h 2663544"/>
              <a:gd name="connsiteX762" fmla="*/ 1899477 w 9120436"/>
              <a:gd name="connsiteY762" fmla="*/ 2274729 h 2663544"/>
              <a:gd name="connsiteX763" fmla="*/ 1912094 w 9120436"/>
              <a:gd name="connsiteY763" fmla="*/ 2303292 h 2663544"/>
              <a:gd name="connsiteX764" fmla="*/ 1884503 w 9120436"/>
              <a:gd name="connsiteY764" fmla="*/ 2460893 h 2663544"/>
              <a:gd name="connsiteX765" fmla="*/ 1862803 w 9120436"/>
              <a:gd name="connsiteY765" fmla="*/ 2483408 h 2663544"/>
              <a:gd name="connsiteX766" fmla="*/ 1688181 w 9120436"/>
              <a:gd name="connsiteY766" fmla="*/ 2507603 h 2663544"/>
              <a:gd name="connsiteX767" fmla="*/ 1687003 w 9120436"/>
              <a:gd name="connsiteY767" fmla="*/ 2576659 h 2663544"/>
              <a:gd name="connsiteX768" fmla="*/ 1860784 w 9120436"/>
              <a:gd name="connsiteY768" fmla="*/ 2606566 h 2663544"/>
              <a:gd name="connsiteX769" fmla="*/ 1881643 w 9120436"/>
              <a:gd name="connsiteY769" fmla="*/ 2629921 h 2663544"/>
              <a:gd name="connsiteX770" fmla="*/ 1886320 w 9120436"/>
              <a:gd name="connsiteY770" fmla="*/ 2663544 h 2663544"/>
              <a:gd name="connsiteX771" fmla="*/ 1835612 w 9120436"/>
              <a:gd name="connsiteY771" fmla="*/ 2663544 h 2663544"/>
              <a:gd name="connsiteX772" fmla="*/ 1834204 w 9120436"/>
              <a:gd name="connsiteY772" fmla="*/ 2652940 h 2663544"/>
              <a:gd name="connsiteX773" fmla="*/ 1659246 w 9120436"/>
              <a:gd name="connsiteY773" fmla="*/ 2622864 h 2663544"/>
              <a:gd name="connsiteX774" fmla="*/ 1638385 w 9120436"/>
              <a:gd name="connsiteY774" fmla="*/ 2598333 h 2663544"/>
              <a:gd name="connsiteX775" fmla="*/ 1638385 w 9120436"/>
              <a:gd name="connsiteY775" fmla="*/ 2582876 h 2663544"/>
              <a:gd name="connsiteX776" fmla="*/ 1639899 w 9120436"/>
              <a:gd name="connsiteY776" fmla="*/ 2498867 h 2663544"/>
              <a:gd name="connsiteX777" fmla="*/ 1639899 w 9120436"/>
              <a:gd name="connsiteY777" fmla="*/ 2483408 h 2663544"/>
              <a:gd name="connsiteX778" fmla="*/ 1661601 w 9120436"/>
              <a:gd name="connsiteY778" fmla="*/ 2459717 h 2663544"/>
              <a:gd name="connsiteX779" fmla="*/ 1837400 w 9120436"/>
              <a:gd name="connsiteY779" fmla="*/ 2435691 h 2663544"/>
              <a:gd name="connsiteX780" fmla="*/ 1859438 w 9120436"/>
              <a:gd name="connsiteY780" fmla="*/ 2309845 h 2663544"/>
              <a:gd name="connsiteX781" fmla="*/ 1702312 w 9120436"/>
              <a:gd name="connsiteY781" fmla="*/ 2227180 h 2663544"/>
              <a:gd name="connsiteX782" fmla="*/ 1690031 w 9120436"/>
              <a:gd name="connsiteY782" fmla="*/ 2197441 h 2663544"/>
              <a:gd name="connsiteX783" fmla="*/ 1694574 w 9120436"/>
              <a:gd name="connsiteY783" fmla="*/ 2182655 h 2663544"/>
              <a:gd name="connsiteX784" fmla="*/ 1721657 w 9120436"/>
              <a:gd name="connsiteY784" fmla="*/ 2104022 h 2663544"/>
              <a:gd name="connsiteX785" fmla="*/ 1727209 w 9120436"/>
              <a:gd name="connsiteY785" fmla="*/ 2089573 h 2663544"/>
              <a:gd name="connsiteX786" fmla="*/ 1755135 w 9120436"/>
              <a:gd name="connsiteY786" fmla="*/ 2073779 h 2663544"/>
              <a:gd name="connsiteX787" fmla="*/ 1929758 w 9120436"/>
              <a:gd name="connsiteY787" fmla="*/ 2105198 h 2663544"/>
              <a:gd name="connsiteX788" fmla="*/ 1990153 w 9120436"/>
              <a:gd name="connsiteY788" fmla="*/ 1992290 h 2663544"/>
              <a:gd name="connsiteX789" fmla="*/ 1866334 w 9120436"/>
              <a:gd name="connsiteY789" fmla="*/ 1865268 h 2663544"/>
              <a:gd name="connsiteX790" fmla="*/ 1863812 w 9120436"/>
              <a:gd name="connsiteY790" fmla="*/ 1833177 h 2663544"/>
              <a:gd name="connsiteX791" fmla="*/ 1872728 w 9120436"/>
              <a:gd name="connsiteY791" fmla="*/ 1820575 h 2663544"/>
              <a:gd name="connsiteX792" fmla="*/ 1923197 w 9120436"/>
              <a:gd name="connsiteY792" fmla="*/ 1753368 h 2663544"/>
              <a:gd name="connsiteX793" fmla="*/ 1932954 w 9120436"/>
              <a:gd name="connsiteY793" fmla="*/ 1741439 h 2663544"/>
              <a:gd name="connsiteX794" fmla="*/ 1964414 w 9120436"/>
              <a:gd name="connsiteY794" fmla="*/ 1735054 h 2663544"/>
              <a:gd name="connsiteX795" fmla="*/ 2120699 w 9120436"/>
              <a:gd name="connsiteY795" fmla="*/ 1819063 h 2663544"/>
              <a:gd name="connsiteX796" fmla="*/ 2165447 w 9120436"/>
              <a:gd name="connsiteY796" fmla="*/ 1773362 h 2663544"/>
              <a:gd name="connsiteX797" fmla="*/ 2212887 w 9120436"/>
              <a:gd name="connsiteY797" fmla="*/ 1730349 h 2663544"/>
              <a:gd name="connsiteX798" fmla="*/ 2134492 w 9120436"/>
              <a:gd name="connsiteY798" fmla="*/ 1571404 h 2663544"/>
              <a:gd name="connsiteX799" fmla="*/ 2141895 w 9120436"/>
              <a:gd name="connsiteY799" fmla="*/ 1540152 h 2663544"/>
              <a:gd name="connsiteX800" fmla="*/ 2154345 w 9120436"/>
              <a:gd name="connsiteY800" fmla="*/ 1530743 h 2663544"/>
              <a:gd name="connsiteX801" fmla="*/ 2221636 w 9120436"/>
              <a:gd name="connsiteY801" fmla="*/ 1483026 h 2663544"/>
              <a:gd name="connsiteX802" fmla="*/ 2234589 w 9120436"/>
              <a:gd name="connsiteY802" fmla="*/ 1474457 h 2663544"/>
              <a:gd name="connsiteX803" fmla="*/ 2266552 w 9120436"/>
              <a:gd name="connsiteY803" fmla="*/ 1478154 h 2663544"/>
              <a:gd name="connsiteX804" fmla="*/ 2389359 w 9120436"/>
              <a:gd name="connsiteY804" fmla="*/ 1606184 h 2663544"/>
              <a:gd name="connsiteX805" fmla="*/ 2504428 w 9120436"/>
              <a:gd name="connsiteY805" fmla="*/ 1549898 h 2663544"/>
              <a:gd name="connsiteX806" fmla="*/ 2478857 w 9120436"/>
              <a:gd name="connsiteY806" fmla="*/ 1375830 h 2663544"/>
              <a:gd name="connsiteX807" fmla="*/ 2495680 w 9120436"/>
              <a:gd name="connsiteY807" fmla="*/ 1348443 h 2663544"/>
              <a:gd name="connsiteX808" fmla="*/ 2510316 w 9120436"/>
              <a:gd name="connsiteY808" fmla="*/ 1343403 h 2663544"/>
              <a:gd name="connsiteX809" fmla="*/ 2589889 w 9120436"/>
              <a:gd name="connsiteY809" fmla="*/ 1319040 h 2663544"/>
              <a:gd name="connsiteX810" fmla="*/ 2604692 w 9120436"/>
              <a:gd name="connsiteY810" fmla="*/ 1315008 h 2663544"/>
              <a:gd name="connsiteX811" fmla="*/ 2634132 w 9120436"/>
              <a:gd name="connsiteY811" fmla="*/ 1328449 h 2663544"/>
              <a:gd name="connsiteX812" fmla="*/ 2711349 w 9120436"/>
              <a:gd name="connsiteY812" fmla="*/ 1488235 h 2663544"/>
              <a:gd name="connsiteX813" fmla="*/ 2838026 w 9120436"/>
              <a:gd name="connsiteY813" fmla="*/ 1470593 h 2663544"/>
              <a:gd name="connsiteX814" fmla="*/ 2868308 w 9120436"/>
              <a:gd name="connsiteY814" fmla="*/ 1295854 h 2663544"/>
              <a:gd name="connsiteX815" fmla="*/ 2892699 w 9120436"/>
              <a:gd name="connsiteY815" fmla="*/ 1275019 h 2663544"/>
              <a:gd name="connsiteX816" fmla="*/ 8514025 w 9120436"/>
              <a:gd name="connsiteY816" fmla="*/ 1248781 h 2663544"/>
              <a:gd name="connsiteX817" fmla="*/ 8532215 w 9120436"/>
              <a:gd name="connsiteY817" fmla="*/ 1255266 h 2663544"/>
              <a:gd name="connsiteX818" fmla="*/ 8533992 w 9120436"/>
              <a:gd name="connsiteY818" fmla="*/ 1290863 h 2663544"/>
              <a:gd name="connsiteX819" fmla="*/ 8533078 w 9120436"/>
              <a:gd name="connsiteY819" fmla="*/ 1291821 h 2663544"/>
              <a:gd name="connsiteX820" fmla="*/ 8394119 w 9120436"/>
              <a:gd name="connsiteY820" fmla="*/ 1437998 h 2663544"/>
              <a:gd name="connsiteX821" fmla="*/ 8375277 w 9120436"/>
              <a:gd name="connsiteY821" fmla="*/ 1445894 h 2663544"/>
              <a:gd name="connsiteX822" fmla="*/ 8358455 w 9120436"/>
              <a:gd name="connsiteY822" fmla="*/ 1439006 h 2663544"/>
              <a:gd name="connsiteX823" fmla="*/ 8357221 w 9120436"/>
              <a:gd name="connsiteY823" fmla="*/ 1403623 h 2663544"/>
              <a:gd name="connsiteX824" fmla="*/ 8357445 w 9120436"/>
              <a:gd name="connsiteY824" fmla="*/ 1403386 h 2663544"/>
              <a:gd name="connsiteX825" fmla="*/ 8496571 w 9120436"/>
              <a:gd name="connsiteY825" fmla="*/ 1257041 h 2663544"/>
              <a:gd name="connsiteX826" fmla="*/ 8514025 w 9120436"/>
              <a:gd name="connsiteY826" fmla="*/ 1248781 h 2663544"/>
              <a:gd name="connsiteX827" fmla="*/ 6369772 w 9120436"/>
              <a:gd name="connsiteY827" fmla="*/ 1247900 h 2663544"/>
              <a:gd name="connsiteX828" fmla="*/ 6626910 w 9120436"/>
              <a:gd name="connsiteY828" fmla="*/ 1456107 h 2663544"/>
              <a:gd name="connsiteX829" fmla="*/ 6429949 w 9120436"/>
              <a:gd name="connsiteY829" fmla="*/ 1821919 h 2663544"/>
              <a:gd name="connsiteX830" fmla="*/ 6345595 w 9120436"/>
              <a:gd name="connsiteY830" fmla="*/ 1834352 h 2663544"/>
              <a:gd name="connsiteX831" fmla="*/ 6345594 w 9120436"/>
              <a:gd name="connsiteY831" fmla="*/ 1834520 h 2663544"/>
              <a:gd name="connsiteX832" fmla="*/ 6063979 w 9120436"/>
              <a:gd name="connsiteY832" fmla="*/ 1625505 h 2663544"/>
              <a:gd name="connsiteX833" fmla="*/ 6260639 w 9120436"/>
              <a:gd name="connsiteY833" fmla="*/ 1259393 h 2663544"/>
              <a:gd name="connsiteX834" fmla="*/ 6319114 w 9120436"/>
              <a:gd name="connsiteY834" fmla="*/ 1248067 h 2663544"/>
              <a:gd name="connsiteX835" fmla="*/ 6369772 w 9120436"/>
              <a:gd name="connsiteY835" fmla="*/ 1247900 h 2663544"/>
              <a:gd name="connsiteX836" fmla="*/ 4880018 w 9120436"/>
              <a:gd name="connsiteY836" fmla="*/ 1227133 h 2663544"/>
              <a:gd name="connsiteX837" fmla="*/ 5225376 w 9120436"/>
              <a:gd name="connsiteY837" fmla="*/ 1571756 h 2663544"/>
              <a:gd name="connsiteX838" fmla="*/ 5089429 w 9120436"/>
              <a:gd name="connsiteY838" fmla="*/ 1846113 h 2663544"/>
              <a:gd name="connsiteX839" fmla="*/ 4880320 w 9120436"/>
              <a:gd name="connsiteY839" fmla="*/ 1916681 h 2663544"/>
              <a:gd name="connsiteX840" fmla="*/ 4534963 w 9120436"/>
              <a:gd name="connsiteY840" fmla="*/ 1572058 h 2663544"/>
              <a:gd name="connsiteX841" fmla="*/ 4880018 w 9120436"/>
              <a:gd name="connsiteY841" fmla="*/ 1227133 h 2663544"/>
              <a:gd name="connsiteX842" fmla="*/ 4879310 w 9120436"/>
              <a:gd name="connsiteY842" fmla="*/ 1193866 h 2663544"/>
              <a:gd name="connsiteX843" fmla="*/ 4879380 w 9120436"/>
              <a:gd name="connsiteY843" fmla="*/ 1193874 h 2663544"/>
              <a:gd name="connsiteX844" fmla="*/ 4817937 w 9120436"/>
              <a:gd name="connsiteY844" fmla="*/ 1198759 h 2663544"/>
              <a:gd name="connsiteX845" fmla="*/ 4650183 w 9120436"/>
              <a:gd name="connsiteY845" fmla="*/ 1271154 h 2663544"/>
              <a:gd name="connsiteX846" fmla="*/ 4578665 w 9120436"/>
              <a:gd name="connsiteY846" fmla="*/ 1801233 h 2663544"/>
              <a:gd name="connsiteX847" fmla="*/ 4880320 w 9120436"/>
              <a:gd name="connsiteY847" fmla="*/ 1950118 h 2663544"/>
              <a:gd name="connsiteX848" fmla="*/ 5109449 w 9120436"/>
              <a:gd name="connsiteY848" fmla="*/ 1872661 h 2663544"/>
              <a:gd name="connsiteX849" fmla="*/ 5181245 w 9120436"/>
              <a:gd name="connsiteY849" fmla="*/ 1342860 h 2663544"/>
              <a:gd name="connsiteX850" fmla="*/ 4966364 w 9120436"/>
              <a:gd name="connsiteY850" fmla="*/ 1203806 h 2663544"/>
              <a:gd name="connsiteX851" fmla="*/ 4879380 w 9120436"/>
              <a:gd name="connsiteY851" fmla="*/ 1193874 h 2663544"/>
              <a:gd name="connsiteX852" fmla="*/ 4879479 w 9120436"/>
              <a:gd name="connsiteY852" fmla="*/ 1193866 h 2663544"/>
              <a:gd name="connsiteX853" fmla="*/ 4880196 w 9120436"/>
              <a:gd name="connsiteY853" fmla="*/ 1143460 h 2663544"/>
              <a:gd name="connsiteX854" fmla="*/ 5309327 w 9120436"/>
              <a:gd name="connsiteY854" fmla="*/ 1571761 h 2663544"/>
              <a:gd name="connsiteX855" fmla="*/ 5140403 w 9120436"/>
              <a:gd name="connsiteY855" fmla="*/ 1912650 h 2663544"/>
              <a:gd name="connsiteX856" fmla="*/ 4950118 w 9120436"/>
              <a:gd name="connsiteY856" fmla="*/ 1994750 h 2663544"/>
              <a:gd name="connsiteX857" fmla="*/ 4880414 w 9120436"/>
              <a:gd name="connsiteY857" fmla="*/ 2000347 h 2663544"/>
              <a:gd name="connsiteX858" fmla="*/ 4794030 w 9120436"/>
              <a:gd name="connsiteY858" fmla="*/ 1991680 h 2663544"/>
              <a:gd name="connsiteX859" fmla="*/ 4451358 w 9120436"/>
              <a:gd name="connsiteY859" fmla="*/ 1572054 h 2663544"/>
              <a:gd name="connsiteX860" fmla="*/ 4880196 w 9120436"/>
              <a:gd name="connsiteY860" fmla="*/ 1143460 h 2663544"/>
              <a:gd name="connsiteX861" fmla="*/ 7153415 w 9120436"/>
              <a:gd name="connsiteY861" fmla="*/ 1130789 h 2663544"/>
              <a:gd name="connsiteX862" fmla="*/ 7167729 w 9120436"/>
              <a:gd name="connsiteY862" fmla="*/ 1143797 h 2663544"/>
              <a:gd name="connsiteX863" fmla="*/ 7252517 w 9120436"/>
              <a:gd name="connsiteY863" fmla="*/ 1326602 h 2663544"/>
              <a:gd name="connsiteX864" fmla="*/ 7240803 w 9120436"/>
              <a:gd name="connsiteY864" fmla="*/ 1360018 h 2663544"/>
              <a:gd name="connsiteX865" fmla="*/ 7240404 w 9120436"/>
              <a:gd name="connsiteY865" fmla="*/ 1360206 h 2663544"/>
              <a:gd name="connsiteX866" fmla="*/ 7229637 w 9120436"/>
              <a:gd name="connsiteY866" fmla="*/ 1362222 h 2663544"/>
              <a:gd name="connsiteX867" fmla="*/ 7206758 w 9120436"/>
              <a:gd name="connsiteY867" fmla="*/ 1347772 h 2663544"/>
              <a:gd name="connsiteX868" fmla="*/ 7121971 w 9120436"/>
              <a:gd name="connsiteY868" fmla="*/ 1165303 h 2663544"/>
              <a:gd name="connsiteX869" fmla="*/ 7134083 w 9120436"/>
              <a:gd name="connsiteY869" fmla="*/ 1131700 h 2663544"/>
              <a:gd name="connsiteX870" fmla="*/ 7153415 w 9120436"/>
              <a:gd name="connsiteY870" fmla="*/ 1130789 h 2663544"/>
              <a:gd name="connsiteX871" fmla="*/ 1961555 w 9120436"/>
              <a:gd name="connsiteY871" fmla="*/ 1118762 h 2663544"/>
              <a:gd name="connsiteX872" fmla="*/ 1911084 w 9120436"/>
              <a:gd name="connsiteY872" fmla="*/ 1250824 h 2663544"/>
              <a:gd name="connsiteX873" fmla="*/ 1890729 w 9120436"/>
              <a:gd name="connsiteY873" fmla="*/ 1266618 h 2663544"/>
              <a:gd name="connsiteX874" fmla="*/ 1835718 w 9120436"/>
              <a:gd name="connsiteY874" fmla="*/ 1288797 h 2663544"/>
              <a:gd name="connsiteX875" fmla="*/ 1809306 w 9120436"/>
              <a:gd name="connsiteY875" fmla="*/ 1290981 h 2663544"/>
              <a:gd name="connsiteX876" fmla="*/ 1684312 w 9120436"/>
              <a:gd name="connsiteY876" fmla="*/ 1227974 h 2663544"/>
              <a:gd name="connsiteX877" fmla="*/ 1670686 w 9120436"/>
              <a:gd name="connsiteY877" fmla="*/ 1249144 h 2663544"/>
              <a:gd name="connsiteX878" fmla="*/ 1780371 w 9120436"/>
              <a:gd name="connsiteY878" fmla="*/ 1338530 h 2663544"/>
              <a:gd name="connsiteX879" fmla="*/ 1789119 w 9120436"/>
              <a:gd name="connsiteY879" fmla="*/ 1362725 h 2663544"/>
              <a:gd name="connsiteX880" fmla="*/ 1787100 w 9120436"/>
              <a:gd name="connsiteY880" fmla="*/ 1391120 h 2663544"/>
              <a:gd name="connsiteX881" fmla="*/ 1792147 w 9120436"/>
              <a:gd name="connsiteY881" fmla="*/ 1419347 h 2663544"/>
              <a:gd name="connsiteX882" fmla="*/ 1785754 w 9120436"/>
              <a:gd name="connsiteY882" fmla="*/ 1444214 h 2663544"/>
              <a:gd name="connsiteX883" fmla="*/ 1685994 w 9120436"/>
              <a:gd name="connsiteY883" fmla="*/ 1545026 h 2663544"/>
              <a:gd name="connsiteX884" fmla="*/ 1701640 w 9120436"/>
              <a:gd name="connsiteY884" fmla="*/ 1564684 h 2663544"/>
              <a:gd name="connsiteX885" fmla="*/ 1819400 w 9120436"/>
              <a:gd name="connsiteY885" fmla="*/ 1489075 h 2663544"/>
              <a:gd name="connsiteX886" fmla="*/ 1832690 w 9120436"/>
              <a:gd name="connsiteY886" fmla="*/ 1484538 h 2663544"/>
              <a:gd name="connsiteX887" fmla="*/ 1845644 w 9120436"/>
              <a:gd name="connsiteY887" fmla="*/ 1488067 h 2663544"/>
              <a:gd name="connsiteX888" fmla="*/ 1902673 w 9120436"/>
              <a:gd name="connsiteY888" fmla="*/ 1504868 h 2663544"/>
              <a:gd name="connsiteX889" fmla="*/ 1924543 w 9120436"/>
              <a:gd name="connsiteY889" fmla="*/ 1518478 h 2663544"/>
              <a:gd name="connsiteX890" fmla="*/ 1989144 w 9120436"/>
              <a:gd name="connsiteY890" fmla="*/ 1644493 h 2663544"/>
              <a:gd name="connsiteX891" fmla="*/ 2012024 w 9120436"/>
              <a:gd name="connsiteY891" fmla="*/ 1636092 h 2663544"/>
              <a:gd name="connsiteX892" fmla="*/ 1976527 w 9120436"/>
              <a:gd name="connsiteY892" fmla="*/ 1501676 h 2663544"/>
              <a:gd name="connsiteX893" fmla="*/ 1984434 w 9120436"/>
              <a:gd name="connsiteY893" fmla="*/ 1476137 h 2663544"/>
              <a:gd name="connsiteX894" fmla="*/ 2019930 w 9120436"/>
              <a:gd name="connsiteY894" fmla="*/ 1423043 h 2663544"/>
              <a:gd name="connsiteX895" fmla="*/ 2039949 w 9120436"/>
              <a:gd name="connsiteY895" fmla="*/ 1406242 h 2663544"/>
              <a:gd name="connsiteX896" fmla="*/ 2178570 w 9120436"/>
              <a:gd name="connsiteY896" fmla="*/ 1384063 h 2663544"/>
              <a:gd name="connsiteX897" fmla="*/ 2178570 w 9120436"/>
              <a:gd name="connsiteY897" fmla="*/ 1372134 h 2663544"/>
              <a:gd name="connsiteX898" fmla="*/ 2178570 w 9120436"/>
              <a:gd name="connsiteY898" fmla="*/ 1360205 h 2663544"/>
              <a:gd name="connsiteX899" fmla="*/ 2038267 w 9120436"/>
              <a:gd name="connsiteY899" fmla="*/ 1352140 h 2663544"/>
              <a:gd name="connsiteX900" fmla="*/ 2016734 w 9120436"/>
              <a:gd name="connsiteY900" fmla="*/ 1337354 h 2663544"/>
              <a:gd name="connsiteX901" fmla="*/ 1974172 w 9120436"/>
              <a:gd name="connsiteY901" fmla="*/ 1287117 h 2663544"/>
              <a:gd name="connsiteX902" fmla="*/ 1963741 w 9120436"/>
              <a:gd name="connsiteY902" fmla="*/ 1262586 h 2663544"/>
              <a:gd name="connsiteX903" fmla="*/ 1985275 w 9120436"/>
              <a:gd name="connsiteY903" fmla="*/ 1124811 h 2663544"/>
              <a:gd name="connsiteX904" fmla="*/ 1961555 w 9120436"/>
              <a:gd name="connsiteY904" fmla="*/ 1118762 h 2663544"/>
              <a:gd name="connsiteX905" fmla="*/ 8663642 w 9120436"/>
              <a:gd name="connsiteY905" fmla="*/ 1090911 h 2663544"/>
              <a:gd name="connsiteX906" fmla="*/ 8681708 w 9120436"/>
              <a:gd name="connsiteY906" fmla="*/ 1097843 h 2663544"/>
              <a:gd name="connsiteX907" fmla="*/ 8682633 w 9120436"/>
              <a:gd name="connsiteY907" fmla="*/ 1133547 h 2663544"/>
              <a:gd name="connsiteX908" fmla="*/ 8671194 w 9120436"/>
              <a:gd name="connsiteY908" fmla="*/ 1145645 h 2663544"/>
              <a:gd name="connsiteX909" fmla="*/ 8652856 w 9120436"/>
              <a:gd name="connsiteY909" fmla="*/ 1153542 h 2663544"/>
              <a:gd name="connsiteX910" fmla="*/ 8652856 w 9120436"/>
              <a:gd name="connsiteY910" fmla="*/ 1153541 h 2663544"/>
              <a:gd name="connsiteX911" fmla="*/ 8627692 w 9120436"/>
              <a:gd name="connsiteY911" fmla="*/ 1127935 h 2663544"/>
              <a:gd name="connsiteX912" fmla="*/ 8634519 w 9120436"/>
              <a:gd name="connsiteY912" fmla="*/ 1110865 h 2663544"/>
              <a:gd name="connsiteX913" fmla="*/ 8645959 w 9120436"/>
              <a:gd name="connsiteY913" fmla="*/ 1098767 h 2663544"/>
              <a:gd name="connsiteX914" fmla="*/ 8663642 w 9120436"/>
              <a:gd name="connsiteY914" fmla="*/ 1090911 h 2663544"/>
              <a:gd name="connsiteX915" fmla="*/ 1949442 w 9120436"/>
              <a:gd name="connsiteY915" fmla="*/ 1065500 h 2663544"/>
              <a:gd name="connsiteX916" fmla="*/ 2022958 w 9120436"/>
              <a:gd name="connsiteY916" fmla="*/ 1084486 h 2663544"/>
              <a:gd name="connsiteX917" fmla="*/ 2038772 w 9120436"/>
              <a:gd name="connsiteY917" fmla="*/ 1111873 h 2663544"/>
              <a:gd name="connsiteX918" fmla="*/ 2016397 w 9120436"/>
              <a:gd name="connsiteY918" fmla="*/ 1255697 h 2663544"/>
              <a:gd name="connsiteX919" fmla="*/ 2054416 w 9120436"/>
              <a:gd name="connsiteY919" fmla="*/ 1301734 h 2663544"/>
              <a:gd name="connsiteX920" fmla="*/ 2201113 w 9120436"/>
              <a:gd name="connsiteY920" fmla="*/ 1309967 h 2663544"/>
              <a:gd name="connsiteX921" fmla="*/ 2224496 w 9120436"/>
              <a:gd name="connsiteY921" fmla="*/ 1330969 h 2663544"/>
              <a:gd name="connsiteX922" fmla="*/ 2228702 w 9120436"/>
              <a:gd name="connsiteY922" fmla="*/ 1368438 h 2663544"/>
              <a:gd name="connsiteX923" fmla="*/ 2228702 w 9120436"/>
              <a:gd name="connsiteY923" fmla="*/ 1406242 h 2663544"/>
              <a:gd name="connsiteX924" fmla="*/ 2207505 w 9120436"/>
              <a:gd name="connsiteY924" fmla="*/ 1429428 h 2663544"/>
              <a:gd name="connsiteX925" fmla="*/ 2062659 w 9120436"/>
              <a:gd name="connsiteY925" fmla="*/ 1452783 h 2663544"/>
              <a:gd name="connsiteX926" fmla="*/ 2029014 w 9120436"/>
              <a:gd name="connsiteY926" fmla="*/ 1503188 h 2663544"/>
              <a:gd name="connsiteX927" fmla="*/ 2066025 w 9120436"/>
              <a:gd name="connsiteY927" fmla="*/ 1643821 h 2663544"/>
              <a:gd name="connsiteX928" fmla="*/ 2053241 w 9120436"/>
              <a:gd name="connsiteY928" fmla="*/ 1672720 h 2663544"/>
              <a:gd name="connsiteX929" fmla="*/ 1981743 w 9120436"/>
              <a:gd name="connsiteY929" fmla="*/ 1699099 h 2663544"/>
              <a:gd name="connsiteX930" fmla="*/ 1976022 w 9120436"/>
              <a:gd name="connsiteY930" fmla="*/ 1699099 h 2663544"/>
              <a:gd name="connsiteX931" fmla="*/ 1953648 w 9120436"/>
              <a:gd name="connsiteY931" fmla="*/ 1685489 h 2663544"/>
              <a:gd name="connsiteX932" fmla="*/ 1886355 w 9120436"/>
              <a:gd name="connsiteY932" fmla="*/ 1553763 h 2663544"/>
              <a:gd name="connsiteX933" fmla="*/ 1834372 w 9120436"/>
              <a:gd name="connsiteY933" fmla="*/ 1538809 h 2663544"/>
              <a:gd name="connsiteX934" fmla="*/ 1711397 w 9120436"/>
              <a:gd name="connsiteY934" fmla="*/ 1617946 h 2663544"/>
              <a:gd name="connsiteX935" fmla="*/ 1679938 w 9120436"/>
              <a:gd name="connsiteY935" fmla="*/ 1614585 h 2663544"/>
              <a:gd name="connsiteX936" fmla="*/ 1631993 w 9120436"/>
              <a:gd name="connsiteY936" fmla="*/ 1554603 h 2663544"/>
              <a:gd name="connsiteX937" fmla="*/ 1635526 w 9120436"/>
              <a:gd name="connsiteY937" fmla="*/ 1523518 h 2663544"/>
              <a:gd name="connsiteX938" fmla="*/ 1739996 w 9120436"/>
              <a:gd name="connsiteY938" fmla="*/ 1418843 h 2663544"/>
              <a:gd name="connsiteX939" fmla="*/ 1736631 w 9120436"/>
              <a:gd name="connsiteY939" fmla="*/ 1393808 h 2663544"/>
              <a:gd name="connsiteX940" fmla="*/ 1736631 w 9120436"/>
              <a:gd name="connsiteY940" fmla="*/ 1368605 h 2663544"/>
              <a:gd name="connsiteX941" fmla="*/ 1622067 w 9120436"/>
              <a:gd name="connsiteY941" fmla="*/ 1275019 h 2663544"/>
              <a:gd name="connsiteX942" fmla="*/ 1615338 w 9120436"/>
              <a:gd name="connsiteY942" fmla="*/ 1244608 h 2663544"/>
              <a:gd name="connsiteX943" fmla="*/ 1656891 w 9120436"/>
              <a:gd name="connsiteY943" fmla="*/ 1179921 h 2663544"/>
              <a:gd name="connsiteX944" fmla="*/ 1687845 w 9120436"/>
              <a:gd name="connsiteY944" fmla="*/ 1173536 h 2663544"/>
              <a:gd name="connsiteX945" fmla="*/ 1818222 w 9120436"/>
              <a:gd name="connsiteY945" fmla="*/ 1239399 h 2663544"/>
              <a:gd name="connsiteX946" fmla="*/ 1868691 w 9120436"/>
              <a:gd name="connsiteY946" fmla="*/ 1219405 h 2663544"/>
              <a:gd name="connsiteX947" fmla="*/ 1922524 w 9120436"/>
              <a:gd name="connsiteY947" fmla="*/ 1081462 h 2663544"/>
              <a:gd name="connsiteX948" fmla="*/ 1949442 w 9120436"/>
              <a:gd name="connsiteY948" fmla="*/ 1065500 h 2663544"/>
              <a:gd name="connsiteX949" fmla="*/ 6204450 w 9120436"/>
              <a:gd name="connsiteY949" fmla="*/ 1061299 h 2663544"/>
              <a:gd name="connsiteX950" fmla="*/ 6201254 w 9120436"/>
              <a:gd name="connsiteY950" fmla="*/ 1062308 h 2663544"/>
              <a:gd name="connsiteX951" fmla="*/ 6198226 w 9120436"/>
              <a:gd name="connsiteY951" fmla="*/ 1063148 h 2663544"/>
              <a:gd name="connsiteX952" fmla="*/ 6224974 w 9120436"/>
              <a:gd name="connsiteY952" fmla="*/ 1225117 h 2663544"/>
              <a:gd name="connsiteX953" fmla="*/ 6211516 w 9120436"/>
              <a:gd name="connsiteY953" fmla="*/ 1251664 h 2663544"/>
              <a:gd name="connsiteX954" fmla="*/ 6200245 w 9120436"/>
              <a:gd name="connsiteY954" fmla="*/ 1257377 h 2663544"/>
              <a:gd name="connsiteX955" fmla="*/ 6129420 w 9120436"/>
              <a:gd name="connsiteY955" fmla="*/ 1305262 h 2663544"/>
              <a:gd name="connsiteX956" fmla="*/ 6120000 w 9120436"/>
              <a:gd name="connsiteY956" fmla="*/ 1313831 h 2663544"/>
              <a:gd name="connsiteX957" fmla="*/ 6090391 w 9120436"/>
              <a:gd name="connsiteY957" fmla="*/ 1317024 h 2663544"/>
              <a:gd name="connsiteX958" fmla="*/ 5947901 w 9120436"/>
              <a:gd name="connsiteY958" fmla="*/ 1235367 h 2663544"/>
              <a:gd name="connsiteX959" fmla="*/ 5944032 w 9120436"/>
              <a:gd name="connsiteY959" fmla="*/ 1240575 h 2663544"/>
              <a:gd name="connsiteX960" fmla="*/ 6062129 w 9120436"/>
              <a:gd name="connsiteY960" fmla="*/ 1355836 h 2663544"/>
              <a:gd name="connsiteX961" fmla="*/ 6067008 w 9120436"/>
              <a:gd name="connsiteY961" fmla="*/ 1385239 h 2663544"/>
              <a:gd name="connsiteX962" fmla="*/ 6061288 w 9120436"/>
              <a:gd name="connsiteY962" fmla="*/ 1396496 h 2663544"/>
              <a:gd name="connsiteX963" fmla="*/ 6032857 w 9120436"/>
              <a:gd name="connsiteY963" fmla="*/ 1476809 h 2663544"/>
              <a:gd name="connsiteX964" fmla="*/ 6030333 w 9120436"/>
              <a:gd name="connsiteY964" fmla="*/ 1489242 h 2663544"/>
              <a:gd name="connsiteX965" fmla="*/ 6008295 w 9120436"/>
              <a:gd name="connsiteY965" fmla="*/ 1509237 h 2663544"/>
              <a:gd name="connsiteX966" fmla="*/ 5845281 w 9120436"/>
              <a:gd name="connsiteY966" fmla="*/ 1526039 h 2663544"/>
              <a:gd name="connsiteX967" fmla="*/ 5845281 w 9120436"/>
              <a:gd name="connsiteY967" fmla="*/ 1532591 h 2663544"/>
              <a:gd name="connsiteX968" fmla="*/ 6007791 w 9120436"/>
              <a:gd name="connsiteY968" fmla="*/ 1557122 h 2663544"/>
              <a:gd name="connsiteX969" fmla="*/ 6028483 w 9120436"/>
              <a:gd name="connsiteY969" fmla="*/ 1578628 h 2663544"/>
              <a:gd name="connsiteX970" fmla="*/ 6030502 w 9120436"/>
              <a:gd name="connsiteY970" fmla="*/ 1591062 h 2663544"/>
              <a:gd name="connsiteX971" fmla="*/ 6055063 w 9120436"/>
              <a:gd name="connsiteY971" fmla="*/ 1672550 h 2663544"/>
              <a:gd name="connsiteX972" fmla="*/ 6060279 w 9120436"/>
              <a:gd name="connsiteY972" fmla="*/ 1684144 h 2663544"/>
              <a:gd name="connsiteX973" fmla="*/ 6054223 w 9120436"/>
              <a:gd name="connsiteY973" fmla="*/ 1713211 h 2663544"/>
              <a:gd name="connsiteX974" fmla="*/ 5932424 w 9120436"/>
              <a:gd name="connsiteY974" fmla="*/ 1823432 h 2663544"/>
              <a:gd name="connsiteX975" fmla="*/ 5936125 w 9120436"/>
              <a:gd name="connsiteY975" fmla="*/ 1828641 h 2663544"/>
              <a:gd name="connsiteX976" fmla="*/ 6081812 w 9120436"/>
              <a:gd name="connsiteY976" fmla="*/ 1753367 h 2663544"/>
              <a:gd name="connsiteX977" fmla="*/ 6111252 w 9120436"/>
              <a:gd name="connsiteY977" fmla="*/ 1757904 h 2663544"/>
              <a:gd name="connsiteX978" fmla="*/ 6120168 w 9120436"/>
              <a:gd name="connsiteY978" fmla="*/ 1766809 h 2663544"/>
              <a:gd name="connsiteX979" fmla="*/ 6188301 w 9120436"/>
              <a:gd name="connsiteY979" fmla="*/ 1818223 h 2663544"/>
              <a:gd name="connsiteX980" fmla="*/ 6199235 w 9120436"/>
              <a:gd name="connsiteY980" fmla="*/ 1824440 h 2663544"/>
              <a:gd name="connsiteX981" fmla="*/ 6211516 w 9120436"/>
              <a:gd name="connsiteY981" fmla="*/ 1851491 h 2663544"/>
              <a:gd name="connsiteX982" fmla="*/ 6177870 w 9120436"/>
              <a:gd name="connsiteY982" fmla="*/ 2012117 h 2663544"/>
              <a:gd name="connsiteX983" fmla="*/ 6183926 w 9120436"/>
              <a:gd name="connsiteY983" fmla="*/ 2014133 h 2663544"/>
              <a:gd name="connsiteX984" fmla="*/ 6257611 w 9120436"/>
              <a:gd name="connsiteY984" fmla="*/ 1867453 h 2663544"/>
              <a:gd name="connsiteX985" fmla="*/ 6284023 w 9120436"/>
              <a:gd name="connsiteY985" fmla="*/ 1853844 h 2663544"/>
              <a:gd name="connsiteX986" fmla="*/ 6296640 w 9120436"/>
              <a:gd name="connsiteY986" fmla="*/ 1855860 h 2663544"/>
              <a:gd name="connsiteX987" fmla="*/ 6381764 w 9120436"/>
              <a:gd name="connsiteY987" fmla="*/ 1857876 h 2663544"/>
              <a:gd name="connsiteX988" fmla="*/ 6394381 w 9120436"/>
              <a:gd name="connsiteY988" fmla="*/ 1856364 h 2663544"/>
              <a:gd name="connsiteX989" fmla="*/ 6396737 w 9120436"/>
              <a:gd name="connsiteY989" fmla="*/ 1856364 h 2663544"/>
              <a:gd name="connsiteX990" fmla="*/ 6419615 w 9120436"/>
              <a:gd name="connsiteY990" fmla="*/ 1871317 h 2663544"/>
              <a:gd name="connsiteX991" fmla="*/ 6486907 w 9120436"/>
              <a:gd name="connsiteY991" fmla="*/ 2021022 h 2663544"/>
              <a:gd name="connsiteX992" fmla="*/ 6490103 w 9120436"/>
              <a:gd name="connsiteY992" fmla="*/ 2020014 h 2663544"/>
              <a:gd name="connsiteX993" fmla="*/ 6493131 w 9120436"/>
              <a:gd name="connsiteY993" fmla="*/ 2020014 h 2663544"/>
              <a:gd name="connsiteX994" fmla="*/ 6465878 w 9120436"/>
              <a:gd name="connsiteY994" fmla="*/ 1857204 h 2663544"/>
              <a:gd name="connsiteX995" fmla="*/ 6479337 w 9120436"/>
              <a:gd name="connsiteY995" fmla="*/ 1830657 h 2663544"/>
              <a:gd name="connsiteX996" fmla="*/ 6490608 w 9120436"/>
              <a:gd name="connsiteY996" fmla="*/ 1824944 h 2663544"/>
              <a:gd name="connsiteX997" fmla="*/ 6560423 w 9120436"/>
              <a:gd name="connsiteY997" fmla="*/ 1776386 h 2663544"/>
              <a:gd name="connsiteX998" fmla="*/ 6569844 w 9120436"/>
              <a:gd name="connsiteY998" fmla="*/ 1767817 h 2663544"/>
              <a:gd name="connsiteX999" fmla="*/ 6599452 w 9120436"/>
              <a:gd name="connsiteY999" fmla="*/ 1764625 h 2663544"/>
              <a:gd name="connsiteX1000" fmla="*/ 6741942 w 9120436"/>
              <a:gd name="connsiteY1000" fmla="*/ 1846283 h 2663544"/>
              <a:gd name="connsiteX1001" fmla="*/ 6745812 w 9120436"/>
              <a:gd name="connsiteY1001" fmla="*/ 1841074 h 2663544"/>
              <a:gd name="connsiteX1002" fmla="*/ 6629061 w 9120436"/>
              <a:gd name="connsiteY1002" fmla="*/ 1725812 h 2663544"/>
              <a:gd name="connsiteX1003" fmla="*/ 6624182 w 9120436"/>
              <a:gd name="connsiteY1003" fmla="*/ 1696577 h 2663544"/>
              <a:gd name="connsiteX1004" fmla="*/ 6629902 w 9120436"/>
              <a:gd name="connsiteY1004" fmla="*/ 1685152 h 2663544"/>
              <a:gd name="connsiteX1005" fmla="*/ 6658332 w 9120436"/>
              <a:gd name="connsiteY1005" fmla="*/ 1604839 h 2663544"/>
              <a:gd name="connsiteX1006" fmla="*/ 6660856 w 9120436"/>
              <a:gd name="connsiteY1006" fmla="*/ 1592406 h 2663544"/>
              <a:gd name="connsiteX1007" fmla="*/ 6682894 w 9120436"/>
              <a:gd name="connsiteY1007" fmla="*/ 1572412 h 2663544"/>
              <a:gd name="connsiteX1008" fmla="*/ 6845908 w 9120436"/>
              <a:gd name="connsiteY1008" fmla="*/ 1555610 h 2663544"/>
              <a:gd name="connsiteX1009" fmla="*/ 6845908 w 9120436"/>
              <a:gd name="connsiteY1009" fmla="*/ 1549057 h 2663544"/>
              <a:gd name="connsiteX1010" fmla="*/ 6684576 w 9120436"/>
              <a:gd name="connsiteY1010" fmla="*/ 1523686 h 2663544"/>
              <a:gd name="connsiteX1011" fmla="*/ 6663547 w 9120436"/>
              <a:gd name="connsiteY1011" fmla="*/ 1502852 h 2663544"/>
              <a:gd name="connsiteX1012" fmla="*/ 6661529 w 9120436"/>
              <a:gd name="connsiteY1012" fmla="*/ 1490419 h 2663544"/>
              <a:gd name="connsiteX1013" fmla="*/ 6636968 w 9120436"/>
              <a:gd name="connsiteY1013" fmla="*/ 1408930 h 2663544"/>
              <a:gd name="connsiteX1014" fmla="*/ 6631584 w 9120436"/>
              <a:gd name="connsiteY1014" fmla="*/ 1397336 h 2663544"/>
              <a:gd name="connsiteX1015" fmla="*/ 6637640 w 9120436"/>
              <a:gd name="connsiteY1015" fmla="*/ 1368269 h 2663544"/>
              <a:gd name="connsiteX1016" fmla="*/ 6759606 w 9120436"/>
              <a:gd name="connsiteY1016" fmla="*/ 1258049 h 2663544"/>
              <a:gd name="connsiteX1017" fmla="*/ 6755905 w 9120436"/>
              <a:gd name="connsiteY1017" fmla="*/ 1252841 h 2663544"/>
              <a:gd name="connsiteX1018" fmla="*/ 6610219 w 9120436"/>
              <a:gd name="connsiteY1018" fmla="*/ 1328113 h 2663544"/>
              <a:gd name="connsiteX1019" fmla="*/ 6580779 w 9120436"/>
              <a:gd name="connsiteY1019" fmla="*/ 1323576 h 2663544"/>
              <a:gd name="connsiteX1020" fmla="*/ 6571862 w 9120436"/>
              <a:gd name="connsiteY1020" fmla="*/ 1314671 h 2663544"/>
              <a:gd name="connsiteX1021" fmla="*/ 6504571 w 9120436"/>
              <a:gd name="connsiteY1021" fmla="*/ 1263258 h 2663544"/>
              <a:gd name="connsiteX1022" fmla="*/ 6493468 w 9120436"/>
              <a:gd name="connsiteY1022" fmla="*/ 1257041 h 2663544"/>
              <a:gd name="connsiteX1023" fmla="*/ 6481356 w 9120436"/>
              <a:gd name="connsiteY1023" fmla="*/ 1229990 h 2663544"/>
              <a:gd name="connsiteX1024" fmla="*/ 6515002 w 9120436"/>
              <a:gd name="connsiteY1024" fmla="*/ 1069364 h 2663544"/>
              <a:gd name="connsiteX1025" fmla="*/ 6508945 w 9120436"/>
              <a:gd name="connsiteY1025" fmla="*/ 1067180 h 2663544"/>
              <a:gd name="connsiteX1026" fmla="*/ 6435261 w 9120436"/>
              <a:gd name="connsiteY1026" fmla="*/ 1213860 h 2663544"/>
              <a:gd name="connsiteX1027" fmla="*/ 6408849 w 9120436"/>
              <a:gd name="connsiteY1027" fmla="*/ 1227470 h 2663544"/>
              <a:gd name="connsiteX1028" fmla="*/ 6396231 w 9120436"/>
              <a:gd name="connsiteY1028" fmla="*/ 1225621 h 2663544"/>
              <a:gd name="connsiteX1029" fmla="*/ 6311108 w 9120436"/>
              <a:gd name="connsiteY1029" fmla="*/ 1223605 h 2663544"/>
              <a:gd name="connsiteX1030" fmla="*/ 6297649 w 9120436"/>
              <a:gd name="connsiteY1030" fmla="*/ 1225790 h 2663544"/>
              <a:gd name="connsiteX1031" fmla="*/ 6271742 w 9120436"/>
              <a:gd name="connsiteY1031" fmla="*/ 1211004 h 2663544"/>
              <a:gd name="connsiteX1032" fmla="*/ 6212862 w 9120436"/>
              <a:gd name="connsiteY1032" fmla="*/ 1006189 h 2663544"/>
              <a:gd name="connsiteX1033" fmla="*/ 6241797 w 9120436"/>
              <a:gd name="connsiteY1033" fmla="*/ 1020303 h 2663544"/>
              <a:gd name="connsiteX1034" fmla="*/ 6310267 w 9120436"/>
              <a:gd name="connsiteY1034" fmla="*/ 1172864 h 2663544"/>
              <a:gd name="connsiteX1035" fmla="*/ 6397577 w 9120436"/>
              <a:gd name="connsiteY1035" fmla="*/ 1174712 h 2663544"/>
              <a:gd name="connsiteX1036" fmla="*/ 6472607 w 9120436"/>
              <a:gd name="connsiteY1036" fmla="*/ 1025176 h 2663544"/>
              <a:gd name="connsiteX1037" fmla="*/ 6502384 w 9120436"/>
              <a:gd name="connsiteY1037" fmla="*/ 1012406 h 2663544"/>
              <a:gd name="connsiteX1038" fmla="*/ 6552853 w 9120436"/>
              <a:gd name="connsiteY1038" fmla="*/ 1029208 h 2663544"/>
              <a:gd name="connsiteX1039" fmla="*/ 6567994 w 9120436"/>
              <a:gd name="connsiteY1039" fmla="*/ 1057771 h 2663544"/>
              <a:gd name="connsiteX1040" fmla="*/ 6534348 w 9120436"/>
              <a:gd name="connsiteY1040" fmla="*/ 1221253 h 2663544"/>
              <a:gd name="connsiteX1041" fmla="*/ 6603995 w 9120436"/>
              <a:gd name="connsiteY1041" fmla="*/ 1273843 h 2663544"/>
              <a:gd name="connsiteX1042" fmla="*/ 6751868 w 9120436"/>
              <a:gd name="connsiteY1042" fmla="*/ 1198066 h 2663544"/>
              <a:gd name="connsiteX1043" fmla="*/ 6783495 w 9120436"/>
              <a:gd name="connsiteY1043" fmla="*/ 1205123 h 2663544"/>
              <a:gd name="connsiteX1044" fmla="*/ 6813944 w 9120436"/>
              <a:gd name="connsiteY1044" fmla="*/ 1248976 h 2663544"/>
              <a:gd name="connsiteX1045" fmla="*/ 6809402 w 9120436"/>
              <a:gd name="connsiteY1045" fmla="*/ 1281068 h 2663544"/>
              <a:gd name="connsiteX1046" fmla="*/ 6684576 w 9120436"/>
              <a:gd name="connsiteY1046" fmla="*/ 1393808 h 2663544"/>
              <a:gd name="connsiteX1047" fmla="*/ 6709642 w 9120436"/>
              <a:gd name="connsiteY1047" fmla="*/ 1477817 h 2663544"/>
              <a:gd name="connsiteX1048" fmla="*/ 6875348 w 9120436"/>
              <a:gd name="connsiteY1048" fmla="*/ 1503020 h 2663544"/>
              <a:gd name="connsiteX1049" fmla="*/ 6896713 w 9120436"/>
              <a:gd name="connsiteY1049" fmla="*/ 1527215 h 2663544"/>
              <a:gd name="connsiteX1050" fmla="*/ 6895703 w 9120436"/>
              <a:gd name="connsiteY1050" fmla="*/ 1580476 h 2663544"/>
              <a:gd name="connsiteX1051" fmla="*/ 6873161 w 9120436"/>
              <a:gd name="connsiteY1051" fmla="*/ 1603831 h 2663544"/>
              <a:gd name="connsiteX1052" fmla="*/ 6706950 w 9120436"/>
              <a:gd name="connsiteY1052" fmla="*/ 1621809 h 2663544"/>
              <a:gd name="connsiteX1053" fmla="*/ 6677847 w 9120436"/>
              <a:gd name="connsiteY1053" fmla="*/ 1703970 h 2663544"/>
              <a:gd name="connsiteX1054" fmla="*/ 6796953 w 9120436"/>
              <a:gd name="connsiteY1054" fmla="*/ 1821584 h 2663544"/>
              <a:gd name="connsiteX1055" fmla="*/ 6799981 w 9120436"/>
              <a:gd name="connsiteY1055" fmla="*/ 1853843 h 2663544"/>
              <a:gd name="connsiteX1056" fmla="*/ 6767849 w 9120436"/>
              <a:gd name="connsiteY1056" fmla="*/ 1896352 h 2663544"/>
              <a:gd name="connsiteX1057" fmla="*/ 6735886 w 9120436"/>
              <a:gd name="connsiteY1057" fmla="*/ 1902065 h 2663544"/>
              <a:gd name="connsiteX1058" fmla="*/ 6590536 w 9120436"/>
              <a:gd name="connsiteY1058" fmla="*/ 1818056 h 2663544"/>
              <a:gd name="connsiteX1059" fmla="*/ 6519039 w 9120436"/>
              <a:gd name="connsiteY1059" fmla="*/ 1868461 h 2663544"/>
              <a:gd name="connsiteX1060" fmla="*/ 6546292 w 9120436"/>
              <a:gd name="connsiteY1060" fmla="*/ 2033455 h 2663544"/>
              <a:gd name="connsiteX1061" fmla="*/ 6529469 w 9120436"/>
              <a:gd name="connsiteY1061" fmla="*/ 2061178 h 2663544"/>
              <a:gd name="connsiteX1062" fmla="*/ 6503898 w 9120436"/>
              <a:gd name="connsiteY1062" fmla="*/ 2069747 h 2663544"/>
              <a:gd name="connsiteX1063" fmla="*/ 6477991 w 9120436"/>
              <a:gd name="connsiteY1063" fmla="*/ 2076636 h 2663544"/>
              <a:gd name="connsiteX1064" fmla="*/ 6472607 w 9120436"/>
              <a:gd name="connsiteY1064" fmla="*/ 2076132 h 2663544"/>
              <a:gd name="connsiteX1065" fmla="*/ 6449729 w 9120436"/>
              <a:gd name="connsiteY1065" fmla="*/ 2061178 h 2663544"/>
              <a:gd name="connsiteX1066" fmla="*/ 6381764 w 9120436"/>
              <a:gd name="connsiteY1066" fmla="*/ 1908617 h 2663544"/>
              <a:gd name="connsiteX1067" fmla="*/ 6294621 w 9120436"/>
              <a:gd name="connsiteY1067" fmla="*/ 1906769 h 2663544"/>
              <a:gd name="connsiteX1068" fmla="*/ 6219591 w 9120436"/>
              <a:gd name="connsiteY1068" fmla="*/ 2056306 h 2663544"/>
              <a:gd name="connsiteX1069" fmla="*/ 6189815 w 9120436"/>
              <a:gd name="connsiteY1069" fmla="*/ 2069075 h 2663544"/>
              <a:gd name="connsiteX1070" fmla="*/ 6139346 w 9120436"/>
              <a:gd name="connsiteY1070" fmla="*/ 2052273 h 2663544"/>
              <a:gd name="connsiteX1071" fmla="*/ 6124205 w 9120436"/>
              <a:gd name="connsiteY1071" fmla="*/ 2023710 h 2663544"/>
              <a:gd name="connsiteX1072" fmla="*/ 6157851 w 9120436"/>
              <a:gd name="connsiteY1072" fmla="*/ 1860060 h 2663544"/>
              <a:gd name="connsiteX1073" fmla="*/ 6088204 w 9120436"/>
              <a:gd name="connsiteY1073" fmla="*/ 1807638 h 2663544"/>
              <a:gd name="connsiteX1074" fmla="*/ 5939658 w 9120436"/>
              <a:gd name="connsiteY1074" fmla="*/ 1884423 h 2663544"/>
              <a:gd name="connsiteX1075" fmla="*/ 5908031 w 9120436"/>
              <a:gd name="connsiteY1075" fmla="*/ 1877366 h 2663544"/>
              <a:gd name="connsiteX1076" fmla="*/ 5877582 w 9120436"/>
              <a:gd name="connsiteY1076" fmla="*/ 1833513 h 2663544"/>
              <a:gd name="connsiteX1077" fmla="*/ 5882124 w 9120436"/>
              <a:gd name="connsiteY1077" fmla="*/ 1801422 h 2663544"/>
              <a:gd name="connsiteX1078" fmla="*/ 6006277 w 9120436"/>
              <a:gd name="connsiteY1078" fmla="*/ 1689184 h 2663544"/>
              <a:gd name="connsiteX1079" fmla="*/ 5981211 w 9120436"/>
              <a:gd name="connsiteY1079" fmla="*/ 1605175 h 2663544"/>
              <a:gd name="connsiteX1080" fmla="*/ 5815505 w 9120436"/>
              <a:gd name="connsiteY1080" fmla="*/ 1579972 h 2663544"/>
              <a:gd name="connsiteX1081" fmla="*/ 5794140 w 9120436"/>
              <a:gd name="connsiteY1081" fmla="*/ 1555778 h 2663544"/>
              <a:gd name="connsiteX1082" fmla="*/ 5795150 w 9120436"/>
              <a:gd name="connsiteY1082" fmla="*/ 1502348 h 2663544"/>
              <a:gd name="connsiteX1083" fmla="*/ 5817692 w 9120436"/>
              <a:gd name="connsiteY1083" fmla="*/ 1479161 h 2663544"/>
              <a:gd name="connsiteX1084" fmla="*/ 5983902 w 9120436"/>
              <a:gd name="connsiteY1084" fmla="*/ 1461015 h 2663544"/>
              <a:gd name="connsiteX1085" fmla="*/ 6013006 w 9120436"/>
              <a:gd name="connsiteY1085" fmla="*/ 1378854 h 2663544"/>
              <a:gd name="connsiteX1086" fmla="*/ 5893900 w 9120436"/>
              <a:gd name="connsiteY1086" fmla="*/ 1261241 h 2663544"/>
              <a:gd name="connsiteX1087" fmla="*/ 5890703 w 9120436"/>
              <a:gd name="connsiteY1087" fmla="*/ 1228982 h 2663544"/>
              <a:gd name="connsiteX1088" fmla="*/ 5923004 w 9120436"/>
              <a:gd name="connsiteY1088" fmla="*/ 1186473 h 2663544"/>
              <a:gd name="connsiteX1089" fmla="*/ 5954967 w 9120436"/>
              <a:gd name="connsiteY1089" fmla="*/ 1180761 h 2663544"/>
              <a:gd name="connsiteX1090" fmla="*/ 6100149 w 9120436"/>
              <a:gd name="connsiteY1090" fmla="*/ 1264770 h 2663544"/>
              <a:gd name="connsiteX1091" fmla="*/ 6171814 w 9120436"/>
              <a:gd name="connsiteY1091" fmla="*/ 1214364 h 2663544"/>
              <a:gd name="connsiteX1092" fmla="*/ 6144561 w 9120436"/>
              <a:gd name="connsiteY1092" fmla="*/ 1049370 h 2663544"/>
              <a:gd name="connsiteX1093" fmla="*/ 6161384 w 9120436"/>
              <a:gd name="connsiteY1093" fmla="*/ 1021647 h 2663544"/>
              <a:gd name="connsiteX1094" fmla="*/ 6186955 w 9120436"/>
              <a:gd name="connsiteY1094" fmla="*/ 1013078 h 2663544"/>
              <a:gd name="connsiteX1095" fmla="*/ 6212862 w 9120436"/>
              <a:gd name="connsiteY1095" fmla="*/ 1006189 h 2663544"/>
              <a:gd name="connsiteX1096" fmla="*/ 8117840 w 9120436"/>
              <a:gd name="connsiteY1096" fmla="*/ 997102 h 2663544"/>
              <a:gd name="connsiteX1097" fmla="*/ 8136528 w 9120436"/>
              <a:gd name="connsiteY1097" fmla="*/ 1027466 h 2663544"/>
              <a:gd name="connsiteX1098" fmla="*/ 8134710 w 9120436"/>
              <a:gd name="connsiteY1098" fmla="*/ 1032568 h 2663544"/>
              <a:gd name="connsiteX1099" fmla="*/ 8064894 w 9120436"/>
              <a:gd name="connsiteY1099" fmla="*/ 1222430 h 2663544"/>
              <a:gd name="connsiteX1100" fmla="*/ 8055606 w 9120436"/>
              <a:gd name="connsiteY1100" fmla="*/ 1234358 h 2663544"/>
              <a:gd name="connsiteX1101" fmla="*/ 8041174 w 9120436"/>
              <a:gd name="connsiteY1101" fmla="*/ 1238896 h 2663544"/>
              <a:gd name="connsiteX1102" fmla="*/ 8032595 w 9120436"/>
              <a:gd name="connsiteY1102" fmla="*/ 1237384 h 2663544"/>
              <a:gd name="connsiteX1103" fmla="*/ 8017589 w 9120436"/>
              <a:gd name="connsiteY1103" fmla="*/ 1205046 h 2663544"/>
              <a:gd name="connsiteX1104" fmla="*/ 8017622 w 9120436"/>
              <a:gd name="connsiteY1104" fmla="*/ 1204956 h 2663544"/>
              <a:gd name="connsiteX1105" fmla="*/ 8087437 w 9120436"/>
              <a:gd name="connsiteY1105" fmla="*/ 1015767 h 2663544"/>
              <a:gd name="connsiteX1106" fmla="*/ 8117840 w 9120436"/>
              <a:gd name="connsiteY1106" fmla="*/ 997102 h 2663544"/>
              <a:gd name="connsiteX1107" fmla="*/ 3034012 w 9120436"/>
              <a:gd name="connsiteY1107" fmla="*/ 980482 h 2663544"/>
              <a:gd name="connsiteX1108" fmla="*/ 3059247 w 9120436"/>
              <a:gd name="connsiteY1108" fmla="*/ 1005685 h 2663544"/>
              <a:gd name="connsiteX1109" fmla="*/ 3059247 w 9120436"/>
              <a:gd name="connsiteY1109" fmla="*/ 1132203 h 2663544"/>
              <a:gd name="connsiteX1110" fmla="*/ 3034012 w 9120436"/>
              <a:gd name="connsiteY1110" fmla="*/ 1157406 h 2663544"/>
              <a:gd name="connsiteX1111" fmla="*/ 3008776 w 9120436"/>
              <a:gd name="connsiteY1111" fmla="*/ 1132203 h 2663544"/>
              <a:gd name="connsiteX1112" fmla="*/ 3008776 w 9120436"/>
              <a:gd name="connsiteY1112" fmla="*/ 1005685 h 2663544"/>
              <a:gd name="connsiteX1113" fmla="*/ 3034012 w 9120436"/>
              <a:gd name="connsiteY1113" fmla="*/ 980482 h 2663544"/>
              <a:gd name="connsiteX1114" fmla="*/ 7589312 w 9120436"/>
              <a:gd name="connsiteY1114" fmla="*/ 961496 h 2663544"/>
              <a:gd name="connsiteX1115" fmla="*/ 7616396 w 9120436"/>
              <a:gd name="connsiteY1115" fmla="*/ 984851 h 2663544"/>
              <a:gd name="connsiteX1116" fmla="*/ 7630695 w 9120436"/>
              <a:gd name="connsiteY1116" fmla="*/ 1186473 h 2663544"/>
              <a:gd name="connsiteX1117" fmla="*/ 7607447 w 9120436"/>
              <a:gd name="connsiteY1117" fmla="*/ 1213514 h 2663544"/>
              <a:gd name="connsiteX1118" fmla="*/ 7607311 w 9120436"/>
              <a:gd name="connsiteY1118" fmla="*/ 1213524 h 2663544"/>
              <a:gd name="connsiteX1119" fmla="*/ 7605461 w 9120436"/>
              <a:gd name="connsiteY1119" fmla="*/ 1213524 h 2663544"/>
              <a:gd name="connsiteX1120" fmla="*/ 7580395 w 9120436"/>
              <a:gd name="connsiteY1120" fmla="*/ 1190169 h 2663544"/>
              <a:gd name="connsiteX1121" fmla="*/ 7565927 w 9120436"/>
              <a:gd name="connsiteY1121" fmla="*/ 988547 h 2663544"/>
              <a:gd name="connsiteX1122" fmla="*/ 7589312 w 9120436"/>
              <a:gd name="connsiteY1122" fmla="*/ 961496 h 2663544"/>
              <a:gd name="connsiteX1123" fmla="*/ 7056069 w 9120436"/>
              <a:gd name="connsiteY1123" fmla="*/ 928375 h 2663544"/>
              <a:gd name="connsiteX1124" fmla="*/ 7071199 w 9120436"/>
              <a:gd name="connsiteY1124" fmla="*/ 940364 h 2663544"/>
              <a:gd name="connsiteX1125" fmla="*/ 7072679 w 9120436"/>
              <a:gd name="connsiteY1125" fmla="*/ 943519 h 2663544"/>
              <a:gd name="connsiteX1126" fmla="*/ 7081091 w 9120436"/>
              <a:gd name="connsiteY1126" fmla="*/ 961329 h 2663544"/>
              <a:gd name="connsiteX1127" fmla="*/ 7069378 w 9120436"/>
              <a:gd name="connsiteY1127" fmla="*/ 994745 h 2663544"/>
              <a:gd name="connsiteX1128" fmla="*/ 7068979 w 9120436"/>
              <a:gd name="connsiteY1128" fmla="*/ 994933 h 2663544"/>
              <a:gd name="connsiteX1129" fmla="*/ 7058212 w 9120436"/>
              <a:gd name="connsiteY1129" fmla="*/ 997117 h 2663544"/>
              <a:gd name="connsiteX1130" fmla="*/ 7035501 w 9120436"/>
              <a:gd name="connsiteY1130" fmla="*/ 982667 h 2663544"/>
              <a:gd name="connsiteX1131" fmla="*/ 7027089 w 9120436"/>
              <a:gd name="connsiteY1131" fmla="*/ 964857 h 2663544"/>
              <a:gd name="connsiteX1132" fmla="*/ 7036882 w 9120436"/>
              <a:gd name="connsiteY1132" fmla="*/ 930583 h 2663544"/>
              <a:gd name="connsiteX1133" fmla="*/ 7056069 w 9120436"/>
              <a:gd name="connsiteY1133" fmla="*/ 928375 h 2663544"/>
              <a:gd name="connsiteX1134" fmla="*/ 3092219 w 9120436"/>
              <a:gd name="connsiteY1134" fmla="*/ 922348 h 2663544"/>
              <a:gd name="connsiteX1135" fmla="*/ 3219064 w 9120436"/>
              <a:gd name="connsiteY1135" fmla="*/ 922348 h 2663544"/>
              <a:gd name="connsiteX1136" fmla="*/ 3244298 w 9120436"/>
              <a:gd name="connsiteY1136" fmla="*/ 947551 h 2663544"/>
              <a:gd name="connsiteX1137" fmla="*/ 3219064 w 9120436"/>
              <a:gd name="connsiteY1137" fmla="*/ 972754 h 2663544"/>
              <a:gd name="connsiteX1138" fmla="*/ 3092219 w 9120436"/>
              <a:gd name="connsiteY1138" fmla="*/ 972754 h 2663544"/>
              <a:gd name="connsiteX1139" fmla="*/ 3066984 w 9120436"/>
              <a:gd name="connsiteY1139" fmla="*/ 947551 h 2663544"/>
              <a:gd name="connsiteX1140" fmla="*/ 3092219 w 9120436"/>
              <a:gd name="connsiteY1140" fmla="*/ 922348 h 2663544"/>
              <a:gd name="connsiteX1141" fmla="*/ 2848960 w 9120436"/>
              <a:gd name="connsiteY1141" fmla="*/ 922348 h 2663544"/>
              <a:gd name="connsiteX1142" fmla="*/ 2975636 w 9120436"/>
              <a:gd name="connsiteY1142" fmla="*/ 922348 h 2663544"/>
              <a:gd name="connsiteX1143" fmla="*/ 3000870 w 9120436"/>
              <a:gd name="connsiteY1143" fmla="*/ 947551 h 2663544"/>
              <a:gd name="connsiteX1144" fmla="*/ 2975636 w 9120436"/>
              <a:gd name="connsiteY1144" fmla="*/ 972754 h 2663544"/>
              <a:gd name="connsiteX1145" fmla="*/ 2848960 w 9120436"/>
              <a:gd name="connsiteY1145" fmla="*/ 972754 h 2663544"/>
              <a:gd name="connsiteX1146" fmla="*/ 2823724 w 9120436"/>
              <a:gd name="connsiteY1146" fmla="*/ 947551 h 2663544"/>
              <a:gd name="connsiteX1147" fmla="*/ 2848960 w 9120436"/>
              <a:gd name="connsiteY1147" fmla="*/ 922348 h 2663544"/>
              <a:gd name="connsiteX1148" fmla="*/ 2460421 w 9120436"/>
              <a:gd name="connsiteY1148" fmla="*/ 908621 h 2663544"/>
              <a:gd name="connsiteX1149" fmla="*/ 2451604 w 9120436"/>
              <a:gd name="connsiteY1149" fmla="*/ 912268 h 2663544"/>
              <a:gd name="connsiteX1150" fmla="*/ 2442986 w 9120436"/>
              <a:gd name="connsiteY1150" fmla="*/ 908703 h 2663544"/>
              <a:gd name="connsiteX1151" fmla="*/ 2446555 w 9120436"/>
              <a:gd name="connsiteY1151" fmla="*/ 917308 h 2663544"/>
              <a:gd name="connsiteX1152" fmla="*/ 2442986 w 9120436"/>
              <a:gd name="connsiteY1152" fmla="*/ 925913 h 2663544"/>
              <a:gd name="connsiteX1153" fmla="*/ 2451604 w 9120436"/>
              <a:gd name="connsiteY1153" fmla="*/ 922348 h 2663544"/>
              <a:gd name="connsiteX1154" fmla="*/ 2460421 w 9120436"/>
              <a:gd name="connsiteY1154" fmla="*/ 925995 h 2663544"/>
              <a:gd name="connsiteX1155" fmla="*/ 2456817 w 9120436"/>
              <a:gd name="connsiteY1155" fmla="*/ 917308 h 2663544"/>
              <a:gd name="connsiteX1156" fmla="*/ 4879142 w 9120436"/>
              <a:gd name="connsiteY1156" fmla="*/ 895969 h 2663544"/>
              <a:gd name="connsiteX1157" fmla="*/ 4192632 w 9120436"/>
              <a:gd name="connsiteY1157" fmla="*/ 1562053 h 2663544"/>
              <a:gd name="connsiteX1158" fmla="*/ 4859551 w 9120436"/>
              <a:gd name="connsiteY1158" fmla="*/ 2247704 h 2663544"/>
              <a:gd name="connsiteX1159" fmla="*/ 4880824 w 9120436"/>
              <a:gd name="connsiteY1159" fmla="*/ 2247677 h 2663544"/>
              <a:gd name="connsiteX1160" fmla="*/ 4880825 w 9120436"/>
              <a:gd name="connsiteY1160" fmla="*/ 2247678 h 2663544"/>
              <a:gd name="connsiteX1161" fmla="*/ 5290463 w 9120436"/>
              <a:gd name="connsiteY1161" fmla="*/ 2109398 h 2663544"/>
              <a:gd name="connsiteX1162" fmla="*/ 5418242 w 9120436"/>
              <a:gd name="connsiteY1162" fmla="*/ 1162035 h 2663544"/>
              <a:gd name="connsiteX1163" fmla="*/ 4879142 w 9120436"/>
              <a:gd name="connsiteY1163" fmla="*/ 895969 h 2663544"/>
              <a:gd name="connsiteX1164" fmla="*/ 3500599 w 9120436"/>
              <a:gd name="connsiteY1164" fmla="*/ 847691 h 2663544"/>
              <a:gd name="connsiteX1165" fmla="*/ 3519855 w 9120436"/>
              <a:gd name="connsiteY1165" fmla="*/ 849260 h 2663544"/>
              <a:gd name="connsiteX1166" fmla="*/ 3699354 w 9120436"/>
              <a:gd name="connsiteY1166" fmla="*/ 941670 h 2663544"/>
              <a:gd name="connsiteX1167" fmla="*/ 3710290 w 9120436"/>
              <a:gd name="connsiteY1167" fmla="*/ 975275 h 2663544"/>
              <a:gd name="connsiteX1168" fmla="*/ 3687747 w 9120436"/>
              <a:gd name="connsiteY1168" fmla="*/ 989221 h 2663544"/>
              <a:gd name="connsiteX1169" fmla="*/ 3676308 w 9120436"/>
              <a:gd name="connsiteY1169" fmla="*/ 986364 h 2663544"/>
              <a:gd name="connsiteX1170" fmla="*/ 3496806 w 9120436"/>
              <a:gd name="connsiteY1170" fmla="*/ 894121 h 2663544"/>
              <a:gd name="connsiteX1171" fmla="*/ 3485873 w 9120436"/>
              <a:gd name="connsiteY1171" fmla="*/ 860181 h 2663544"/>
              <a:gd name="connsiteX1172" fmla="*/ 3500599 w 9120436"/>
              <a:gd name="connsiteY1172" fmla="*/ 847691 h 2663544"/>
              <a:gd name="connsiteX1173" fmla="*/ 4882673 w 9120436"/>
              <a:gd name="connsiteY1173" fmla="*/ 845733 h 2663544"/>
              <a:gd name="connsiteX1174" fmla="*/ 5608834 w 9120436"/>
              <a:gd name="connsiteY1174" fmla="*/ 1572831 h 2663544"/>
              <a:gd name="connsiteX1175" fmla="*/ 5321921 w 9120436"/>
              <a:gd name="connsiteY1175" fmla="*/ 2149891 h 2663544"/>
              <a:gd name="connsiteX1176" fmla="*/ 4880825 w 9120436"/>
              <a:gd name="connsiteY1176" fmla="*/ 2298083 h 2663544"/>
              <a:gd name="connsiteX1177" fmla="*/ 4154664 w 9120436"/>
              <a:gd name="connsiteY1177" fmla="*/ 1570985 h 2663544"/>
              <a:gd name="connsiteX1178" fmla="*/ 4882673 w 9120436"/>
              <a:gd name="connsiteY1178" fmla="*/ 845733 h 2663544"/>
              <a:gd name="connsiteX1179" fmla="*/ 2451604 w 9120436"/>
              <a:gd name="connsiteY1179" fmla="*/ 795662 h 2663544"/>
              <a:gd name="connsiteX1180" fmla="*/ 2476839 w 9120436"/>
              <a:gd name="connsiteY1180" fmla="*/ 820865 h 2663544"/>
              <a:gd name="connsiteX1181" fmla="*/ 2476839 w 9120436"/>
              <a:gd name="connsiteY1181" fmla="*/ 887065 h 2663544"/>
              <a:gd name="connsiteX1182" fmla="*/ 2473236 w 9120436"/>
              <a:gd name="connsiteY1182" fmla="*/ 895752 h 2663544"/>
              <a:gd name="connsiteX1183" fmla="*/ 2482053 w 9120436"/>
              <a:gd name="connsiteY1183" fmla="*/ 892105 h 2663544"/>
              <a:gd name="connsiteX1184" fmla="*/ 2548166 w 9120436"/>
              <a:gd name="connsiteY1184" fmla="*/ 892105 h 2663544"/>
              <a:gd name="connsiteX1185" fmla="*/ 2573401 w 9120436"/>
              <a:gd name="connsiteY1185" fmla="*/ 917308 h 2663544"/>
              <a:gd name="connsiteX1186" fmla="*/ 2548166 w 9120436"/>
              <a:gd name="connsiteY1186" fmla="*/ 942511 h 2663544"/>
              <a:gd name="connsiteX1187" fmla="*/ 2482053 w 9120436"/>
              <a:gd name="connsiteY1187" fmla="*/ 942511 h 2663544"/>
              <a:gd name="connsiteX1188" fmla="*/ 2473236 w 9120436"/>
              <a:gd name="connsiteY1188" fmla="*/ 938863 h 2663544"/>
              <a:gd name="connsiteX1189" fmla="*/ 2476839 w 9120436"/>
              <a:gd name="connsiteY1189" fmla="*/ 947551 h 2663544"/>
              <a:gd name="connsiteX1190" fmla="*/ 2476839 w 9120436"/>
              <a:gd name="connsiteY1190" fmla="*/ 1013751 h 2663544"/>
              <a:gd name="connsiteX1191" fmla="*/ 2451604 w 9120436"/>
              <a:gd name="connsiteY1191" fmla="*/ 1038954 h 2663544"/>
              <a:gd name="connsiteX1192" fmla="*/ 2426369 w 9120436"/>
              <a:gd name="connsiteY1192" fmla="*/ 1013751 h 2663544"/>
              <a:gd name="connsiteX1193" fmla="*/ 2426369 w 9120436"/>
              <a:gd name="connsiteY1193" fmla="*/ 947551 h 2663544"/>
              <a:gd name="connsiteX1194" fmla="*/ 2429938 w 9120436"/>
              <a:gd name="connsiteY1194" fmla="*/ 938946 h 2663544"/>
              <a:gd name="connsiteX1195" fmla="*/ 2421321 w 9120436"/>
              <a:gd name="connsiteY1195" fmla="*/ 942511 h 2663544"/>
              <a:gd name="connsiteX1196" fmla="*/ 2355039 w 9120436"/>
              <a:gd name="connsiteY1196" fmla="*/ 942511 h 2663544"/>
              <a:gd name="connsiteX1197" fmla="*/ 2329805 w 9120436"/>
              <a:gd name="connsiteY1197" fmla="*/ 917308 h 2663544"/>
              <a:gd name="connsiteX1198" fmla="*/ 2355039 w 9120436"/>
              <a:gd name="connsiteY1198" fmla="*/ 892105 h 2663544"/>
              <a:gd name="connsiteX1199" fmla="*/ 2421321 w 9120436"/>
              <a:gd name="connsiteY1199" fmla="*/ 892105 h 2663544"/>
              <a:gd name="connsiteX1200" fmla="*/ 2429938 w 9120436"/>
              <a:gd name="connsiteY1200" fmla="*/ 895670 h 2663544"/>
              <a:gd name="connsiteX1201" fmla="*/ 2426369 w 9120436"/>
              <a:gd name="connsiteY1201" fmla="*/ 887065 h 2663544"/>
              <a:gd name="connsiteX1202" fmla="*/ 2426369 w 9120436"/>
              <a:gd name="connsiteY1202" fmla="*/ 820865 h 2663544"/>
              <a:gd name="connsiteX1203" fmla="*/ 2451604 w 9120436"/>
              <a:gd name="connsiteY1203" fmla="*/ 795662 h 2663544"/>
              <a:gd name="connsiteX1204" fmla="*/ 8193375 w 9120436"/>
              <a:gd name="connsiteY1204" fmla="*/ 792287 h 2663544"/>
              <a:gd name="connsiteX1205" fmla="*/ 8212063 w 9120436"/>
              <a:gd name="connsiteY1205" fmla="*/ 822652 h 2663544"/>
              <a:gd name="connsiteX1206" fmla="*/ 8210245 w 9120436"/>
              <a:gd name="connsiteY1206" fmla="*/ 827754 h 2663544"/>
              <a:gd name="connsiteX1207" fmla="*/ 8204526 w 9120436"/>
              <a:gd name="connsiteY1207" fmla="*/ 843380 h 2663544"/>
              <a:gd name="connsiteX1208" fmla="*/ 8180805 w 9120436"/>
              <a:gd name="connsiteY1208" fmla="*/ 860518 h 2663544"/>
              <a:gd name="connsiteX1209" fmla="*/ 8172058 w 9120436"/>
              <a:gd name="connsiteY1209" fmla="*/ 859005 h 2663544"/>
              <a:gd name="connsiteX1210" fmla="*/ 8157084 w 9120436"/>
              <a:gd name="connsiteY1210" fmla="*/ 826578 h 2663544"/>
              <a:gd name="connsiteX1211" fmla="*/ 8162972 w 9120436"/>
              <a:gd name="connsiteY1211" fmla="*/ 810952 h 2663544"/>
              <a:gd name="connsiteX1212" fmla="*/ 8193375 w 9120436"/>
              <a:gd name="connsiteY1212" fmla="*/ 792287 h 2663544"/>
              <a:gd name="connsiteX1213" fmla="*/ 7573161 w 9120436"/>
              <a:gd name="connsiteY1213" fmla="*/ 744080 h 2663544"/>
              <a:gd name="connsiteX1214" fmla="*/ 7600246 w 9120436"/>
              <a:gd name="connsiteY1214" fmla="*/ 767435 h 2663544"/>
              <a:gd name="connsiteX1215" fmla="*/ 7601424 w 9120436"/>
              <a:gd name="connsiteY1215" fmla="*/ 784237 h 2663544"/>
              <a:gd name="connsiteX1216" fmla="*/ 7578175 w 9120436"/>
              <a:gd name="connsiteY1216" fmla="*/ 811278 h 2663544"/>
              <a:gd name="connsiteX1217" fmla="*/ 7578039 w 9120436"/>
              <a:gd name="connsiteY1217" fmla="*/ 811288 h 2663544"/>
              <a:gd name="connsiteX1218" fmla="*/ 7576189 w 9120436"/>
              <a:gd name="connsiteY1218" fmla="*/ 811288 h 2663544"/>
              <a:gd name="connsiteX1219" fmla="*/ 7551123 w 9120436"/>
              <a:gd name="connsiteY1219" fmla="*/ 787933 h 2663544"/>
              <a:gd name="connsiteX1220" fmla="*/ 7549777 w 9120436"/>
              <a:gd name="connsiteY1220" fmla="*/ 771131 h 2663544"/>
              <a:gd name="connsiteX1221" fmla="*/ 7573161 w 9120436"/>
              <a:gd name="connsiteY1221" fmla="*/ 744080 h 2663544"/>
              <a:gd name="connsiteX1222" fmla="*/ 3034012 w 9120436"/>
              <a:gd name="connsiteY1222" fmla="*/ 737864 h 2663544"/>
              <a:gd name="connsiteX1223" fmla="*/ 3059247 w 9120436"/>
              <a:gd name="connsiteY1223" fmla="*/ 763067 h 2663544"/>
              <a:gd name="connsiteX1224" fmla="*/ 3059247 w 9120436"/>
              <a:gd name="connsiteY1224" fmla="*/ 889753 h 2663544"/>
              <a:gd name="connsiteX1225" fmla="*/ 3034012 w 9120436"/>
              <a:gd name="connsiteY1225" fmla="*/ 914788 h 2663544"/>
              <a:gd name="connsiteX1226" fmla="*/ 3008776 w 9120436"/>
              <a:gd name="connsiteY1226" fmla="*/ 889585 h 2663544"/>
              <a:gd name="connsiteX1227" fmla="*/ 3008776 w 9120436"/>
              <a:gd name="connsiteY1227" fmla="*/ 763067 h 2663544"/>
              <a:gd name="connsiteX1228" fmla="*/ 3034012 w 9120436"/>
              <a:gd name="connsiteY1228" fmla="*/ 737864 h 2663544"/>
              <a:gd name="connsiteX1229" fmla="*/ 6180093 w 9120436"/>
              <a:gd name="connsiteY1229" fmla="*/ 697457 h 2663544"/>
              <a:gd name="connsiteX1230" fmla="*/ 6196712 w 9120436"/>
              <a:gd name="connsiteY1230" fmla="*/ 707285 h 2663544"/>
              <a:gd name="connsiteX1231" fmla="*/ 6191666 w 9120436"/>
              <a:gd name="connsiteY1231" fmla="*/ 742569 h 2663544"/>
              <a:gd name="connsiteX1232" fmla="*/ 6030501 w 9120436"/>
              <a:gd name="connsiteY1232" fmla="*/ 863878 h 2663544"/>
              <a:gd name="connsiteX1233" fmla="*/ 6015360 w 9120436"/>
              <a:gd name="connsiteY1233" fmla="*/ 868919 h 2663544"/>
              <a:gd name="connsiteX1234" fmla="*/ 5989958 w 9120436"/>
              <a:gd name="connsiteY1234" fmla="*/ 843885 h 2663544"/>
              <a:gd name="connsiteX1235" fmla="*/ 6000052 w 9120436"/>
              <a:gd name="connsiteY1235" fmla="*/ 823554 h 2663544"/>
              <a:gd name="connsiteX1236" fmla="*/ 6161384 w 9120436"/>
              <a:gd name="connsiteY1236" fmla="*/ 702244 h 2663544"/>
              <a:gd name="connsiteX1237" fmla="*/ 6180093 w 9120436"/>
              <a:gd name="connsiteY1237" fmla="*/ 697457 h 2663544"/>
              <a:gd name="connsiteX1238" fmla="*/ 4865853 w 9120436"/>
              <a:gd name="connsiteY1238" fmla="*/ 696699 h 2663544"/>
              <a:gd name="connsiteX1239" fmla="*/ 4828337 w 9120436"/>
              <a:gd name="connsiteY1239" fmla="*/ 804399 h 2663544"/>
              <a:gd name="connsiteX1240" fmla="*/ 4806973 w 9120436"/>
              <a:gd name="connsiteY1240" fmla="*/ 821201 h 2663544"/>
              <a:gd name="connsiteX1241" fmla="*/ 4721849 w 9120436"/>
              <a:gd name="connsiteY1241" fmla="*/ 834306 h 2663544"/>
              <a:gd name="connsiteX1242" fmla="*/ 4696783 w 9120436"/>
              <a:gd name="connsiteY1242" fmla="*/ 825233 h 2663544"/>
              <a:gd name="connsiteX1243" fmla="*/ 4624612 w 9120436"/>
              <a:gd name="connsiteY1243" fmla="*/ 734167 h 2663544"/>
              <a:gd name="connsiteX1244" fmla="*/ 4513413 w 9120436"/>
              <a:gd name="connsiteY1244" fmla="*/ 776340 h 2663544"/>
              <a:gd name="connsiteX1245" fmla="*/ 4523002 w 9120436"/>
              <a:gd name="connsiteY1245" fmla="*/ 889920 h 2663544"/>
              <a:gd name="connsiteX1246" fmla="*/ 4510049 w 9120436"/>
              <a:gd name="connsiteY1246" fmla="*/ 913947 h 2663544"/>
              <a:gd name="connsiteX1247" fmla="*/ 4433000 w 9120436"/>
              <a:gd name="connsiteY1247" fmla="*/ 963176 h 2663544"/>
              <a:gd name="connsiteX1248" fmla="*/ 4406420 w 9120436"/>
              <a:gd name="connsiteY1248" fmla="*/ 965193 h 2663544"/>
              <a:gd name="connsiteX1249" fmla="*/ 4303463 w 9120436"/>
              <a:gd name="connsiteY1249" fmla="*/ 911427 h 2663544"/>
              <a:gd name="connsiteX1250" fmla="*/ 4221367 w 9120436"/>
              <a:gd name="connsiteY1250" fmla="*/ 992580 h 2663544"/>
              <a:gd name="connsiteX1251" fmla="*/ 4276378 w 9120436"/>
              <a:gd name="connsiteY1251" fmla="*/ 1092383 h 2663544"/>
              <a:gd name="connsiteX1252" fmla="*/ 4274360 w 9120436"/>
              <a:gd name="connsiteY1252" fmla="*/ 1119602 h 2663544"/>
              <a:gd name="connsiteX1253" fmla="*/ 4221199 w 9120436"/>
              <a:gd name="connsiteY1253" fmla="*/ 1200586 h 2663544"/>
              <a:gd name="connsiteX1254" fmla="*/ 4197647 w 9120436"/>
              <a:gd name="connsiteY1254" fmla="*/ 1213356 h 2663544"/>
              <a:gd name="connsiteX1255" fmla="*/ 4082242 w 9120436"/>
              <a:gd name="connsiteY1255" fmla="*/ 1206131 h 2663544"/>
              <a:gd name="connsiteX1256" fmla="*/ 4041699 w 9120436"/>
              <a:gd name="connsiteY1256" fmla="*/ 1311143 h 2663544"/>
              <a:gd name="connsiteX1257" fmla="*/ 4132710 w 9120436"/>
              <a:gd name="connsiteY1257" fmla="*/ 1380030 h 2663544"/>
              <a:gd name="connsiteX1258" fmla="*/ 4141963 w 9120436"/>
              <a:gd name="connsiteY1258" fmla="*/ 1405737 h 2663544"/>
              <a:gd name="connsiteX1259" fmla="*/ 4126150 w 9120436"/>
              <a:gd name="connsiteY1259" fmla="*/ 1505372 h 2663544"/>
              <a:gd name="connsiteX1260" fmla="*/ 4109327 w 9120436"/>
              <a:gd name="connsiteY1260" fmla="*/ 1526710 h 2663544"/>
              <a:gd name="connsiteX1261" fmla="*/ 4001330 w 9120436"/>
              <a:gd name="connsiteY1261" fmla="*/ 1566867 h 2663544"/>
              <a:gd name="connsiteX1262" fmla="*/ 4007554 w 9120436"/>
              <a:gd name="connsiteY1262" fmla="*/ 1677087 h 2663544"/>
              <a:gd name="connsiteX1263" fmla="*/ 4118747 w 9120436"/>
              <a:gd name="connsiteY1263" fmla="*/ 1703130 h 2663544"/>
              <a:gd name="connsiteX1264" fmla="*/ 4137757 w 9120436"/>
              <a:gd name="connsiteY1264" fmla="*/ 1722620 h 2663544"/>
              <a:gd name="connsiteX1265" fmla="*/ 4165515 w 9120436"/>
              <a:gd name="connsiteY1265" fmla="*/ 1822255 h 2663544"/>
              <a:gd name="connsiteX1266" fmla="*/ 4159291 w 9120436"/>
              <a:gd name="connsiteY1266" fmla="*/ 1848634 h 2663544"/>
              <a:gd name="connsiteX1267" fmla="*/ 4077027 w 9120436"/>
              <a:gd name="connsiteY1267" fmla="*/ 1928779 h 2663544"/>
              <a:gd name="connsiteX1268" fmla="*/ 4100747 w 9120436"/>
              <a:gd name="connsiteY1268" fmla="*/ 1979185 h 2663544"/>
              <a:gd name="connsiteX1269" fmla="*/ 4128000 w 9120436"/>
              <a:gd name="connsiteY1269" fmla="*/ 2026902 h 2663544"/>
              <a:gd name="connsiteX1270" fmla="*/ 4240714 w 9120436"/>
              <a:gd name="connsiteY1270" fmla="*/ 2005396 h 2663544"/>
              <a:gd name="connsiteX1271" fmla="*/ 4265948 w 9120436"/>
              <a:gd name="connsiteY1271" fmla="*/ 2015477 h 2663544"/>
              <a:gd name="connsiteX1272" fmla="*/ 4331894 w 9120436"/>
              <a:gd name="connsiteY1272" fmla="*/ 2095118 h 2663544"/>
              <a:gd name="connsiteX1273" fmla="*/ 4337109 w 9120436"/>
              <a:gd name="connsiteY1273" fmla="*/ 2121665 h 2663544"/>
              <a:gd name="connsiteX1274" fmla="*/ 4295051 w 9120436"/>
              <a:gd name="connsiteY1274" fmla="*/ 2227852 h 2663544"/>
              <a:gd name="connsiteX1275" fmla="*/ 4382026 w 9120436"/>
              <a:gd name="connsiteY1275" fmla="*/ 2295060 h 2663544"/>
              <a:gd name="connsiteX1276" fmla="*/ 4476907 w 9120436"/>
              <a:gd name="connsiteY1276" fmla="*/ 2229196 h 2663544"/>
              <a:gd name="connsiteX1277" fmla="*/ 4503824 w 9120436"/>
              <a:gd name="connsiteY1277" fmla="*/ 2228020 h 2663544"/>
              <a:gd name="connsiteX1278" fmla="*/ 4594836 w 9120436"/>
              <a:gd name="connsiteY1278" fmla="*/ 2271873 h 2663544"/>
              <a:gd name="connsiteX1279" fmla="*/ 4610649 w 9120436"/>
              <a:gd name="connsiteY1279" fmla="*/ 2294219 h 2663544"/>
              <a:gd name="connsiteX1280" fmla="*/ 4615360 w 9120436"/>
              <a:gd name="connsiteY1280" fmla="*/ 2408136 h 2663544"/>
              <a:gd name="connsiteX1281" fmla="*/ 4724708 w 9120436"/>
              <a:gd name="connsiteY1281" fmla="*/ 2434851 h 2663544"/>
              <a:gd name="connsiteX1282" fmla="*/ 4784766 w 9120436"/>
              <a:gd name="connsiteY1282" fmla="*/ 2335888 h 2663544"/>
              <a:gd name="connsiteX1283" fmla="*/ 4808655 w 9120436"/>
              <a:gd name="connsiteY1283" fmla="*/ 2323959 h 2663544"/>
              <a:gd name="connsiteX1284" fmla="*/ 4905555 w 9120436"/>
              <a:gd name="connsiteY1284" fmla="*/ 2326479 h 2663544"/>
              <a:gd name="connsiteX1285" fmla="*/ 4906732 w 9120436"/>
              <a:gd name="connsiteY1285" fmla="*/ 2326647 h 2663544"/>
              <a:gd name="connsiteX1286" fmla="*/ 4929443 w 9120436"/>
              <a:gd name="connsiteY1286" fmla="*/ 2340761 h 2663544"/>
              <a:gd name="connsiteX1287" fmla="*/ 4979912 w 9120436"/>
              <a:gd name="connsiteY1287" fmla="*/ 2442580 h 2663544"/>
              <a:gd name="connsiteX1288" fmla="*/ 5093467 w 9120436"/>
              <a:gd name="connsiteY1288" fmla="*/ 2421745 h 2663544"/>
              <a:gd name="connsiteX1289" fmla="*/ 5108102 w 9120436"/>
              <a:gd name="connsiteY1289" fmla="*/ 2306485 h 2663544"/>
              <a:gd name="connsiteX1290" fmla="*/ 5124925 w 9120436"/>
              <a:gd name="connsiteY1290" fmla="*/ 2285819 h 2663544"/>
              <a:gd name="connsiteX1291" fmla="*/ 5209040 w 9120436"/>
              <a:gd name="connsiteY1291" fmla="*/ 2250703 h 2663544"/>
              <a:gd name="connsiteX1292" fmla="*/ 5236125 w 9120436"/>
              <a:gd name="connsiteY1292" fmla="*/ 2253895 h 2663544"/>
              <a:gd name="connsiteX1293" fmla="*/ 5324109 w 9120436"/>
              <a:gd name="connsiteY1293" fmla="*/ 2326479 h 2663544"/>
              <a:gd name="connsiteX1294" fmla="*/ 5422019 w 9120436"/>
              <a:gd name="connsiteY1294" fmla="*/ 2259272 h 2663544"/>
              <a:gd name="connsiteX1295" fmla="*/ 5388373 w 9120436"/>
              <a:gd name="connsiteY1295" fmla="*/ 2148043 h 2663544"/>
              <a:gd name="connsiteX1296" fmla="*/ 5395102 w 9120436"/>
              <a:gd name="connsiteY1296" fmla="*/ 2122337 h 2663544"/>
              <a:gd name="connsiteX1297" fmla="*/ 5454487 w 9120436"/>
              <a:gd name="connsiteY1297" fmla="*/ 2060002 h 2663544"/>
              <a:gd name="connsiteX1298" fmla="*/ 5480562 w 9120436"/>
              <a:gd name="connsiteY1298" fmla="*/ 2051937 h 2663544"/>
              <a:gd name="connsiteX1299" fmla="*/ 5591089 w 9120436"/>
              <a:gd name="connsiteY1299" fmla="*/ 2082684 h 2663544"/>
              <a:gd name="connsiteX1300" fmla="*/ 5655015 w 9120436"/>
              <a:gd name="connsiteY1300" fmla="*/ 1978849 h 2663544"/>
              <a:gd name="connsiteX1301" fmla="*/ 5578976 w 9120436"/>
              <a:gd name="connsiteY1301" fmla="*/ 1890638 h 2663544"/>
              <a:gd name="connsiteX1302" fmla="*/ 5574266 w 9120436"/>
              <a:gd name="connsiteY1302" fmla="*/ 1864259 h 2663544"/>
              <a:gd name="connsiteX1303" fmla="*/ 5601519 w 9120436"/>
              <a:gd name="connsiteY1303" fmla="*/ 1787979 h 2663544"/>
              <a:gd name="connsiteX1304" fmla="*/ 5622043 w 9120436"/>
              <a:gd name="connsiteY1304" fmla="*/ 1771177 h 2663544"/>
              <a:gd name="connsiteX1305" fmla="*/ 5735597 w 9120436"/>
              <a:gd name="connsiteY1305" fmla="*/ 1754375 h 2663544"/>
              <a:gd name="connsiteX1306" fmla="*/ 5752420 w 9120436"/>
              <a:gd name="connsiteY1306" fmla="*/ 1631218 h 2663544"/>
              <a:gd name="connsiteX1307" fmla="*/ 5647109 w 9120436"/>
              <a:gd name="connsiteY1307" fmla="*/ 1581820 h 2663544"/>
              <a:gd name="connsiteX1308" fmla="*/ 5632641 w 9120436"/>
              <a:gd name="connsiteY1308" fmla="*/ 1559306 h 2663544"/>
              <a:gd name="connsiteX1309" fmla="*/ 5627426 w 9120436"/>
              <a:gd name="connsiteY1309" fmla="*/ 1481849 h 2663544"/>
              <a:gd name="connsiteX1310" fmla="*/ 5638866 w 9120436"/>
              <a:gd name="connsiteY1310" fmla="*/ 1457487 h 2663544"/>
              <a:gd name="connsiteX1311" fmla="*/ 5736102 w 9120436"/>
              <a:gd name="connsiteY1311" fmla="*/ 1395824 h 2663544"/>
              <a:gd name="connsiteX1312" fmla="*/ 5702456 w 9120436"/>
              <a:gd name="connsiteY1312" fmla="*/ 1274851 h 2663544"/>
              <a:gd name="connsiteX1313" fmla="*/ 5586547 w 9120436"/>
              <a:gd name="connsiteY1313" fmla="*/ 1272498 h 2663544"/>
              <a:gd name="connsiteX1314" fmla="*/ 5564172 w 9120436"/>
              <a:gd name="connsiteY1314" fmla="*/ 1257713 h 2663544"/>
              <a:gd name="connsiteX1315" fmla="*/ 5547349 w 9120436"/>
              <a:gd name="connsiteY1315" fmla="*/ 1224109 h 2663544"/>
              <a:gd name="connsiteX1316" fmla="*/ 5528676 w 9120436"/>
              <a:gd name="connsiteY1316" fmla="*/ 1190505 h 2663544"/>
              <a:gd name="connsiteX1317" fmla="*/ 5528676 w 9120436"/>
              <a:gd name="connsiteY1317" fmla="*/ 1163622 h 2663544"/>
              <a:gd name="connsiteX1318" fmla="*/ 5592771 w 9120436"/>
              <a:gd name="connsiteY1318" fmla="*/ 1067348 h 2663544"/>
              <a:gd name="connsiteX1319" fmla="*/ 5512862 w 9120436"/>
              <a:gd name="connsiteY1319" fmla="*/ 970065 h 2663544"/>
              <a:gd name="connsiteX1320" fmla="*/ 5406710 w 9120436"/>
              <a:gd name="connsiteY1320" fmla="*/ 1014590 h 2663544"/>
              <a:gd name="connsiteX1321" fmla="*/ 5380130 w 9120436"/>
              <a:gd name="connsiteY1321" fmla="*/ 1010222 h 2663544"/>
              <a:gd name="connsiteX1322" fmla="*/ 5319399 w 9120436"/>
              <a:gd name="connsiteY1322" fmla="*/ 961664 h 2663544"/>
              <a:gd name="connsiteX1323" fmla="*/ 5309138 w 9120436"/>
              <a:gd name="connsiteY1323" fmla="*/ 936966 h 2663544"/>
              <a:gd name="connsiteX1324" fmla="*/ 5328651 w 9120436"/>
              <a:gd name="connsiteY1324" fmla="*/ 822377 h 2663544"/>
              <a:gd name="connsiteX1325" fmla="*/ 5217451 w 9120436"/>
              <a:gd name="connsiteY1325" fmla="*/ 766259 h 2663544"/>
              <a:gd name="connsiteX1326" fmla="*/ 5138888 w 9120436"/>
              <a:gd name="connsiteY1326" fmla="*/ 850268 h 2663544"/>
              <a:gd name="connsiteX1327" fmla="*/ 5112644 w 9120436"/>
              <a:gd name="connsiteY1327" fmla="*/ 856989 h 2663544"/>
              <a:gd name="connsiteX1328" fmla="*/ 5035932 w 9120436"/>
              <a:gd name="connsiteY1328" fmla="*/ 834642 h 2663544"/>
              <a:gd name="connsiteX1329" fmla="*/ 5016754 w 9120436"/>
              <a:gd name="connsiteY1329" fmla="*/ 816328 h 2663544"/>
              <a:gd name="connsiteX1330" fmla="*/ 4987819 w 9120436"/>
              <a:gd name="connsiteY1330" fmla="*/ 703588 h 2663544"/>
              <a:gd name="connsiteX1331" fmla="*/ 4865853 w 9120436"/>
              <a:gd name="connsiteY1331" fmla="*/ 696699 h 2663544"/>
              <a:gd name="connsiteX1332" fmla="*/ 4847011 w 9120436"/>
              <a:gd name="connsiteY1332" fmla="*/ 647302 h 2663544"/>
              <a:gd name="connsiteX1333" fmla="*/ 4860132 w 9120436"/>
              <a:gd name="connsiteY1333" fmla="*/ 647302 h 2663544"/>
              <a:gd name="connsiteX1334" fmla="*/ 4998417 w 9120436"/>
              <a:gd name="connsiteY1334" fmla="*/ 655031 h 2663544"/>
              <a:gd name="connsiteX1335" fmla="*/ 5011034 w 9120436"/>
              <a:gd name="connsiteY1335" fmla="*/ 656711 h 2663544"/>
              <a:gd name="connsiteX1336" fmla="*/ 5032063 w 9120436"/>
              <a:gd name="connsiteY1336" fmla="*/ 675361 h 2663544"/>
              <a:gd name="connsiteX1337" fmla="*/ 5061503 w 9120436"/>
              <a:gd name="connsiteY1337" fmla="*/ 789613 h 2663544"/>
              <a:gd name="connsiteX1338" fmla="*/ 5114158 w 9120436"/>
              <a:gd name="connsiteY1338" fmla="*/ 803895 h 2663544"/>
              <a:gd name="connsiteX1339" fmla="*/ 5193899 w 9120436"/>
              <a:gd name="connsiteY1339" fmla="*/ 719046 h 2663544"/>
              <a:gd name="connsiteX1340" fmla="*/ 5221825 w 9120436"/>
              <a:gd name="connsiteY1340" fmla="*/ 712997 h 2663544"/>
              <a:gd name="connsiteX1341" fmla="*/ 5233938 w 9120436"/>
              <a:gd name="connsiteY1341" fmla="*/ 718038 h 2663544"/>
              <a:gd name="connsiteX1342" fmla="*/ 5359605 w 9120436"/>
              <a:gd name="connsiteY1342" fmla="*/ 781548 h 2663544"/>
              <a:gd name="connsiteX1343" fmla="*/ 5370541 w 9120436"/>
              <a:gd name="connsiteY1343" fmla="*/ 788101 h 2663544"/>
              <a:gd name="connsiteX1344" fmla="*/ 5382485 w 9120436"/>
              <a:gd name="connsiteY1344" fmla="*/ 813808 h 2663544"/>
              <a:gd name="connsiteX1345" fmla="*/ 5362802 w 9120436"/>
              <a:gd name="connsiteY1345" fmla="*/ 930077 h 2663544"/>
              <a:gd name="connsiteX1346" fmla="*/ 5402840 w 9120436"/>
              <a:gd name="connsiteY1346" fmla="*/ 962000 h 2663544"/>
              <a:gd name="connsiteX1347" fmla="*/ 5510507 w 9120436"/>
              <a:gd name="connsiteY1347" fmla="*/ 916971 h 2663544"/>
              <a:gd name="connsiteX1348" fmla="*/ 5538433 w 9120436"/>
              <a:gd name="connsiteY1348" fmla="*/ 922684 h 2663544"/>
              <a:gd name="connsiteX1349" fmla="*/ 5547349 w 9120436"/>
              <a:gd name="connsiteY1349" fmla="*/ 931925 h 2663544"/>
              <a:gd name="connsiteX1350" fmla="*/ 5637856 w 9120436"/>
              <a:gd name="connsiteY1350" fmla="*/ 1040969 h 2663544"/>
              <a:gd name="connsiteX1351" fmla="*/ 5645090 w 9120436"/>
              <a:gd name="connsiteY1351" fmla="*/ 1051554 h 2663544"/>
              <a:gd name="connsiteX1352" fmla="*/ 5645090 w 9120436"/>
              <a:gd name="connsiteY1352" fmla="*/ 1079949 h 2663544"/>
              <a:gd name="connsiteX1353" fmla="*/ 5580154 w 9120436"/>
              <a:gd name="connsiteY1353" fmla="*/ 1177400 h 2663544"/>
              <a:gd name="connsiteX1354" fmla="*/ 5592266 w 9120436"/>
              <a:gd name="connsiteY1354" fmla="*/ 1199410 h 2663544"/>
              <a:gd name="connsiteX1355" fmla="*/ 5603370 w 9120436"/>
              <a:gd name="connsiteY1355" fmla="*/ 1221757 h 2663544"/>
              <a:gd name="connsiteX1356" fmla="*/ 5721130 w 9120436"/>
              <a:gd name="connsiteY1356" fmla="*/ 1224109 h 2663544"/>
              <a:gd name="connsiteX1357" fmla="*/ 5744346 w 9120436"/>
              <a:gd name="connsiteY1357" fmla="*/ 1240911 h 2663544"/>
              <a:gd name="connsiteX1358" fmla="*/ 5748719 w 9120436"/>
              <a:gd name="connsiteY1358" fmla="*/ 1253008 h 2663544"/>
              <a:gd name="connsiteX1359" fmla="*/ 5787580 w 9120436"/>
              <a:gd name="connsiteY1359" fmla="*/ 1389943 h 2663544"/>
              <a:gd name="connsiteX1360" fmla="*/ 5790103 w 9120436"/>
              <a:gd name="connsiteY1360" fmla="*/ 1402545 h 2663544"/>
              <a:gd name="connsiteX1361" fmla="*/ 5779000 w 9120436"/>
              <a:gd name="connsiteY1361" fmla="*/ 1428755 h 2663544"/>
              <a:gd name="connsiteX1362" fmla="*/ 5680418 w 9120436"/>
              <a:gd name="connsiteY1362" fmla="*/ 1491258 h 2663544"/>
              <a:gd name="connsiteX1363" fmla="*/ 5683783 w 9120436"/>
              <a:gd name="connsiteY1363" fmla="*/ 1541664 h 2663544"/>
              <a:gd name="connsiteX1364" fmla="*/ 5790608 w 9120436"/>
              <a:gd name="connsiteY1364" fmla="*/ 1592069 h 2663544"/>
              <a:gd name="connsiteX1365" fmla="*/ 5805075 w 9120436"/>
              <a:gd name="connsiteY1365" fmla="*/ 1616432 h 2663544"/>
              <a:gd name="connsiteX1366" fmla="*/ 5805076 w 9120436"/>
              <a:gd name="connsiteY1366" fmla="*/ 1629202 h 2663544"/>
              <a:gd name="connsiteX1367" fmla="*/ 5785561 w 9120436"/>
              <a:gd name="connsiteY1367" fmla="*/ 1768657 h 2663544"/>
              <a:gd name="connsiteX1368" fmla="*/ 5782870 w 9120436"/>
              <a:gd name="connsiteY1368" fmla="*/ 1781258 h 2663544"/>
              <a:gd name="connsiteX1369" fmla="*/ 5761841 w 9120436"/>
              <a:gd name="connsiteY1369" fmla="*/ 1800916 h 2663544"/>
              <a:gd name="connsiteX1370" fmla="*/ 5646604 w 9120436"/>
              <a:gd name="connsiteY1370" fmla="*/ 1817718 h 2663544"/>
              <a:gd name="connsiteX1371" fmla="*/ 5628267 w 9120436"/>
              <a:gd name="connsiteY1371" fmla="*/ 1868124 h 2663544"/>
              <a:gd name="connsiteX1372" fmla="*/ 5705484 w 9120436"/>
              <a:gd name="connsiteY1372" fmla="*/ 1957343 h 2663544"/>
              <a:gd name="connsiteX1373" fmla="*/ 5708681 w 9120436"/>
              <a:gd name="connsiteY1373" fmla="*/ 1985402 h 2663544"/>
              <a:gd name="connsiteX1374" fmla="*/ 5702961 w 9120436"/>
              <a:gd name="connsiteY1374" fmla="*/ 1996659 h 2663544"/>
              <a:gd name="connsiteX1375" fmla="*/ 5630454 w 9120436"/>
              <a:gd name="connsiteY1375" fmla="*/ 2114272 h 2663544"/>
              <a:gd name="connsiteX1376" fmla="*/ 5622716 w 9120436"/>
              <a:gd name="connsiteY1376" fmla="*/ 2124857 h 2663544"/>
              <a:gd name="connsiteX1377" fmla="*/ 5595463 w 9120436"/>
              <a:gd name="connsiteY1377" fmla="*/ 2134434 h 2663544"/>
              <a:gd name="connsiteX1378" fmla="*/ 5484095 w 9120436"/>
              <a:gd name="connsiteY1378" fmla="*/ 2103351 h 2663544"/>
              <a:gd name="connsiteX1379" fmla="*/ 5442711 w 9120436"/>
              <a:gd name="connsiteY1379" fmla="*/ 2146699 h 2663544"/>
              <a:gd name="connsiteX1380" fmla="*/ 5476356 w 9120436"/>
              <a:gd name="connsiteY1380" fmla="*/ 2259608 h 2663544"/>
              <a:gd name="connsiteX1381" fmla="*/ 5467945 w 9120436"/>
              <a:gd name="connsiteY1381" fmla="*/ 2286491 h 2663544"/>
              <a:gd name="connsiteX1382" fmla="*/ 5458019 w 9120436"/>
              <a:gd name="connsiteY1382" fmla="*/ 2294388 h 2663544"/>
              <a:gd name="connsiteX1383" fmla="*/ 5346652 w 9120436"/>
              <a:gd name="connsiteY1383" fmla="*/ 2370668 h 2663544"/>
              <a:gd name="connsiteX1384" fmla="*/ 5335380 w 9120436"/>
              <a:gd name="connsiteY1384" fmla="*/ 2377221 h 2663544"/>
              <a:gd name="connsiteX1385" fmla="*/ 5306445 w 9120436"/>
              <a:gd name="connsiteY1385" fmla="*/ 2374868 h 2663544"/>
              <a:gd name="connsiteX1386" fmla="*/ 5217451 w 9120436"/>
              <a:gd name="connsiteY1386" fmla="*/ 2301276 h 2663544"/>
              <a:gd name="connsiteX1387" fmla="*/ 5156889 w 9120436"/>
              <a:gd name="connsiteY1387" fmla="*/ 2326479 h 2663544"/>
              <a:gd name="connsiteX1388" fmla="*/ 5142084 w 9120436"/>
              <a:gd name="connsiteY1388" fmla="*/ 2444092 h 2663544"/>
              <a:gd name="connsiteX1389" fmla="*/ 5123411 w 9120436"/>
              <a:gd name="connsiteY1389" fmla="*/ 2465262 h 2663544"/>
              <a:gd name="connsiteX1390" fmla="*/ 5111130 w 9120436"/>
              <a:gd name="connsiteY1390" fmla="*/ 2468455 h 2663544"/>
              <a:gd name="connsiteX1391" fmla="*/ 4981762 w 9120436"/>
              <a:gd name="connsiteY1391" fmla="*/ 2492313 h 2663544"/>
              <a:gd name="connsiteX1392" fmla="*/ 4968640 w 9120436"/>
              <a:gd name="connsiteY1392" fmla="*/ 2493825 h 2663544"/>
              <a:gd name="connsiteX1393" fmla="*/ 4965276 w 9120436"/>
              <a:gd name="connsiteY1393" fmla="*/ 2494666 h 2663544"/>
              <a:gd name="connsiteX1394" fmla="*/ 4942733 w 9120436"/>
              <a:gd name="connsiteY1394" fmla="*/ 2480720 h 2663544"/>
              <a:gd name="connsiteX1395" fmla="*/ 4892264 w 9120436"/>
              <a:gd name="connsiteY1395" fmla="*/ 2377388 h 2663544"/>
              <a:gd name="connsiteX1396" fmla="*/ 4820935 w 9120436"/>
              <a:gd name="connsiteY1396" fmla="*/ 2375372 h 2663544"/>
              <a:gd name="connsiteX1397" fmla="*/ 4760204 w 9120436"/>
              <a:gd name="connsiteY1397" fmla="*/ 2476183 h 2663544"/>
              <a:gd name="connsiteX1398" fmla="*/ 4734297 w 9120436"/>
              <a:gd name="connsiteY1398" fmla="*/ 2487945 h 2663544"/>
              <a:gd name="connsiteX1399" fmla="*/ 4721680 w 9120436"/>
              <a:gd name="connsiteY1399" fmla="*/ 2485761 h 2663544"/>
              <a:gd name="connsiteX1400" fmla="*/ 4596854 w 9120436"/>
              <a:gd name="connsiteY1400" fmla="*/ 2455181 h 2663544"/>
              <a:gd name="connsiteX1401" fmla="*/ 4584405 w 9120436"/>
              <a:gd name="connsiteY1401" fmla="*/ 2451317 h 2663544"/>
              <a:gd name="connsiteX1402" fmla="*/ 4567583 w 9120436"/>
              <a:gd name="connsiteY1402" fmla="*/ 2428298 h 2663544"/>
              <a:gd name="connsiteX1403" fmla="*/ 4562704 w 9120436"/>
              <a:gd name="connsiteY1403" fmla="*/ 2312869 h 2663544"/>
              <a:gd name="connsiteX1404" fmla="*/ 4495412 w 9120436"/>
              <a:gd name="connsiteY1404" fmla="*/ 2280106 h 2663544"/>
              <a:gd name="connsiteX1405" fmla="*/ 4399185 w 9120436"/>
              <a:gd name="connsiteY1405" fmla="*/ 2347313 h 2663544"/>
              <a:gd name="connsiteX1406" fmla="*/ 4370586 w 9120436"/>
              <a:gd name="connsiteY1406" fmla="*/ 2347313 h 2663544"/>
              <a:gd name="connsiteX1407" fmla="*/ 4359988 w 9120436"/>
              <a:gd name="connsiteY1407" fmla="*/ 2340089 h 2663544"/>
              <a:gd name="connsiteX1408" fmla="*/ 4260565 w 9120436"/>
              <a:gd name="connsiteY1408" fmla="*/ 2262464 h 2663544"/>
              <a:gd name="connsiteX1409" fmla="*/ 4250807 w 9120436"/>
              <a:gd name="connsiteY1409" fmla="*/ 2253727 h 2663544"/>
              <a:gd name="connsiteX1410" fmla="*/ 4244246 w 9120436"/>
              <a:gd name="connsiteY1410" fmla="*/ 2225668 h 2663544"/>
              <a:gd name="connsiteX1411" fmla="*/ 4286977 w 9120436"/>
              <a:gd name="connsiteY1411" fmla="*/ 2117968 h 2663544"/>
              <a:gd name="connsiteX1412" fmla="*/ 4236508 w 9120436"/>
              <a:gd name="connsiteY1412" fmla="*/ 2057986 h 2663544"/>
              <a:gd name="connsiteX1413" fmla="*/ 4122280 w 9120436"/>
              <a:gd name="connsiteY1413" fmla="*/ 2079660 h 2663544"/>
              <a:gd name="connsiteX1414" fmla="*/ 4096037 w 9120436"/>
              <a:gd name="connsiteY1414" fmla="*/ 2068067 h 2663544"/>
              <a:gd name="connsiteX1415" fmla="*/ 4089307 w 9120436"/>
              <a:gd name="connsiteY1415" fmla="*/ 2056977 h 2663544"/>
              <a:gd name="connsiteX1416" fmla="*/ 4058185 w 9120436"/>
              <a:gd name="connsiteY1416" fmla="*/ 2002540 h 2663544"/>
              <a:gd name="connsiteX1417" fmla="*/ 4031106 w 9120436"/>
              <a:gd name="connsiteY1417" fmla="*/ 1945917 h 2663544"/>
              <a:gd name="connsiteX1418" fmla="*/ 4025892 w 9120436"/>
              <a:gd name="connsiteY1418" fmla="*/ 1933988 h 2663544"/>
              <a:gd name="connsiteX1419" fmla="*/ 4031276 w 9120436"/>
              <a:gd name="connsiteY1419" fmla="*/ 1905760 h 2663544"/>
              <a:gd name="connsiteX1420" fmla="*/ 4114374 w 9120436"/>
              <a:gd name="connsiteY1420" fmla="*/ 1824607 h 2663544"/>
              <a:gd name="connsiteX1421" fmla="*/ 4093513 w 9120436"/>
              <a:gd name="connsiteY1421" fmla="*/ 1749503 h 2663544"/>
              <a:gd name="connsiteX1422" fmla="*/ 3980469 w 9120436"/>
              <a:gd name="connsiteY1422" fmla="*/ 1722956 h 2663544"/>
              <a:gd name="connsiteX1423" fmla="*/ 3961291 w 9120436"/>
              <a:gd name="connsiteY1423" fmla="*/ 1701617 h 2663544"/>
              <a:gd name="connsiteX1424" fmla="*/ 3959609 w 9120436"/>
              <a:gd name="connsiteY1424" fmla="*/ 1688680 h 2663544"/>
              <a:gd name="connsiteX1425" fmla="*/ 3952544 w 9120436"/>
              <a:gd name="connsiteY1425" fmla="*/ 1562666 h 2663544"/>
              <a:gd name="connsiteX1426" fmla="*/ 3952544 w 9120436"/>
              <a:gd name="connsiteY1426" fmla="*/ 1549897 h 2663544"/>
              <a:gd name="connsiteX1427" fmla="*/ 3969367 w 9120436"/>
              <a:gd name="connsiteY1427" fmla="*/ 1526542 h 2663544"/>
              <a:gd name="connsiteX1428" fmla="*/ 4077027 w 9120436"/>
              <a:gd name="connsiteY1428" fmla="*/ 1484874 h 2663544"/>
              <a:gd name="connsiteX1429" fmla="*/ 4088803 w 9120436"/>
              <a:gd name="connsiteY1429" fmla="*/ 1410441 h 2663544"/>
              <a:gd name="connsiteX1430" fmla="*/ 3996620 w 9120436"/>
              <a:gd name="connsiteY1430" fmla="*/ 1340546 h 2663544"/>
              <a:gd name="connsiteX1431" fmla="*/ 3987872 w 9120436"/>
              <a:gd name="connsiteY1431" fmla="*/ 1313159 h 2663544"/>
              <a:gd name="connsiteX1432" fmla="*/ 3991742 w 9120436"/>
              <a:gd name="connsiteY1432" fmla="*/ 1300557 h 2663544"/>
              <a:gd name="connsiteX1433" fmla="*/ 4037829 w 9120436"/>
              <a:gd name="connsiteY1433" fmla="*/ 1180928 h 2663544"/>
              <a:gd name="connsiteX1434" fmla="*/ 4043213 w 9120436"/>
              <a:gd name="connsiteY1434" fmla="*/ 1169335 h 2663544"/>
              <a:gd name="connsiteX1435" fmla="*/ 4067606 w 9120436"/>
              <a:gd name="connsiteY1435" fmla="*/ 1154717 h 2663544"/>
              <a:gd name="connsiteX1436" fmla="*/ 4185366 w 9120436"/>
              <a:gd name="connsiteY1436" fmla="*/ 1162110 h 2663544"/>
              <a:gd name="connsiteX1437" fmla="*/ 4224563 w 9120436"/>
              <a:gd name="connsiteY1437" fmla="*/ 1102464 h 2663544"/>
              <a:gd name="connsiteX1438" fmla="*/ 4168880 w 9120436"/>
              <a:gd name="connsiteY1438" fmla="*/ 1001653 h 2663544"/>
              <a:gd name="connsiteX1439" fmla="*/ 4171908 w 9120436"/>
              <a:gd name="connsiteY1439" fmla="*/ 972922 h 2663544"/>
              <a:gd name="connsiteX1440" fmla="*/ 4180656 w 9120436"/>
              <a:gd name="connsiteY1440" fmla="*/ 963008 h 2663544"/>
              <a:gd name="connsiteX1441" fmla="*/ 4274023 w 9120436"/>
              <a:gd name="connsiteY1441" fmla="*/ 870598 h 2663544"/>
              <a:gd name="connsiteX1442" fmla="*/ 4283780 w 9120436"/>
              <a:gd name="connsiteY1442" fmla="*/ 862197 h 2663544"/>
              <a:gd name="connsiteX1443" fmla="*/ 4311875 w 9120436"/>
              <a:gd name="connsiteY1443" fmla="*/ 859005 h 2663544"/>
              <a:gd name="connsiteX1444" fmla="*/ 4416345 w 9120436"/>
              <a:gd name="connsiteY1444" fmla="*/ 913611 h 2663544"/>
              <a:gd name="connsiteX1445" fmla="*/ 4471524 w 9120436"/>
              <a:gd name="connsiteY1445" fmla="*/ 878327 h 2663544"/>
              <a:gd name="connsiteX1446" fmla="*/ 4461766 w 9120436"/>
              <a:gd name="connsiteY1446" fmla="*/ 763066 h 2663544"/>
              <a:gd name="connsiteX1447" fmla="*/ 4475729 w 9120436"/>
              <a:gd name="connsiteY1447" fmla="*/ 738536 h 2663544"/>
              <a:gd name="connsiteX1448" fmla="*/ 4487674 w 9120436"/>
              <a:gd name="connsiteY1448" fmla="*/ 732991 h 2663544"/>
              <a:gd name="connsiteX1449" fmla="*/ 4614014 w 9120436"/>
              <a:gd name="connsiteY1449" fmla="*/ 685106 h 2663544"/>
              <a:gd name="connsiteX1450" fmla="*/ 4626126 w 9120436"/>
              <a:gd name="connsiteY1450" fmla="*/ 681578 h 2663544"/>
              <a:gd name="connsiteX1451" fmla="*/ 4653211 w 9120436"/>
              <a:gd name="connsiteY1451" fmla="*/ 689978 h 2663544"/>
              <a:gd name="connsiteX1452" fmla="*/ 4726391 w 9120436"/>
              <a:gd name="connsiteY1452" fmla="*/ 782389 h 2663544"/>
              <a:gd name="connsiteX1453" fmla="*/ 4785607 w 9120436"/>
              <a:gd name="connsiteY1453" fmla="*/ 773316 h 2663544"/>
              <a:gd name="connsiteX1454" fmla="*/ 4823627 w 9120436"/>
              <a:gd name="connsiteY1454" fmla="*/ 664104 h 2663544"/>
              <a:gd name="connsiteX1455" fmla="*/ 4847011 w 9120436"/>
              <a:gd name="connsiteY1455" fmla="*/ 647302 h 2663544"/>
              <a:gd name="connsiteX1456" fmla="*/ 2821035 w 9120436"/>
              <a:gd name="connsiteY1456" fmla="*/ 500622 h 2663544"/>
              <a:gd name="connsiteX1457" fmla="*/ 2846270 w 9120436"/>
              <a:gd name="connsiteY1457" fmla="*/ 525825 h 2663544"/>
              <a:gd name="connsiteX1458" fmla="*/ 2846270 w 9120436"/>
              <a:gd name="connsiteY1458" fmla="*/ 671330 h 2663544"/>
              <a:gd name="connsiteX1459" fmla="*/ 2821544 w 9120436"/>
              <a:gd name="connsiteY1459" fmla="*/ 697032 h 2663544"/>
              <a:gd name="connsiteX1460" fmla="*/ 2821035 w 9120436"/>
              <a:gd name="connsiteY1460" fmla="*/ 697037 h 2663544"/>
              <a:gd name="connsiteX1461" fmla="*/ 2795799 w 9120436"/>
              <a:gd name="connsiteY1461" fmla="*/ 671834 h 2663544"/>
              <a:gd name="connsiteX1462" fmla="*/ 2795799 w 9120436"/>
              <a:gd name="connsiteY1462" fmla="*/ 525825 h 2663544"/>
              <a:gd name="connsiteX1463" fmla="*/ 2821035 w 9120436"/>
              <a:gd name="connsiteY1463" fmla="*/ 500622 h 2663544"/>
              <a:gd name="connsiteX1464" fmla="*/ 3759129 w 9120436"/>
              <a:gd name="connsiteY1464" fmla="*/ 468821 h 2663544"/>
              <a:gd name="connsiteX1465" fmla="*/ 3777614 w 9120436"/>
              <a:gd name="connsiteY1465" fmla="*/ 474410 h 2663544"/>
              <a:gd name="connsiteX1466" fmla="*/ 3780273 w 9120436"/>
              <a:gd name="connsiteY1466" fmla="*/ 476931 h 2663544"/>
              <a:gd name="connsiteX1467" fmla="*/ 3926633 w 9120436"/>
              <a:gd name="connsiteY1467" fmla="*/ 615715 h 2663544"/>
              <a:gd name="connsiteX1468" fmla="*/ 3927645 w 9120436"/>
              <a:gd name="connsiteY1468" fmla="*/ 651342 h 2663544"/>
              <a:gd name="connsiteX1469" fmla="*/ 3909810 w 9120436"/>
              <a:gd name="connsiteY1469" fmla="*/ 659231 h 2663544"/>
              <a:gd name="connsiteX1470" fmla="*/ 3908800 w 9120436"/>
              <a:gd name="connsiteY1470" fmla="*/ 659231 h 2663544"/>
              <a:gd name="connsiteX1471" fmla="*/ 3891977 w 9120436"/>
              <a:gd name="connsiteY1471" fmla="*/ 652175 h 2663544"/>
              <a:gd name="connsiteX1472" fmla="*/ 3745618 w 9120436"/>
              <a:gd name="connsiteY1472" fmla="*/ 513391 h 2663544"/>
              <a:gd name="connsiteX1473" fmla="*/ 3742101 w 9120436"/>
              <a:gd name="connsiteY1473" fmla="*/ 477923 h 2663544"/>
              <a:gd name="connsiteX1474" fmla="*/ 3759129 w 9120436"/>
              <a:gd name="connsiteY1474" fmla="*/ 468821 h 2663544"/>
              <a:gd name="connsiteX1475" fmla="*/ 2887653 w 9120436"/>
              <a:gd name="connsiteY1475" fmla="*/ 433582 h 2663544"/>
              <a:gd name="connsiteX1476" fmla="*/ 3034013 w 9120436"/>
              <a:gd name="connsiteY1476" fmla="*/ 433582 h 2663544"/>
              <a:gd name="connsiteX1477" fmla="*/ 3059247 w 9120436"/>
              <a:gd name="connsiteY1477" fmla="*/ 458785 h 2663544"/>
              <a:gd name="connsiteX1478" fmla="*/ 3034013 w 9120436"/>
              <a:gd name="connsiteY1478" fmla="*/ 483988 h 2663544"/>
              <a:gd name="connsiteX1479" fmla="*/ 2887653 w 9120436"/>
              <a:gd name="connsiteY1479" fmla="*/ 483988 h 2663544"/>
              <a:gd name="connsiteX1480" fmla="*/ 2862419 w 9120436"/>
              <a:gd name="connsiteY1480" fmla="*/ 458785 h 2663544"/>
              <a:gd name="connsiteX1481" fmla="*/ 2887653 w 9120436"/>
              <a:gd name="connsiteY1481" fmla="*/ 433582 h 2663544"/>
              <a:gd name="connsiteX1482" fmla="*/ 2607553 w 9120436"/>
              <a:gd name="connsiteY1482" fmla="*/ 433582 h 2663544"/>
              <a:gd name="connsiteX1483" fmla="*/ 2753912 w 9120436"/>
              <a:gd name="connsiteY1483" fmla="*/ 433582 h 2663544"/>
              <a:gd name="connsiteX1484" fmla="*/ 2779146 w 9120436"/>
              <a:gd name="connsiteY1484" fmla="*/ 458785 h 2663544"/>
              <a:gd name="connsiteX1485" fmla="*/ 2753912 w 9120436"/>
              <a:gd name="connsiteY1485" fmla="*/ 483988 h 2663544"/>
              <a:gd name="connsiteX1486" fmla="*/ 2607553 w 9120436"/>
              <a:gd name="connsiteY1486" fmla="*/ 483988 h 2663544"/>
              <a:gd name="connsiteX1487" fmla="*/ 2582317 w 9120436"/>
              <a:gd name="connsiteY1487" fmla="*/ 458785 h 2663544"/>
              <a:gd name="connsiteX1488" fmla="*/ 2607553 w 9120436"/>
              <a:gd name="connsiteY1488" fmla="*/ 433582 h 2663544"/>
              <a:gd name="connsiteX1489" fmla="*/ 5840419 w 9120436"/>
              <a:gd name="connsiteY1489" fmla="*/ 351185 h 2663544"/>
              <a:gd name="connsiteX1490" fmla="*/ 5858917 w 9120436"/>
              <a:gd name="connsiteY1490" fmla="*/ 356733 h 2663544"/>
              <a:gd name="connsiteX1491" fmla="*/ 5863619 w 9120436"/>
              <a:gd name="connsiteY1491" fmla="*/ 390738 h 2663544"/>
              <a:gd name="connsiteX1492" fmla="*/ 5742493 w 9120436"/>
              <a:gd name="connsiteY1492" fmla="*/ 551533 h 2663544"/>
              <a:gd name="connsiteX1493" fmla="*/ 5721801 w 9120436"/>
              <a:gd name="connsiteY1493" fmla="*/ 561614 h 2663544"/>
              <a:gd name="connsiteX1494" fmla="*/ 5706492 w 9120436"/>
              <a:gd name="connsiteY1494" fmla="*/ 556405 h 2663544"/>
              <a:gd name="connsiteX1495" fmla="*/ 5701613 w 9120436"/>
              <a:gd name="connsiteY1495" fmla="*/ 521121 h 2663544"/>
              <a:gd name="connsiteX1496" fmla="*/ 5823412 w 9120436"/>
              <a:gd name="connsiteY1496" fmla="*/ 360327 h 2663544"/>
              <a:gd name="connsiteX1497" fmla="*/ 5840419 w 9120436"/>
              <a:gd name="connsiteY1497" fmla="*/ 351185 h 2663544"/>
              <a:gd name="connsiteX1498" fmla="*/ 2821035 w 9120436"/>
              <a:gd name="connsiteY1498" fmla="*/ 220367 h 2663544"/>
              <a:gd name="connsiteX1499" fmla="*/ 2846270 w 9120436"/>
              <a:gd name="connsiteY1499" fmla="*/ 245570 h 2663544"/>
              <a:gd name="connsiteX1500" fmla="*/ 2846270 w 9120436"/>
              <a:gd name="connsiteY1500" fmla="*/ 391747 h 2663544"/>
              <a:gd name="connsiteX1501" fmla="*/ 2821035 w 9120436"/>
              <a:gd name="connsiteY1501" fmla="*/ 416950 h 2663544"/>
              <a:gd name="connsiteX1502" fmla="*/ 2795799 w 9120436"/>
              <a:gd name="connsiteY1502" fmla="*/ 391747 h 2663544"/>
              <a:gd name="connsiteX1503" fmla="*/ 2795799 w 9120436"/>
              <a:gd name="connsiteY1503" fmla="*/ 245570 h 2663544"/>
              <a:gd name="connsiteX1504" fmla="*/ 2821035 w 9120436"/>
              <a:gd name="connsiteY1504" fmla="*/ 220367 h 2663544"/>
              <a:gd name="connsiteX1505" fmla="*/ 4122524 w 9120436"/>
              <a:gd name="connsiteY1505" fmla="*/ 185990 h 2663544"/>
              <a:gd name="connsiteX1506" fmla="*/ 4137757 w 9120436"/>
              <a:gd name="connsiteY1506" fmla="*/ 197853 h 2663544"/>
              <a:gd name="connsiteX1507" fmla="*/ 4237014 w 9120436"/>
              <a:gd name="connsiteY1507" fmla="*/ 373433 h 2663544"/>
              <a:gd name="connsiteX1508" fmla="*/ 4227593 w 9120436"/>
              <a:gd name="connsiteY1508" fmla="*/ 407037 h 2663544"/>
              <a:gd name="connsiteX1509" fmla="*/ 4214639 w 9120436"/>
              <a:gd name="connsiteY1509" fmla="*/ 410901 h 2663544"/>
              <a:gd name="connsiteX1510" fmla="*/ 4192600 w 9120436"/>
              <a:gd name="connsiteY1510" fmla="*/ 398132 h 2663544"/>
              <a:gd name="connsiteX1511" fmla="*/ 4093850 w 9120436"/>
              <a:gd name="connsiteY1511" fmla="*/ 222719 h 2663544"/>
              <a:gd name="connsiteX1512" fmla="*/ 4103355 w 9120436"/>
              <a:gd name="connsiteY1512" fmla="*/ 188360 h 2663544"/>
              <a:gd name="connsiteX1513" fmla="*/ 4122524 w 9120436"/>
              <a:gd name="connsiteY1513" fmla="*/ 185990 h 2663544"/>
              <a:gd name="connsiteX1514" fmla="*/ 5452512 w 9120436"/>
              <a:gd name="connsiteY1514" fmla="*/ 113710 h 2663544"/>
              <a:gd name="connsiteX1515" fmla="*/ 5468628 w 9120436"/>
              <a:gd name="connsiteY1515" fmla="*/ 145510 h 2663544"/>
              <a:gd name="connsiteX1516" fmla="*/ 5467607 w 9120436"/>
              <a:gd name="connsiteY1516" fmla="*/ 148120 h 2663544"/>
              <a:gd name="connsiteX1517" fmla="*/ 5394596 w 9120436"/>
              <a:gd name="connsiteY1517" fmla="*/ 335293 h 2663544"/>
              <a:gd name="connsiteX1518" fmla="*/ 5371044 w 9120436"/>
              <a:gd name="connsiteY1518" fmla="*/ 352095 h 2663544"/>
              <a:gd name="connsiteX1519" fmla="*/ 5361791 w 9120436"/>
              <a:gd name="connsiteY1519" fmla="*/ 350415 h 2663544"/>
              <a:gd name="connsiteX1520" fmla="*/ 5347492 w 9120436"/>
              <a:gd name="connsiteY1520" fmla="*/ 317819 h 2663544"/>
              <a:gd name="connsiteX1521" fmla="*/ 5420671 w 9120436"/>
              <a:gd name="connsiteY1521" fmla="*/ 129806 h 2663544"/>
              <a:gd name="connsiteX1522" fmla="*/ 5452512 w 9120436"/>
              <a:gd name="connsiteY1522" fmla="*/ 113710 h 2663544"/>
              <a:gd name="connsiteX1523" fmla="*/ 4546724 w 9120436"/>
              <a:gd name="connsiteY1523" fmla="*/ 21967 h 2663544"/>
              <a:gd name="connsiteX1524" fmla="*/ 4575320 w 9120436"/>
              <a:gd name="connsiteY1524" fmla="*/ 40420 h 2663544"/>
              <a:gd name="connsiteX1525" fmla="*/ 4617546 w 9120436"/>
              <a:gd name="connsiteY1525" fmla="*/ 237673 h 2663544"/>
              <a:gd name="connsiteX1526" fmla="*/ 4598536 w 9120436"/>
              <a:gd name="connsiteY1526" fmla="*/ 268085 h 2663544"/>
              <a:gd name="connsiteX1527" fmla="*/ 4592816 w 9120436"/>
              <a:gd name="connsiteY1527" fmla="*/ 268085 h 2663544"/>
              <a:gd name="connsiteX1528" fmla="*/ 4568087 w 9120436"/>
              <a:gd name="connsiteY1528" fmla="*/ 248090 h 2663544"/>
              <a:gd name="connsiteX1529" fmla="*/ 4526029 w 9120436"/>
              <a:gd name="connsiteY1529" fmla="*/ 51005 h 2663544"/>
              <a:gd name="connsiteX1530" fmla="*/ 4546724 w 9120436"/>
              <a:gd name="connsiteY1530" fmla="*/ 21967 h 2663544"/>
              <a:gd name="connsiteX1531" fmla="*/ 5006660 w 9120436"/>
              <a:gd name="connsiteY1531" fmla="*/ 95 h 2663544"/>
              <a:gd name="connsiteX1532" fmla="*/ 5029707 w 9120436"/>
              <a:gd name="connsiteY1532" fmla="*/ 27482 h 2663544"/>
              <a:gd name="connsiteX1533" fmla="*/ 5012884 w 9120436"/>
              <a:gd name="connsiteY1533" fmla="*/ 229104 h 2663544"/>
              <a:gd name="connsiteX1534" fmla="*/ 4987145 w 9120436"/>
              <a:gd name="connsiteY1534" fmla="*/ 251283 h 2663544"/>
              <a:gd name="connsiteX1535" fmla="*/ 4985462 w 9120436"/>
              <a:gd name="connsiteY1535" fmla="*/ 251283 h 2663544"/>
              <a:gd name="connsiteX1536" fmla="*/ 4962399 w 9120436"/>
              <a:gd name="connsiteY1536" fmla="*/ 224084 h 2663544"/>
              <a:gd name="connsiteX1537" fmla="*/ 4962415 w 9120436"/>
              <a:gd name="connsiteY1537" fmla="*/ 223896 h 2663544"/>
              <a:gd name="connsiteX1538" fmla="*/ 4979238 w 9120436"/>
              <a:gd name="connsiteY1538" fmla="*/ 23114 h 2663544"/>
              <a:gd name="connsiteX1539" fmla="*/ 5006660 w 9120436"/>
              <a:gd name="connsiteY1539" fmla="*/ 95 h 26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Lst>
            <a:rect l="l" t="t" r="r" b="b"/>
            <a:pathLst>
              <a:path w="9120436" h="2663544">
                <a:moveTo>
                  <a:pt x="6936421" y="2657140"/>
                </a:moveTo>
                <a:lnTo>
                  <a:pt x="6968501" y="2663544"/>
                </a:lnTo>
                <a:lnTo>
                  <a:pt x="6904977" y="2663544"/>
                </a:lnTo>
                <a:close/>
                <a:moveTo>
                  <a:pt x="5080775" y="2574670"/>
                </a:moveTo>
                <a:cubicBezTo>
                  <a:pt x="5086082" y="2573633"/>
                  <a:pt x="5091722" y="2574295"/>
                  <a:pt x="5096830" y="2576825"/>
                </a:cubicBezTo>
                <a:cubicBezTo>
                  <a:pt x="5117019" y="2586738"/>
                  <a:pt x="5135356" y="2596819"/>
                  <a:pt x="5153019" y="2607741"/>
                </a:cubicBezTo>
                <a:cubicBezTo>
                  <a:pt x="5170684" y="2618662"/>
                  <a:pt x="5188011" y="2630423"/>
                  <a:pt x="5206011" y="2643864"/>
                </a:cubicBezTo>
                <a:cubicBezTo>
                  <a:pt x="5210553" y="2647310"/>
                  <a:pt x="5213667" y="2652056"/>
                  <a:pt x="5215119" y="2657264"/>
                </a:cubicBezTo>
                <a:lnTo>
                  <a:pt x="5214784" y="2663544"/>
                </a:lnTo>
                <a:lnTo>
                  <a:pt x="5142214" y="2663544"/>
                </a:lnTo>
                <a:lnTo>
                  <a:pt x="5124084" y="2651593"/>
                </a:lnTo>
                <a:cubicBezTo>
                  <a:pt x="5112813" y="2644705"/>
                  <a:pt x="5101374" y="2638152"/>
                  <a:pt x="5089092" y="2631767"/>
                </a:cubicBezTo>
                <a:lnTo>
                  <a:pt x="5061184" y="2663544"/>
                </a:lnTo>
                <a:lnTo>
                  <a:pt x="4995782" y="2663544"/>
                </a:lnTo>
                <a:lnTo>
                  <a:pt x="5066717" y="2582706"/>
                </a:lnTo>
                <a:cubicBezTo>
                  <a:pt x="5070494" y="2578441"/>
                  <a:pt x="5075469" y="2575706"/>
                  <a:pt x="5080775" y="2574670"/>
                </a:cubicBezTo>
                <a:close/>
                <a:moveTo>
                  <a:pt x="8975856" y="2566745"/>
                </a:moveTo>
                <a:lnTo>
                  <a:pt x="8998061" y="2569937"/>
                </a:lnTo>
                <a:cubicBezTo>
                  <a:pt x="9011998" y="2570865"/>
                  <a:pt x="9022542" y="2582901"/>
                  <a:pt x="9021614" y="2596821"/>
                </a:cubicBezTo>
                <a:cubicBezTo>
                  <a:pt x="9020685" y="2610740"/>
                  <a:pt x="9008634" y="2621271"/>
                  <a:pt x="8994698" y="2620343"/>
                </a:cubicBezTo>
                <a:lnTo>
                  <a:pt x="8994697" y="2620343"/>
                </a:lnTo>
                <a:lnTo>
                  <a:pt x="8990995" y="2620343"/>
                </a:lnTo>
                <a:lnTo>
                  <a:pt x="8968790" y="2617151"/>
                </a:lnTo>
                <a:cubicBezTo>
                  <a:pt x="8954853" y="2615202"/>
                  <a:pt x="8945137" y="2602339"/>
                  <a:pt x="8947088" y="2588419"/>
                </a:cubicBezTo>
                <a:cubicBezTo>
                  <a:pt x="8949039" y="2574500"/>
                  <a:pt x="8961919" y="2564796"/>
                  <a:pt x="8975856" y="2566745"/>
                </a:cubicBezTo>
                <a:close/>
                <a:moveTo>
                  <a:pt x="4541549" y="2559882"/>
                </a:moveTo>
                <a:cubicBezTo>
                  <a:pt x="4546794" y="2561244"/>
                  <a:pt x="4551604" y="2564277"/>
                  <a:pt x="4555132" y="2568761"/>
                </a:cubicBezTo>
                <a:lnTo>
                  <a:pt x="4629498" y="2663544"/>
                </a:lnTo>
                <a:lnTo>
                  <a:pt x="4563310" y="2663544"/>
                </a:lnTo>
                <a:lnTo>
                  <a:pt x="4526870" y="2617150"/>
                </a:lnTo>
                <a:cubicBezTo>
                  <a:pt x="4502540" y="2628306"/>
                  <a:pt x="4478941" y="2640989"/>
                  <a:pt x="4456214" y="2655122"/>
                </a:cubicBezTo>
                <a:lnTo>
                  <a:pt x="4459083" y="2663544"/>
                </a:lnTo>
                <a:lnTo>
                  <a:pt x="4406930" y="2663544"/>
                </a:lnTo>
                <a:lnTo>
                  <a:pt x="4402717" y="2650921"/>
                </a:lnTo>
                <a:cubicBezTo>
                  <a:pt x="4399017" y="2640143"/>
                  <a:pt x="4403017" y="2628227"/>
                  <a:pt x="4412474" y="2621854"/>
                </a:cubicBezTo>
                <a:cubicBezTo>
                  <a:pt x="4448105" y="2598084"/>
                  <a:pt x="4485899" y="2577720"/>
                  <a:pt x="4525356" y="2561032"/>
                </a:cubicBezTo>
                <a:cubicBezTo>
                  <a:pt x="4530624" y="2558831"/>
                  <a:pt x="4536304" y="2558521"/>
                  <a:pt x="4541549" y="2559882"/>
                </a:cubicBezTo>
                <a:close/>
                <a:moveTo>
                  <a:pt x="8575806" y="2511466"/>
                </a:moveTo>
                <a:lnTo>
                  <a:pt x="8775662" y="2539526"/>
                </a:lnTo>
                <a:cubicBezTo>
                  <a:pt x="8789599" y="2540454"/>
                  <a:pt x="8800143" y="2552490"/>
                  <a:pt x="8799215" y="2566409"/>
                </a:cubicBezTo>
                <a:cubicBezTo>
                  <a:pt x="8798285" y="2580328"/>
                  <a:pt x="8786235" y="2590860"/>
                  <a:pt x="8772298" y="2589932"/>
                </a:cubicBezTo>
                <a:lnTo>
                  <a:pt x="8772466" y="2589092"/>
                </a:lnTo>
                <a:lnTo>
                  <a:pt x="8768933" y="2589092"/>
                </a:lnTo>
                <a:lnTo>
                  <a:pt x="8568741" y="2561369"/>
                </a:lnTo>
                <a:cubicBezTo>
                  <a:pt x="8555028" y="2559471"/>
                  <a:pt x="8545452" y="2546830"/>
                  <a:pt x="8547353" y="2533134"/>
                </a:cubicBezTo>
                <a:cubicBezTo>
                  <a:pt x="8547360" y="2533081"/>
                  <a:pt x="8547368" y="2533027"/>
                  <a:pt x="8547375" y="2532973"/>
                </a:cubicBezTo>
                <a:cubicBezTo>
                  <a:pt x="8549373" y="2519247"/>
                  <a:pt x="8562037" y="2509668"/>
                  <a:pt x="8575806" y="2511466"/>
                </a:cubicBezTo>
                <a:close/>
                <a:moveTo>
                  <a:pt x="4748596" y="2507769"/>
                </a:moveTo>
                <a:cubicBezTo>
                  <a:pt x="4791344" y="2504995"/>
                  <a:pt x="4834257" y="2506176"/>
                  <a:pt x="4876786" y="2511298"/>
                </a:cubicBezTo>
                <a:cubicBezTo>
                  <a:pt x="4888078" y="2512761"/>
                  <a:pt x="4897016" y="2521550"/>
                  <a:pt x="4898656" y="2532804"/>
                </a:cubicBezTo>
                <a:lnTo>
                  <a:pt x="4917257" y="2663544"/>
                </a:lnTo>
                <a:lnTo>
                  <a:pt x="4864199" y="2663544"/>
                </a:lnTo>
                <a:lnTo>
                  <a:pt x="4850879" y="2560695"/>
                </a:lnTo>
                <a:cubicBezTo>
                  <a:pt x="4824208" y="2558201"/>
                  <a:pt x="4797402" y="2557471"/>
                  <a:pt x="4770634" y="2558511"/>
                </a:cubicBezTo>
                <a:lnTo>
                  <a:pt x="4749809" y="2663544"/>
                </a:lnTo>
                <a:lnTo>
                  <a:pt x="4698515" y="2663544"/>
                </a:lnTo>
                <a:lnTo>
                  <a:pt x="4725549" y="2528100"/>
                </a:lnTo>
                <a:cubicBezTo>
                  <a:pt x="4727732" y="2516891"/>
                  <a:pt x="4737189" y="2508549"/>
                  <a:pt x="4748596" y="2507769"/>
                </a:cubicBezTo>
                <a:close/>
                <a:moveTo>
                  <a:pt x="6976453" y="2409312"/>
                </a:moveTo>
                <a:cubicBezTo>
                  <a:pt x="7006357" y="2412302"/>
                  <a:pt x="7035788" y="2418903"/>
                  <a:pt x="7064100" y="2428970"/>
                </a:cubicBezTo>
                <a:cubicBezTo>
                  <a:pt x="7075608" y="2432827"/>
                  <a:pt x="7082695" y="2444364"/>
                  <a:pt x="7080923" y="2456357"/>
                </a:cubicBezTo>
                <a:lnTo>
                  <a:pt x="7064100" y="2564561"/>
                </a:lnTo>
                <a:cubicBezTo>
                  <a:pt x="7078200" y="2572500"/>
                  <a:pt x="7091496" y="2581784"/>
                  <a:pt x="7103802" y="2592284"/>
                </a:cubicBezTo>
                <a:lnTo>
                  <a:pt x="7200198" y="2540534"/>
                </a:lnTo>
                <a:cubicBezTo>
                  <a:pt x="7210852" y="2534797"/>
                  <a:pt x="7224089" y="2537484"/>
                  <a:pt x="7231656" y="2546919"/>
                </a:cubicBezTo>
                <a:cubicBezTo>
                  <a:pt x="7241194" y="2558525"/>
                  <a:pt x="7250014" y="2570701"/>
                  <a:pt x="7258069" y="2583379"/>
                </a:cubicBezTo>
                <a:cubicBezTo>
                  <a:pt x="7266074" y="2596045"/>
                  <a:pt x="7273321" y="2609174"/>
                  <a:pt x="7279770" y="2622696"/>
                </a:cubicBezTo>
                <a:cubicBezTo>
                  <a:pt x="7284986" y="2633623"/>
                  <a:pt x="7281746" y="2646708"/>
                  <a:pt x="7272032" y="2653947"/>
                </a:cubicBezTo>
                <a:lnTo>
                  <a:pt x="7259047" y="2663544"/>
                </a:lnTo>
                <a:lnTo>
                  <a:pt x="7174061" y="2663544"/>
                </a:lnTo>
                <a:lnTo>
                  <a:pt x="7224254" y="2626392"/>
                </a:lnTo>
                <a:cubicBezTo>
                  <a:pt x="7221226" y="2621016"/>
                  <a:pt x="7218198" y="2615807"/>
                  <a:pt x="7214834" y="2610767"/>
                </a:cubicBezTo>
                <a:cubicBezTo>
                  <a:pt x="7211469" y="2605726"/>
                  <a:pt x="7208273" y="2600518"/>
                  <a:pt x="7204572" y="2595476"/>
                </a:cubicBezTo>
                <a:lnTo>
                  <a:pt x="7111204" y="2645883"/>
                </a:lnTo>
                <a:cubicBezTo>
                  <a:pt x="7101462" y="2651175"/>
                  <a:pt x="7089390" y="2649393"/>
                  <a:pt x="7081596" y="2641514"/>
                </a:cubicBezTo>
                <a:cubicBezTo>
                  <a:pt x="7065162" y="2625212"/>
                  <a:pt x="7046041" y="2611855"/>
                  <a:pt x="7025071" y="2602030"/>
                </a:cubicBezTo>
                <a:cubicBezTo>
                  <a:pt x="7015130" y="2597141"/>
                  <a:pt x="7009438" y="2586446"/>
                  <a:pt x="7010940" y="2575482"/>
                </a:cubicBezTo>
                <a:lnTo>
                  <a:pt x="7026585" y="2470807"/>
                </a:lnTo>
                <a:cubicBezTo>
                  <a:pt x="7014810" y="2467614"/>
                  <a:pt x="7002865" y="2464926"/>
                  <a:pt x="6990753" y="2462910"/>
                </a:cubicBezTo>
                <a:lnTo>
                  <a:pt x="6960303" y="2563721"/>
                </a:lnTo>
                <a:cubicBezTo>
                  <a:pt x="6957107" y="2574315"/>
                  <a:pt x="6947325" y="2581556"/>
                  <a:pt x="6936247" y="2581531"/>
                </a:cubicBezTo>
                <a:cubicBezTo>
                  <a:pt x="6913318" y="2581688"/>
                  <a:pt x="6890575" y="2585663"/>
                  <a:pt x="6868955" y="2593292"/>
                </a:cubicBezTo>
                <a:cubicBezTo>
                  <a:pt x="6858486" y="2597027"/>
                  <a:pt x="6846803" y="2593478"/>
                  <a:pt x="6840188" y="2584555"/>
                </a:cubicBezTo>
                <a:lnTo>
                  <a:pt x="6777102" y="2499538"/>
                </a:lnTo>
                <a:cubicBezTo>
                  <a:pt x="6771718" y="2502562"/>
                  <a:pt x="6766503" y="2505754"/>
                  <a:pt x="6761457" y="2508947"/>
                </a:cubicBezTo>
                <a:cubicBezTo>
                  <a:pt x="6756410" y="2512139"/>
                  <a:pt x="6751194" y="2515499"/>
                  <a:pt x="6746148" y="2519196"/>
                </a:cubicBezTo>
                <a:lnTo>
                  <a:pt x="6796616" y="2612447"/>
                </a:lnTo>
                <a:cubicBezTo>
                  <a:pt x="6801915" y="2622177"/>
                  <a:pt x="6800132" y="2634234"/>
                  <a:pt x="6792242" y="2642018"/>
                </a:cubicBezTo>
                <a:lnTo>
                  <a:pt x="6777123" y="2663544"/>
                </a:lnTo>
                <a:lnTo>
                  <a:pt x="6579271" y="2663544"/>
                </a:lnTo>
                <a:lnTo>
                  <a:pt x="6580106" y="2659828"/>
                </a:lnTo>
                <a:cubicBezTo>
                  <a:pt x="6583910" y="2648290"/>
                  <a:pt x="6595505" y="2641185"/>
                  <a:pt x="6607527" y="2643026"/>
                </a:cubicBezTo>
                <a:lnTo>
                  <a:pt x="6715866" y="2659828"/>
                </a:lnTo>
                <a:cubicBezTo>
                  <a:pt x="6723873" y="2645783"/>
                  <a:pt x="6733166" y="2632509"/>
                  <a:pt x="6743624" y="2620176"/>
                </a:cubicBezTo>
                <a:lnTo>
                  <a:pt x="6691978" y="2523900"/>
                </a:lnTo>
                <a:cubicBezTo>
                  <a:pt x="6686196" y="2513298"/>
                  <a:pt x="6688814" y="2500085"/>
                  <a:pt x="6698202" y="2492481"/>
                </a:cubicBezTo>
                <a:cubicBezTo>
                  <a:pt x="6709823" y="2482955"/>
                  <a:pt x="6722015" y="2474146"/>
                  <a:pt x="6734708" y="2466102"/>
                </a:cubicBezTo>
                <a:cubicBezTo>
                  <a:pt x="6747427" y="2458169"/>
                  <a:pt x="6760568" y="2450934"/>
                  <a:pt x="6774074" y="2444427"/>
                </a:cubicBezTo>
                <a:cubicBezTo>
                  <a:pt x="6785015" y="2439218"/>
                  <a:pt x="6798116" y="2442454"/>
                  <a:pt x="6805364" y="2452156"/>
                </a:cubicBezTo>
                <a:lnTo>
                  <a:pt x="6870469" y="2540030"/>
                </a:lnTo>
                <a:cubicBezTo>
                  <a:pt x="6886019" y="2535687"/>
                  <a:pt x="6901970" y="2532928"/>
                  <a:pt x="6918077" y="2531797"/>
                </a:cubicBezTo>
                <a:lnTo>
                  <a:pt x="6949705" y="2427122"/>
                </a:lnTo>
                <a:cubicBezTo>
                  <a:pt x="6953303" y="2415630"/>
                  <a:pt x="6964449" y="2408209"/>
                  <a:pt x="6976453" y="2409312"/>
                </a:cubicBezTo>
                <a:close/>
                <a:moveTo>
                  <a:pt x="5993323" y="2405615"/>
                </a:moveTo>
                <a:cubicBezTo>
                  <a:pt x="6044808" y="2405424"/>
                  <a:pt x="6094075" y="2426529"/>
                  <a:pt x="6129421" y="2463917"/>
                </a:cubicBezTo>
                <a:cubicBezTo>
                  <a:pt x="6165238" y="2501481"/>
                  <a:pt x="6182419" y="2549989"/>
                  <a:pt x="6181244" y="2598048"/>
                </a:cubicBezTo>
                <a:lnTo>
                  <a:pt x="6166812" y="2663544"/>
                </a:lnTo>
                <a:lnTo>
                  <a:pt x="6108923" y="2663544"/>
                </a:lnTo>
                <a:lnTo>
                  <a:pt x="6120121" y="2646957"/>
                </a:lnTo>
                <a:cubicBezTo>
                  <a:pt x="6127085" y="2630514"/>
                  <a:pt x="6130935" y="2612436"/>
                  <a:pt x="6130935" y="2593459"/>
                </a:cubicBezTo>
                <a:cubicBezTo>
                  <a:pt x="6130935" y="2517554"/>
                  <a:pt x="6069323" y="2456020"/>
                  <a:pt x="5993323" y="2456020"/>
                </a:cubicBezTo>
                <a:cubicBezTo>
                  <a:pt x="5917322" y="2456020"/>
                  <a:pt x="5855712" y="2517554"/>
                  <a:pt x="5855712" y="2593459"/>
                </a:cubicBezTo>
                <a:cubicBezTo>
                  <a:pt x="5855712" y="2612436"/>
                  <a:pt x="5859563" y="2630514"/>
                  <a:pt x="5866526" y="2646957"/>
                </a:cubicBezTo>
                <a:lnTo>
                  <a:pt x="5877724" y="2663544"/>
                </a:lnTo>
                <a:lnTo>
                  <a:pt x="5819548" y="2663544"/>
                </a:lnTo>
                <a:lnTo>
                  <a:pt x="5817364" y="2660089"/>
                </a:lnTo>
                <a:cubicBezTo>
                  <a:pt x="5791403" y="2591632"/>
                  <a:pt x="5807044" y="2511316"/>
                  <a:pt x="5863394" y="2457588"/>
                </a:cubicBezTo>
                <a:cubicBezTo>
                  <a:pt x="5898396" y="2424215"/>
                  <a:pt x="5944931" y="2405600"/>
                  <a:pt x="5993323" y="2405615"/>
                </a:cubicBezTo>
                <a:close/>
                <a:moveTo>
                  <a:pt x="2928367" y="2276408"/>
                </a:moveTo>
                <a:lnTo>
                  <a:pt x="2933413" y="2276408"/>
                </a:lnTo>
                <a:cubicBezTo>
                  <a:pt x="3092475" y="2277707"/>
                  <a:pt x="3220368" y="2407545"/>
                  <a:pt x="3219065" y="2566408"/>
                </a:cubicBezTo>
                <a:lnTo>
                  <a:pt x="3198601" y="2663544"/>
                </a:lnTo>
                <a:lnTo>
                  <a:pt x="3142353" y="2663544"/>
                </a:lnTo>
                <a:lnTo>
                  <a:pt x="3147323" y="2656192"/>
                </a:lnTo>
                <a:cubicBezTo>
                  <a:pt x="3159360" y="2627815"/>
                  <a:pt x="3166025" y="2596613"/>
                  <a:pt x="3166044" y="2563857"/>
                </a:cubicBezTo>
                <a:cubicBezTo>
                  <a:pt x="3166074" y="2511771"/>
                  <a:pt x="3148939" y="2461123"/>
                  <a:pt x="3117286" y="2419728"/>
                </a:cubicBezTo>
                <a:cubicBezTo>
                  <a:pt x="3111658" y="2412418"/>
                  <a:pt x="3105650" y="2405408"/>
                  <a:pt x="3099287" y="2398726"/>
                </a:cubicBezTo>
                <a:cubicBezTo>
                  <a:pt x="3055492" y="2353437"/>
                  <a:pt x="2995438" y="2327438"/>
                  <a:pt x="2932405" y="2326478"/>
                </a:cubicBezTo>
                <a:lnTo>
                  <a:pt x="2928199" y="2326646"/>
                </a:lnTo>
                <a:cubicBezTo>
                  <a:pt x="2797026" y="2328836"/>
                  <a:pt x="2692470" y="2436814"/>
                  <a:pt x="2694663" y="2567821"/>
                </a:cubicBezTo>
                <a:cubicBezTo>
                  <a:pt x="2695192" y="2599411"/>
                  <a:pt x="2701896" y="2629511"/>
                  <a:pt x="2713630" y="2656958"/>
                </a:cubicBezTo>
                <a:lnTo>
                  <a:pt x="2718052" y="2663544"/>
                </a:lnTo>
                <a:lnTo>
                  <a:pt x="2662803" y="2663544"/>
                </a:lnTo>
                <a:lnTo>
                  <a:pt x="2649267" y="2635715"/>
                </a:lnTo>
                <a:cubicBezTo>
                  <a:pt x="2621362" y="2527139"/>
                  <a:pt x="2658781" y="2407550"/>
                  <a:pt x="2753648" y="2335310"/>
                </a:cubicBezTo>
                <a:cubicBezTo>
                  <a:pt x="2803850" y="2297083"/>
                  <a:pt x="2865236" y="2276388"/>
                  <a:pt x="2928367" y="2276408"/>
                </a:cubicBezTo>
                <a:close/>
                <a:moveTo>
                  <a:pt x="5993093" y="2238774"/>
                </a:moveTo>
                <a:cubicBezTo>
                  <a:pt x="6189785" y="2239175"/>
                  <a:pt x="6348909" y="2398750"/>
                  <a:pt x="6348508" y="2595194"/>
                </a:cubicBezTo>
                <a:lnTo>
                  <a:pt x="6334999" y="2663544"/>
                </a:lnTo>
                <a:lnTo>
                  <a:pt x="6283533" y="2663544"/>
                </a:lnTo>
                <a:lnTo>
                  <a:pt x="6297484" y="2594129"/>
                </a:lnTo>
                <a:cubicBezTo>
                  <a:pt x="6297392" y="2511922"/>
                  <a:pt x="6264092" y="2433230"/>
                  <a:pt x="6205124" y="2375875"/>
                </a:cubicBezTo>
                <a:cubicBezTo>
                  <a:pt x="6148158" y="2320066"/>
                  <a:pt x="6071437" y="2288969"/>
                  <a:pt x="5991640" y="2289346"/>
                </a:cubicBezTo>
                <a:cubicBezTo>
                  <a:pt x="5822916" y="2289533"/>
                  <a:pt x="5686289" y="2426291"/>
                  <a:pt x="5686475" y="2594805"/>
                </a:cubicBezTo>
                <a:lnTo>
                  <a:pt x="5700450" y="2663544"/>
                </a:lnTo>
                <a:lnTo>
                  <a:pt x="5650189" y="2663544"/>
                </a:lnTo>
                <a:lnTo>
                  <a:pt x="5636227" y="2593743"/>
                </a:lnTo>
                <a:cubicBezTo>
                  <a:pt x="5636628" y="2397298"/>
                  <a:pt x="5796403" y="2238373"/>
                  <a:pt x="5993093" y="2238774"/>
                </a:cubicBezTo>
                <a:close/>
                <a:moveTo>
                  <a:pt x="130616" y="2212443"/>
                </a:moveTo>
                <a:lnTo>
                  <a:pt x="121798" y="2216091"/>
                </a:lnTo>
                <a:lnTo>
                  <a:pt x="113182" y="2212526"/>
                </a:lnTo>
                <a:lnTo>
                  <a:pt x="116751" y="2221131"/>
                </a:lnTo>
                <a:lnTo>
                  <a:pt x="113098" y="2229938"/>
                </a:lnTo>
                <a:lnTo>
                  <a:pt x="121798" y="2226339"/>
                </a:lnTo>
                <a:lnTo>
                  <a:pt x="130700" y="2230021"/>
                </a:lnTo>
                <a:lnTo>
                  <a:pt x="127013" y="2221131"/>
                </a:lnTo>
                <a:close/>
                <a:moveTo>
                  <a:pt x="982552" y="2182990"/>
                </a:moveTo>
                <a:cubicBezTo>
                  <a:pt x="1186025" y="2182876"/>
                  <a:pt x="1351066" y="2347525"/>
                  <a:pt x="1351180" y="2550745"/>
                </a:cubicBezTo>
                <a:cubicBezTo>
                  <a:pt x="1351196" y="2579473"/>
                  <a:pt x="1347853" y="2607790"/>
                  <a:pt x="1341399" y="2635195"/>
                </a:cubicBezTo>
                <a:lnTo>
                  <a:pt x="1331187" y="2663544"/>
                </a:lnTo>
                <a:lnTo>
                  <a:pt x="1272808" y="2663544"/>
                </a:lnTo>
                <a:lnTo>
                  <a:pt x="1296402" y="2593882"/>
                </a:lnTo>
                <a:cubicBezTo>
                  <a:pt x="1307274" y="2513341"/>
                  <a:pt x="1287381" y="2428657"/>
                  <a:pt x="1234148" y="2358922"/>
                </a:cubicBezTo>
                <a:cubicBezTo>
                  <a:pt x="1174076" y="2280227"/>
                  <a:pt x="1080703" y="2234000"/>
                  <a:pt x="981621" y="2233900"/>
                </a:cubicBezTo>
                <a:cubicBezTo>
                  <a:pt x="806018" y="2233900"/>
                  <a:pt x="663666" y="2376074"/>
                  <a:pt x="663666" y="2551456"/>
                </a:cubicBezTo>
                <a:lnTo>
                  <a:pt x="686324" y="2663544"/>
                </a:lnTo>
                <a:lnTo>
                  <a:pt x="637120" y="2663544"/>
                </a:lnTo>
                <a:lnTo>
                  <a:pt x="614336" y="2551158"/>
                </a:lnTo>
                <a:cubicBezTo>
                  <a:pt x="614222" y="2347939"/>
                  <a:pt x="779077" y="2183105"/>
                  <a:pt x="982552" y="2182990"/>
                </a:cubicBezTo>
                <a:close/>
                <a:moveTo>
                  <a:pt x="121798" y="2099485"/>
                </a:moveTo>
                <a:cubicBezTo>
                  <a:pt x="135735" y="2099485"/>
                  <a:pt x="147033" y="2110769"/>
                  <a:pt x="147033" y="2124688"/>
                </a:cubicBezTo>
                <a:lnTo>
                  <a:pt x="147033" y="2190888"/>
                </a:lnTo>
                <a:lnTo>
                  <a:pt x="143430" y="2199576"/>
                </a:lnTo>
                <a:lnTo>
                  <a:pt x="152248" y="2195928"/>
                </a:lnTo>
                <a:lnTo>
                  <a:pt x="218361" y="2195928"/>
                </a:lnTo>
                <a:cubicBezTo>
                  <a:pt x="232298" y="2195928"/>
                  <a:pt x="243596" y="2207212"/>
                  <a:pt x="243596" y="2221131"/>
                </a:cubicBezTo>
                <a:cubicBezTo>
                  <a:pt x="243596" y="2235050"/>
                  <a:pt x="232298" y="2246334"/>
                  <a:pt x="218361" y="2246334"/>
                </a:cubicBezTo>
                <a:lnTo>
                  <a:pt x="152248" y="2246334"/>
                </a:lnTo>
                <a:lnTo>
                  <a:pt x="143345" y="2242651"/>
                </a:lnTo>
                <a:lnTo>
                  <a:pt x="147033" y="2251542"/>
                </a:lnTo>
                <a:lnTo>
                  <a:pt x="147033" y="2317910"/>
                </a:lnTo>
                <a:cubicBezTo>
                  <a:pt x="146849" y="2331698"/>
                  <a:pt x="135605" y="2342778"/>
                  <a:pt x="121798" y="2342777"/>
                </a:cubicBezTo>
                <a:cubicBezTo>
                  <a:pt x="107861" y="2342777"/>
                  <a:pt x="96563" y="2331493"/>
                  <a:pt x="96563" y="2317574"/>
                </a:cubicBezTo>
                <a:lnTo>
                  <a:pt x="96563" y="2251542"/>
                </a:lnTo>
                <a:lnTo>
                  <a:pt x="100216" y="2242735"/>
                </a:lnTo>
                <a:lnTo>
                  <a:pt x="91516" y="2246334"/>
                </a:lnTo>
                <a:lnTo>
                  <a:pt x="25234" y="2246334"/>
                </a:lnTo>
                <a:cubicBezTo>
                  <a:pt x="11298" y="2246334"/>
                  <a:pt x="0" y="2235050"/>
                  <a:pt x="0" y="2221131"/>
                </a:cubicBezTo>
                <a:cubicBezTo>
                  <a:pt x="0" y="2207212"/>
                  <a:pt x="11298" y="2195928"/>
                  <a:pt x="25234" y="2195928"/>
                </a:cubicBezTo>
                <a:lnTo>
                  <a:pt x="91516" y="2195928"/>
                </a:lnTo>
                <a:lnTo>
                  <a:pt x="100132" y="2199492"/>
                </a:lnTo>
                <a:lnTo>
                  <a:pt x="96563" y="2190888"/>
                </a:lnTo>
                <a:lnTo>
                  <a:pt x="96563" y="2124688"/>
                </a:lnTo>
                <a:cubicBezTo>
                  <a:pt x="96563" y="2110769"/>
                  <a:pt x="107861" y="2099485"/>
                  <a:pt x="121798" y="2099485"/>
                </a:cubicBezTo>
                <a:close/>
                <a:moveTo>
                  <a:pt x="8872393" y="2016988"/>
                </a:moveTo>
                <a:cubicBezTo>
                  <a:pt x="8886330" y="2014483"/>
                  <a:pt x="8899662" y="2023735"/>
                  <a:pt x="8902170" y="2037654"/>
                </a:cubicBezTo>
                <a:cubicBezTo>
                  <a:pt x="8904679" y="2051574"/>
                  <a:pt x="8895415" y="2064888"/>
                  <a:pt x="8881478" y="2067394"/>
                </a:cubicBezTo>
                <a:lnTo>
                  <a:pt x="8682800" y="2103687"/>
                </a:lnTo>
                <a:cubicBezTo>
                  <a:pt x="8681291" y="2103852"/>
                  <a:pt x="8679767" y="2103852"/>
                  <a:pt x="8678257" y="2103687"/>
                </a:cubicBezTo>
                <a:cubicBezTo>
                  <a:pt x="8664321" y="2104939"/>
                  <a:pt x="8652007" y="2094671"/>
                  <a:pt x="8650752" y="2080752"/>
                </a:cubicBezTo>
                <a:cubicBezTo>
                  <a:pt x="8649497" y="2066832"/>
                  <a:pt x="8659778" y="2054533"/>
                  <a:pt x="8673715" y="2053280"/>
                </a:cubicBezTo>
                <a:close/>
                <a:moveTo>
                  <a:pt x="6001734" y="2012956"/>
                </a:moveTo>
                <a:cubicBezTo>
                  <a:pt x="6033612" y="2013519"/>
                  <a:pt x="6065395" y="2016609"/>
                  <a:pt x="6096783" y="2022197"/>
                </a:cubicBezTo>
                <a:cubicBezTo>
                  <a:pt x="6107422" y="2024203"/>
                  <a:pt x="6115643" y="2032683"/>
                  <a:pt x="6117307" y="2043367"/>
                </a:cubicBezTo>
                <a:lnTo>
                  <a:pt x="6131438" y="2141154"/>
                </a:lnTo>
                <a:cubicBezTo>
                  <a:pt x="6143719" y="2144850"/>
                  <a:pt x="6155663" y="2149051"/>
                  <a:pt x="6167608" y="2153587"/>
                </a:cubicBezTo>
                <a:lnTo>
                  <a:pt x="6237423" y="2085372"/>
                </a:lnTo>
                <a:cubicBezTo>
                  <a:pt x="6245229" y="2077629"/>
                  <a:pt x="6257199" y="2075922"/>
                  <a:pt x="6266864" y="2081172"/>
                </a:cubicBezTo>
                <a:cubicBezTo>
                  <a:pt x="6295386" y="2096253"/>
                  <a:pt x="6322569" y="2113734"/>
                  <a:pt x="6348118" y="2133425"/>
                </a:cubicBezTo>
                <a:cubicBezTo>
                  <a:pt x="6356847" y="2139953"/>
                  <a:pt x="6360264" y="2151420"/>
                  <a:pt x="6356530" y="2161652"/>
                </a:cubicBezTo>
                <a:lnTo>
                  <a:pt x="6323893" y="2254566"/>
                </a:lnTo>
                <a:cubicBezTo>
                  <a:pt x="6328435" y="2259103"/>
                  <a:pt x="6332810" y="2263303"/>
                  <a:pt x="6336847" y="2267672"/>
                </a:cubicBezTo>
                <a:cubicBezTo>
                  <a:pt x="6340885" y="2272041"/>
                  <a:pt x="6345090" y="2276409"/>
                  <a:pt x="6349296" y="2281282"/>
                </a:cubicBezTo>
                <a:lnTo>
                  <a:pt x="6443672" y="2252886"/>
                </a:lnTo>
                <a:cubicBezTo>
                  <a:pt x="6454110" y="2249828"/>
                  <a:pt x="6465339" y="2253747"/>
                  <a:pt x="6471599" y="2262632"/>
                </a:cubicBezTo>
                <a:cubicBezTo>
                  <a:pt x="6490078" y="2289229"/>
                  <a:pt x="6506285" y="2317331"/>
                  <a:pt x="6520049" y="2346641"/>
                </a:cubicBezTo>
                <a:cubicBezTo>
                  <a:pt x="6524729" y="2356589"/>
                  <a:pt x="6522415" y="2368419"/>
                  <a:pt x="6514329" y="2375876"/>
                </a:cubicBezTo>
                <a:lnTo>
                  <a:pt x="6442831" y="2443083"/>
                </a:lnTo>
                <a:cubicBezTo>
                  <a:pt x="6446869" y="2455180"/>
                  <a:pt x="6450570" y="2467278"/>
                  <a:pt x="6453766" y="2479711"/>
                </a:cubicBezTo>
                <a:lnTo>
                  <a:pt x="6550666" y="2498529"/>
                </a:lnTo>
                <a:cubicBezTo>
                  <a:pt x="6561303" y="2500543"/>
                  <a:pt x="6569445" y="2509148"/>
                  <a:pt x="6570854" y="2519869"/>
                </a:cubicBezTo>
                <a:cubicBezTo>
                  <a:pt x="6575111" y="2551491"/>
                  <a:pt x="6576686" y="2583416"/>
                  <a:pt x="6575564" y="2615303"/>
                </a:cubicBezTo>
                <a:cubicBezTo>
                  <a:pt x="6575173" y="2626328"/>
                  <a:pt x="6567692" y="2635837"/>
                  <a:pt x="6557059" y="2638826"/>
                </a:cubicBezTo>
                <a:lnTo>
                  <a:pt x="6465763" y="2663544"/>
                </a:lnTo>
                <a:lnTo>
                  <a:pt x="6410962" y="2663544"/>
                </a:lnTo>
                <a:lnTo>
                  <a:pt x="6415578" y="2638658"/>
                </a:lnTo>
                <a:cubicBezTo>
                  <a:pt x="6416676" y="2628310"/>
                  <a:pt x="6424027" y="2619700"/>
                  <a:pt x="6434084" y="2616983"/>
                </a:cubicBezTo>
                <a:lnTo>
                  <a:pt x="6525768" y="2592117"/>
                </a:lnTo>
                <a:cubicBezTo>
                  <a:pt x="6525768" y="2575315"/>
                  <a:pt x="6524927" y="2558513"/>
                  <a:pt x="6523245" y="2541711"/>
                </a:cubicBezTo>
                <a:lnTo>
                  <a:pt x="6428364" y="2523397"/>
                </a:lnTo>
                <a:cubicBezTo>
                  <a:pt x="6418454" y="2521422"/>
                  <a:pt x="6410659" y="2513768"/>
                  <a:pt x="6408513" y="2503907"/>
                </a:cubicBezTo>
                <a:cubicBezTo>
                  <a:pt x="6404016" y="2482906"/>
                  <a:pt x="6397885" y="2462289"/>
                  <a:pt x="6390176" y="2442243"/>
                </a:cubicBezTo>
                <a:cubicBezTo>
                  <a:pt x="6386437" y="2432672"/>
                  <a:pt x="6388977" y="2421790"/>
                  <a:pt x="6396569" y="2414856"/>
                </a:cubicBezTo>
                <a:lnTo>
                  <a:pt x="6466552" y="2349833"/>
                </a:lnTo>
                <a:cubicBezTo>
                  <a:pt x="6458645" y="2334375"/>
                  <a:pt x="6449729" y="2319422"/>
                  <a:pt x="6440644" y="2304972"/>
                </a:cubicBezTo>
                <a:lnTo>
                  <a:pt x="6348118" y="2332359"/>
                </a:lnTo>
                <a:cubicBezTo>
                  <a:pt x="6338390" y="2335392"/>
                  <a:pt x="6327793" y="2332197"/>
                  <a:pt x="6321370" y="2324294"/>
                </a:cubicBezTo>
                <a:cubicBezTo>
                  <a:pt x="6313632" y="2314885"/>
                  <a:pt x="6307071" y="2307492"/>
                  <a:pt x="6300510" y="2300604"/>
                </a:cubicBezTo>
                <a:cubicBezTo>
                  <a:pt x="6293949" y="2293715"/>
                  <a:pt x="6286715" y="2286658"/>
                  <a:pt x="6277799" y="2278593"/>
                </a:cubicBezTo>
                <a:cubicBezTo>
                  <a:pt x="6270254" y="2271787"/>
                  <a:pt x="6267534" y="2261124"/>
                  <a:pt x="6270901" y="2251542"/>
                </a:cubicBezTo>
                <a:lnTo>
                  <a:pt x="6303033" y="2160644"/>
                </a:lnTo>
                <a:cubicBezTo>
                  <a:pt x="6288997" y="2150609"/>
                  <a:pt x="6274454" y="2141300"/>
                  <a:pt x="6259462" y="2132753"/>
                </a:cubicBezTo>
                <a:lnTo>
                  <a:pt x="6191160" y="2199960"/>
                </a:lnTo>
                <a:cubicBezTo>
                  <a:pt x="6183822" y="2207175"/>
                  <a:pt x="6172813" y="2209175"/>
                  <a:pt x="6163402" y="2205001"/>
                </a:cubicBezTo>
                <a:cubicBezTo>
                  <a:pt x="6143665" y="2196423"/>
                  <a:pt x="6123308" y="2189346"/>
                  <a:pt x="6102504" y="2183831"/>
                </a:cubicBezTo>
                <a:cubicBezTo>
                  <a:pt x="6092755" y="2181254"/>
                  <a:pt x="6085478" y="2173127"/>
                  <a:pt x="6083998" y="2163165"/>
                </a:cubicBezTo>
                <a:lnTo>
                  <a:pt x="6070203" y="2067562"/>
                </a:lnTo>
                <a:cubicBezTo>
                  <a:pt x="6053380" y="2065210"/>
                  <a:pt x="6036558" y="2063530"/>
                  <a:pt x="6019735" y="2062689"/>
                </a:cubicBezTo>
                <a:lnTo>
                  <a:pt x="5990631" y="2152915"/>
                </a:lnTo>
                <a:cubicBezTo>
                  <a:pt x="5987153" y="2162511"/>
                  <a:pt x="5978289" y="2169118"/>
                  <a:pt x="5968088" y="2169717"/>
                </a:cubicBezTo>
                <a:cubicBezTo>
                  <a:pt x="5945455" y="2170980"/>
                  <a:pt x="5922955" y="2174013"/>
                  <a:pt x="5900797" y="2178790"/>
                </a:cubicBezTo>
                <a:cubicBezTo>
                  <a:pt x="5890991" y="2180939"/>
                  <a:pt x="5880838" y="2177120"/>
                  <a:pt x="5874889" y="2169045"/>
                </a:cubicBezTo>
                <a:lnTo>
                  <a:pt x="5818028" y="2090581"/>
                </a:lnTo>
                <a:cubicBezTo>
                  <a:pt x="5802551" y="2095957"/>
                  <a:pt x="5787410" y="2102006"/>
                  <a:pt x="5772774" y="2108559"/>
                </a:cubicBezTo>
                <a:lnTo>
                  <a:pt x="5788756" y="2201809"/>
                </a:lnTo>
                <a:cubicBezTo>
                  <a:pt x="5790632" y="2212132"/>
                  <a:pt x="5785864" y="2222528"/>
                  <a:pt x="5776812" y="2227852"/>
                </a:cubicBezTo>
                <a:cubicBezTo>
                  <a:pt x="5756166" y="2240020"/>
                  <a:pt x="5736583" y="2253903"/>
                  <a:pt x="5718268" y="2269352"/>
                </a:cubicBezTo>
                <a:cubicBezTo>
                  <a:pt x="5710592" y="2275928"/>
                  <a:pt x="5699712" y="2277253"/>
                  <a:pt x="5690678" y="2272712"/>
                </a:cubicBezTo>
                <a:lnTo>
                  <a:pt x="5603873" y="2229868"/>
                </a:lnTo>
                <a:cubicBezTo>
                  <a:pt x="5593274" y="2241125"/>
                  <a:pt x="5583180" y="2252886"/>
                  <a:pt x="5573591" y="2264984"/>
                </a:cubicBezTo>
                <a:lnTo>
                  <a:pt x="5630957" y="2339584"/>
                </a:lnTo>
                <a:cubicBezTo>
                  <a:pt x="5637323" y="2347957"/>
                  <a:pt x="5637858" y="2359384"/>
                  <a:pt x="5632303" y="2368315"/>
                </a:cubicBezTo>
                <a:cubicBezTo>
                  <a:pt x="5618812" y="2390050"/>
                  <a:pt x="5607272" y="2412934"/>
                  <a:pt x="5597816" y="2436699"/>
                </a:cubicBezTo>
                <a:cubicBezTo>
                  <a:pt x="5594061" y="2446101"/>
                  <a:pt x="5585069" y="2452375"/>
                  <a:pt x="5574937" y="2452660"/>
                </a:cubicBezTo>
                <a:lnTo>
                  <a:pt x="5478373" y="2454844"/>
                </a:lnTo>
                <a:cubicBezTo>
                  <a:pt x="5474672" y="2469126"/>
                  <a:pt x="5471476" y="2483408"/>
                  <a:pt x="5468785" y="2497857"/>
                </a:cubicBezTo>
                <a:lnTo>
                  <a:pt x="5554413" y="2537511"/>
                </a:lnTo>
                <a:cubicBezTo>
                  <a:pt x="5563936" y="2541908"/>
                  <a:pt x="5569709" y="2551764"/>
                  <a:pt x="5568881" y="2562209"/>
                </a:cubicBezTo>
                <a:cubicBezTo>
                  <a:pt x="5566974" y="2589035"/>
                  <a:pt x="5567594" y="2615980"/>
                  <a:pt x="5570731" y="2642690"/>
                </a:cubicBezTo>
                <a:lnTo>
                  <a:pt x="5560009" y="2663544"/>
                </a:lnTo>
                <a:lnTo>
                  <a:pt x="5462357" y="2663544"/>
                </a:lnTo>
                <a:lnTo>
                  <a:pt x="5519085" y="2632105"/>
                </a:lnTo>
                <a:cubicBezTo>
                  <a:pt x="5517600" y="2613606"/>
                  <a:pt x="5517207" y="2595036"/>
                  <a:pt x="5517907" y="2576491"/>
                </a:cubicBezTo>
                <a:lnTo>
                  <a:pt x="5430429" y="2535998"/>
                </a:lnTo>
                <a:cubicBezTo>
                  <a:pt x="5420225" y="2531445"/>
                  <a:pt x="5414309" y="2520659"/>
                  <a:pt x="5415961" y="2509619"/>
                </a:cubicBezTo>
                <a:cubicBezTo>
                  <a:pt x="5420192" y="2480380"/>
                  <a:pt x="5426660" y="2451508"/>
                  <a:pt x="5435307" y="2423257"/>
                </a:cubicBezTo>
                <a:cubicBezTo>
                  <a:pt x="5438495" y="2412871"/>
                  <a:pt x="5447986" y="2405694"/>
                  <a:pt x="5458859" y="2405447"/>
                </a:cubicBezTo>
                <a:lnTo>
                  <a:pt x="5557610" y="2403095"/>
                </a:lnTo>
                <a:cubicBezTo>
                  <a:pt x="5564480" y="2387411"/>
                  <a:pt x="5572173" y="2372101"/>
                  <a:pt x="5580657" y="2357226"/>
                </a:cubicBezTo>
                <a:lnTo>
                  <a:pt x="5522113" y="2280945"/>
                </a:lnTo>
                <a:cubicBezTo>
                  <a:pt x="5515328" y="2272003"/>
                  <a:pt x="5515328" y="2259644"/>
                  <a:pt x="5522113" y="2250702"/>
                </a:cubicBezTo>
                <a:cubicBezTo>
                  <a:pt x="5540001" y="2226215"/>
                  <a:pt x="5559801" y="2203180"/>
                  <a:pt x="5581329" y="2181814"/>
                </a:cubicBezTo>
                <a:cubicBezTo>
                  <a:pt x="5588930" y="2174140"/>
                  <a:pt x="5600620" y="2172240"/>
                  <a:pt x="5610265" y="2177110"/>
                </a:cubicBezTo>
                <a:lnTo>
                  <a:pt x="5699090" y="2220963"/>
                </a:lnTo>
                <a:cubicBezTo>
                  <a:pt x="5711137" y="2211380"/>
                  <a:pt x="5723658" y="2202408"/>
                  <a:pt x="5736606" y="2194080"/>
                </a:cubicBezTo>
                <a:lnTo>
                  <a:pt x="5719782" y="2098813"/>
                </a:lnTo>
                <a:cubicBezTo>
                  <a:pt x="5717812" y="2087820"/>
                  <a:pt x="5723371" y="2076853"/>
                  <a:pt x="5733409" y="2071930"/>
                </a:cubicBezTo>
                <a:cubicBezTo>
                  <a:pt x="5761376" y="2058379"/>
                  <a:pt x="5790409" y="2047140"/>
                  <a:pt x="5820215" y="2038327"/>
                </a:cubicBezTo>
                <a:cubicBezTo>
                  <a:pt x="5830544" y="2035162"/>
                  <a:pt x="5841747" y="2038870"/>
                  <a:pt x="5848141" y="2047568"/>
                </a:cubicBezTo>
                <a:lnTo>
                  <a:pt x="5906348" y="2127713"/>
                </a:lnTo>
                <a:cubicBezTo>
                  <a:pt x="5919807" y="2125192"/>
                  <a:pt x="5933601" y="2123344"/>
                  <a:pt x="5947396" y="2122000"/>
                </a:cubicBezTo>
                <a:lnTo>
                  <a:pt x="5977341" y="2029758"/>
                </a:lnTo>
                <a:cubicBezTo>
                  <a:pt x="5981020" y="2019510"/>
                  <a:pt x="5990836" y="2012749"/>
                  <a:pt x="6001734" y="2012956"/>
                </a:cubicBezTo>
                <a:close/>
                <a:moveTo>
                  <a:pt x="4880414" y="2000347"/>
                </a:moveTo>
                <a:lnTo>
                  <a:pt x="4880488" y="2000355"/>
                </a:lnTo>
                <a:lnTo>
                  <a:pt x="4880321" y="2000355"/>
                </a:lnTo>
                <a:close/>
                <a:moveTo>
                  <a:pt x="9090250" y="1977336"/>
                </a:moveTo>
                <a:cubicBezTo>
                  <a:pt x="9104187" y="1974830"/>
                  <a:pt x="9117518" y="1984083"/>
                  <a:pt x="9120027" y="1998002"/>
                </a:cubicBezTo>
                <a:cubicBezTo>
                  <a:pt x="9122535" y="2011921"/>
                  <a:pt x="9113272" y="2025236"/>
                  <a:pt x="9099335" y="2027741"/>
                </a:cubicBezTo>
                <a:lnTo>
                  <a:pt x="9079988" y="2031270"/>
                </a:lnTo>
                <a:cubicBezTo>
                  <a:pt x="9078467" y="2031324"/>
                  <a:pt x="9076944" y="2031211"/>
                  <a:pt x="9075446" y="2030934"/>
                </a:cubicBezTo>
                <a:cubicBezTo>
                  <a:pt x="9063281" y="2030837"/>
                  <a:pt x="9052869" y="2022194"/>
                  <a:pt x="9050548" y="2010267"/>
                </a:cubicBezTo>
                <a:cubicBezTo>
                  <a:pt x="9048007" y="1996582"/>
                  <a:pt x="9057054" y="1983429"/>
                  <a:pt x="9070758" y="1980891"/>
                </a:cubicBezTo>
                <a:cubicBezTo>
                  <a:pt x="9070807" y="1980882"/>
                  <a:pt x="9070855" y="1980873"/>
                  <a:pt x="9070904" y="1980864"/>
                </a:cubicBezTo>
                <a:close/>
                <a:moveTo>
                  <a:pt x="7477270" y="1934491"/>
                </a:moveTo>
                <a:cubicBezTo>
                  <a:pt x="7458765" y="1934491"/>
                  <a:pt x="7455737" y="1940539"/>
                  <a:pt x="7455737" y="1953981"/>
                </a:cubicBezTo>
                <a:cubicBezTo>
                  <a:pt x="7457467" y="1977822"/>
                  <a:pt x="7464972" y="2000886"/>
                  <a:pt x="7477606" y="2021188"/>
                </a:cubicBezTo>
                <a:cubicBezTo>
                  <a:pt x="7491305" y="1999315"/>
                  <a:pt x="7498644" y="1974068"/>
                  <a:pt x="7498803" y="1948268"/>
                </a:cubicBezTo>
                <a:cubicBezTo>
                  <a:pt x="7497963" y="1941548"/>
                  <a:pt x="7496953" y="1934491"/>
                  <a:pt x="7477270" y="1934491"/>
                </a:cubicBezTo>
                <a:close/>
                <a:moveTo>
                  <a:pt x="7856627" y="1933483"/>
                </a:moveTo>
                <a:cubicBezTo>
                  <a:pt x="7844179" y="1932281"/>
                  <a:pt x="7831710" y="1935558"/>
                  <a:pt x="7821467" y="1942724"/>
                </a:cubicBezTo>
                <a:cubicBezTo>
                  <a:pt x="7815781" y="1948419"/>
                  <a:pt x="7813049" y="1956419"/>
                  <a:pt x="7814065" y="1964398"/>
                </a:cubicBezTo>
                <a:cubicBezTo>
                  <a:pt x="7816188" y="1991403"/>
                  <a:pt x="7825288" y="2017397"/>
                  <a:pt x="7840477" y="2039838"/>
                </a:cubicBezTo>
                <a:cubicBezTo>
                  <a:pt x="7867562" y="2008251"/>
                  <a:pt x="7889600" y="1972631"/>
                  <a:pt x="7889600" y="1949108"/>
                </a:cubicBezTo>
                <a:cubicBezTo>
                  <a:pt x="7889600" y="1944068"/>
                  <a:pt x="7889600" y="1933483"/>
                  <a:pt x="7856627" y="1933483"/>
                </a:cubicBezTo>
                <a:close/>
                <a:moveTo>
                  <a:pt x="7664509" y="1933483"/>
                </a:moveTo>
                <a:cubicBezTo>
                  <a:pt x="7651518" y="1932136"/>
                  <a:pt x="7638435" y="1934961"/>
                  <a:pt x="7627162" y="1941548"/>
                </a:cubicBezTo>
                <a:cubicBezTo>
                  <a:pt x="7622907" y="1944923"/>
                  <a:pt x="7620736" y="1950280"/>
                  <a:pt x="7621443" y="1955661"/>
                </a:cubicBezTo>
                <a:cubicBezTo>
                  <a:pt x="7621443" y="1980696"/>
                  <a:pt x="7641798" y="2014468"/>
                  <a:pt x="7666696" y="2044207"/>
                </a:cubicBezTo>
                <a:cubicBezTo>
                  <a:pt x="7692771" y="2012787"/>
                  <a:pt x="7709594" y="1979352"/>
                  <a:pt x="7709594" y="1958013"/>
                </a:cubicBezTo>
                <a:cubicBezTo>
                  <a:pt x="7709594" y="1950621"/>
                  <a:pt x="7709594" y="1933483"/>
                  <a:pt x="7664509" y="1933483"/>
                </a:cubicBezTo>
                <a:close/>
                <a:moveTo>
                  <a:pt x="1030237" y="1908113"/>
                </a:moveTo>
                <a:lnTo>
                  <a:pt x="1039153" y="1908953"/>
                </a:lnTo>
                <a:cubicBezTo>
                  <a:pt x="1079014" y="1912653"/>
                  <a:pt x="1118443" y="1920078"/>
                  <a:pt x="1156915" y="1931131"/>
                </a:cubicBezTo>
                <a:lnTo>
                  <a:pt x="1164989" y="1933484"/>
                </a:lnTo>
                <a:cubicBezTo>
                  <a:pt x="1176646" y="1936668"/>
                  <a:pt x="1184406" y="1947659"/>
                  <a:pt x="1183494" y="1959694"/>
                </a:cubicBezTo>
                <a:lnTo>
                  <a:pt x="1174409" y="2094109"/>
                </a:lnTo>
                <a:cubicBezTo>
                  <a:pt x="1192840" y="2102010"/>
                  <a:pt x="1210763" y="2111045"/>
                  <a:pt x="1228074" y="2121160"/>
                </a:cubicBezTo>
                <a:lnTo>
                  <a:pt x="1324301" y="2030430"/>
                </a:lnTo>
                <a:cubicBezTo>
                  <a:pt x="1333231" y="2022002"/>
                  <a:pt x="1346939" y="2021222"/>
                  <a:pt x="1356769" y="2028582"/>
                </a:cubicBezTo>
                <a:lnTo>
                  <a:pt x="1363835" y="2033790"/>
                </a:lnTo>
                <a:cubicBezTo>
                  <a:pt x="1396633" y="2058330"/>
                  <a:pt x="1426997" y="2085955"/>
                  <a:pt x="1454511" y="2116288"/>
                </a:cubicBezTo>
                <a:lnTo>
                  <a:pt x="1460230" y="2122504"/>
                </a:lnTo>
                <a:cubicBezTo>
                  <a:pt x="1468304" y="2131464"/>
                  <a:pt x="1469005" y="2144843"/>
                  <a:pt x="1461913" y="2154596"/>
                </a:cubicBezTo>
                <a:lnTo>
                  <a:pt x="1382172" y="2261959"/>
                </a:lnTo>
                <a:cubicBezTo>
                  <a:pt x="1388060" y="2270192"/>
                  <a:pt x="1393275" y="2278761"/>
                  <a:pt x="1397987" y="2285650"/>
                </a:cubicBezTo>
                <a:cubicBezTo>
                  <a:pt x="1402696" y="2292539"/>
                  <a:pt x="1407911" y="2302452"/>
                  <a:pt x="1412453" y="2310349"/>
                </a:cubicBezTo>
                <a:lnTo>
                  <a:pt x="1544008" y="2285650"/>
                </a:lnTo>
                <a:cubicBezTo>
                  <a:pt x="1555847" y="2283567"/>
                  <a:pt x="1567540" y="2290001"/>
                  <a:pt x="1572103" y="2301108"/>
                </a:cubicBezTo>
                <a:lnTo>
                  <a:pt x="1575299" y="2309005"/>
                </a:lnTo>
                <a:cubicBezTo>
                  <a:pt x="1590144" y="2346736"/>
                  <a:pt x="1601409" y="2385775"/>
                  <a:pt x="1608945" y="2425610"/>
                </a:cubicBezTo>
                <a:lnTo>
                  <a:pt x="1610627" y="2434346"/>
                </a:lnTo>
                <a:cubicBezTo>
                  <a:pt x="1612983" y="2446395"/>
                  <a:pt x="1606305" y="2458386"/>
                  <a:pt x="1594813" y="2462741"/>
                </a:cubicBezTo>
                <a:lnTo>
                  <a:pt x="1470997" y="2509452"/>
                </a:lnTo>
                <a:cubicBezTo>
                  <a:pt x="1472175" y="2529428"/>
                  <a:pt x="1472175" y="2549457"/>
                  <a:pt x="1470997" y="2569434"/>
                </a:cubicBezTo>
                <a:lnTo>
                  <a:pt x="1596159" y="2619840"/>
                </a:lnTo>
                <a:cubicBezTo>
                  <a:pt x="1607184" y="2624319"/>
                  <a:pt x="1613617" y="2635842"/>
                  <a:pt x="1611636" y="2647563"/>
                </a:cubicBezTo>
                <a:lnTo>
                  <a:pt x="1610122" y="2655964"/>
                </a:lnTo>
                <a:lnTo>
                  <a:pt x="1608040" y="2663544"/>
                </a:lnTo>
                <a:lnTo>
                  <a:pt x="1557542" y="2663544"/>
                </a:lnTo>
                <a:lnTo>
                  <a:pt x="1559149" y="2657644"/>
                </a:lnTo>
                <a:lnTo>
                  <a:pt x="1436005" y="2607238"/>
                </a:lnTo>
                <a:cubicBezTo>
                  <a:pt x="1425706" y="2603121"/>
                  <a:pt x="1419342" y="2592732"/>
                  <a:pt x="1420360" y="2581700"/>
                </a:cubicBezTo>
                <a:cubicBezTo>
                  <a:pt x="1422858" y="2552325"/>
                  <a:pt x="1422407" y="2522775"/>
                  <a:pt x="1419014" y="2493489"/>
                </a:cubicBezTo>
                <a:cubicBezTo>
                  <a:pt x="1418755" y="2482589"/>
                  <a:pt x="1425543" y="2472758"/>
                  <a:pt x="1435837" y="2469126"/>
                </a:cubicBezTo>
                <a:lnTo>
                  <a:pt x="1557635" y="2423089"/>
                </a:lnTo>
                <a:cubicBezTo>
                  <a:pt x="1551577" y="2394490"/>
                  <a:pt x="1543309" y="2366403"/>
                  <a:pt x="1532905" y="2339080"/>
                </a:cubicBezTo>
                <a:lnTo>
                  <a:pt x="1403537" y="2363275"/>
                </a:lnTo>
                <a:cubicBezTo>
                  <a:pt x="1392435" y="2365287"/>
                  <a:pt x="1381334" y="2359743"/>
                  <a:pt x="1376285" y="2349665"/>
                </a:cubicBezTo>
                <a:cubicBezTo>
                  <a:pt x="1369723" y="2336392"/>
                  <a:pt x="1362826" y="2324294"/>
                  <a:pt x="1355424" y="2312365"/>
                </a:cubicBezTo>
                <a:cubicBezTo>
                  <a:pt x="1348022" y="2300436"/>
                  <a:pt x="1340619" y="2290019"/>
                  <a:pt x="1330862" y="2277081"/>
                </a:cubicBezTo>
                <a:cubicBezTo>
                  <a:pt x="1324076" y="2268139"/>
                  <a:pt x="1324076" y="2255780"/>
                  <a:pt x="1330862" y="2246838"/>
                </a:cubicBezTo>
                <a:lnTo>
                  <a:pt x="1409257" y="2141154"/>
                </a:lnTo>
                <a:cubicBezTo>
                  <a:pt x="1388976" y="2120142"/>
                  <a:pt x="1367219" y="2100602"/>
                  <a:pt x="1344152" y="2082684"/>
                </a:cubicBezTo>
                <a:lnTo>
                  <a:pt x="1249439" y="2172070"/>
                </a:lnTo>
                <a:cubicBezTo>
                  <a:pt x="1240977" y="2179952"/>
                  <a:pt x="1228251" y="2181127"/>
                  <a:pt x="1218486" y="2174926"/>
                </a:cubicBezTo>
                <a:cubicBezTo>
                  <a:pt x="1193594" y="2159036"/>
                  <a:pt x="1167159" y="2145695"/>
                  <a:pt x="1139587" y="2135106"/>
                </a:cubicBezTo>
                <a:cubicBezTo>
                  <a:pt x="1128949" y="2131430"/>
                  <a:pt x="1122070" y="2121123"/>
                  <a:pt x="1122764" y="2109903"/>
                </a:cubicBezTo>
                <a:lnTo>
                  <a:pt x="1133027" y="1976832"/>
                </a:lnTo>
                <a:cubicBezTo>
                  <a:pt x="1105421" y="1969253"/>
                  <a:pt x="1077311" y="1963638"/>
                  <a:pt x="1048911" y="1960030"/>
                </a:cubicBezTo>
                <a:lnTo>
                  <a:pt x="1017789" y="2085036"/>
                </a:lnTo>
                <a:cubicBezTo>
                  <a:pt x="1014955" y="2096495"/>
                  <a:pt x="1004538" y="2104456"/>
                  <a:pt x="992722" y="2104190"/>
                </a:cubicBezTo>
                <a:cubicBezTo>
                  <a:pt x="960679" y="2103359"/>
                  <a:pt x="928640" y="2106007"/>
                  <a:pt x="897169" y="2112087"/>
                </a:cubicBezTo>
                <a:cubicBezTo>
                  <a:pt x="886415" y="2114116"/>
                  <a:pt x="875568" y="2109038"/>
                  <a:pt x="870250" y="2099486"/>
                </a:cubicBezTo>
                <a:lnTo>
                  <a:pt x="805987" y="1982881"/>
                </a:lnTo>
                <a:cubicBezTo>
                  <a:pt x="779147" y="1991230"/>
                  <a:pt x="752948" y="2001506"/>
                  <a:pt x="727592" y="2013628"/>
                </a:cubicBezTo>
                <a:lnTo>
                  <a:pt x="768808" y="2135106"/>
                </a:lnTo>
                <a:cubicBezTo>
                  <a:pt x="772746" y="2146396"/>
                  <a:pt x="768083" y="2158886"/>
                  <a:pt x="757705" y="2164845"/>
                </a:cubicBezTo>
                <a:lnTo>
                  <a:pt x="747275" y="2171230"/>
                </a:lnTo>
                <a:cubicBezTo>
                  <a:pt x="720786" y="2187772"/>
                  <a:pt x="696141" y="2207091"/>
                  <a:pt x="673759" y="2228860"/>
                </a:cubicBezTo>
                <a:cubicBezTo>
                  <a:pt x="665808" y="2236473"/>
                  <a:pt x="653852" y="2238101"/>
                  <a:pt x="644150" y="2232892"/>
                </a:cubicBezTo>
                <a:lnTo>
                  <a:pt x="526390" y="2169549"/>
                </a:lnTo>
                <a:cubicBezTo>
                  <a:pt x="509052" y="2190583"/>
                  <a:pt x="493147" y="2212755"/>
                  <a:pt x="478781" y="2235917"/>
                </a:cubicBezTo>
                <a:lnTo>
                  <a:pt x="579719" y="2315894"/>
                </a:lnTo>
                <a:cubicBezTo>
                  <a:pt x="589110" y="2323309"/>
                  <a:pt x="591990" y="2336293"/>
                  <a:pt x="586616" y="2346977"/>
                </a:cubicBezTo>
                <a:cubicBezTo>
                  <a:pt x="569333" y="2381185"/>
                  <a:pt x="556607" y="2417505"/>
                  <a:pt x="548765" y="2455013"/>
                </a:cubicBezTo>
                <a:cubicBezTo>
                  <a:pt x="546432" y="2465947"/>
                  <a:pt x="537208" y="2474068"/>
                  <a:pt x="526054" y="2475007"/>
                </a:cubicBezTo>
                <a:lnTo>
                  <a:pt x="392816" y="2485928"/>
                </a:lnTo>
                <a:cubicBezTo>
                  <a:pt x="390097" y="2512383"/>
                  <a:pt x="389142" y="2538989"/>
                  <a:pt x="389956" y="2565570"/>
                </a:cubicBezTo>
                <a:lnTo>
                  <a:pt x="518483" y="2578507"/>
                </a:lnTo>
                <a:cubicBezTo>
                  <a:pt x="530226" y="2579677"/>
                  <a:pt x="539589" y="2588819"/>
                  <a:pt x="541026" y="2600518"/>
                </a:cubicBezTo>
                <a:lnTo>
                  <a:pt x="557763" y="2663544"/>
                </a:lnTo>
                <a:lnTo>
                  <a:pt x="504136" y="2663544"/>
                </a:lnTo>
                <a:lnTo>
                  <a:pt x="493754" y="2626392"/>
                </a:lnTo>
                <a:lnTo>
                  <a:pt x="363208" y="2613119"/>
                </a:lnTo>
                <a:cubicBezTo>
                  <a:pt x="350858" y="2611886"/>
                  <a:pt x="341271" y="2601811"/>
                  <a:pt x="340666" y="2589428"/>
                </a:cubicBezTo>
                <a:lnTo>
                  <a:pt x="340666" y="2580524"/>
                </a:lnTo>
                <a:cubicBezTo>
                  <a:pt x="338646" y="2542787"/>
                  <a:pt x="339997" y="2504945"/>
                  <a:pt x="344704" y="2467446"/>
                </a:cubicBezTo>
                <a:lnTo>
                  <a:pt x="345712" y="2459045"/>
                </a:lnTo>
                <a:cubicBezTo>
                  <a:pt x="347181" y="2447140"/>
                  <a:pt x="356795" y="2437889"/>
                  <a:pt x="368760" y="2436866"/>
                </a:cubicBezTo>
                <a:lnTo>
                  <a:pt x="503343" y="2426786"/>
                </a:lnTo>
                <a:cubicBezTo>
                  <a:pt x="510416" y="2397964"/>
                  <a:pt x="520102" y="2369845"/>
                  <a:pt x="532278" y="2342776"/>
                </a:cubicBezTo>
                <a:lnTo>
                  <a:pt x="430164" y="2261623"/>
                </a:lnTo>
                <a:cubicBezTo>
                  <a:pt x="420358" y="2253818"/>
                  <a:pt x="417780" y="2240007"/>
                  <a:pt x="424107" y="2229196"/>
                </a:cubicBezTo>
                <a:lnTo>
                  <a:pt x="428650" y="2221467"/>
                </a:lnTo>
                <a:cubicBezTo>
                  <a:pt x="448224" y="2188267"/>
                  <a:pt x="470746" y="2156889"/>
                  <a:pt x="495942" y="2127713"/>
                </a:cubicBezTo>
                <a:lnTo>
                  <a:pt x="501324" y="2121328"/>
                </a:lnTo>
                <a:cubicBezTo>
                  <a:pt x="509088" y="2112271"/>
                  <a:pt x="522145" y="2109888"/>
                  <a:pt x="532615" y="2115616"/>
                </a:cubicBezTo>
                <a:lnTo>
                  <a:pt x="651721" y="2179966"/>
                </a:lnTo>
                <a:cubicBezTo>
                  <a:pt x="670998" y="2162771"/>
                  <a:pt x="691584" y="2147098"/>
                  <a:pt x="713293" y="2133089"/>
                </a:cubicBezTo>
                <a:lnTo>
                  <a:pt x="671235" y="2009932"/>
                </a:lnTo>
                <a:cubicBezTo>
                  <a:pt x="667141" y="1998020"/>
                  <a:pt x="672545" y="1984925"/>
                  <a:pt x="683852" y="1979352"/>
                </a:cubicBezTo>
                <a:lnTo>
                  <a:pt x="691927" y="1975152"/>
                </a:lnTo>
                <a:cubicBezTo>
                  <a:pt x="727123" y="1957248"/>
                  <a:pt x="763896" y="1942624"/>
                  <a:pt x="801781" y="1931467"/>
                </a:cubicBezTo>
                <a:lnTo>
                  <a:pt x="809856" y="1929115"/>
                </a:lnTo>
                <a:cubicBezTo>
                  <a:pt x="821200" y="1925788"/>
                  <a:pt x="833329" y="1930830"/>
                  <a:pt x="838960" y="1941212"/>
                </a:cubicBezTo>
                <a:lnTo>
                  <a:pt x="904403" y="2059665"/>
                </a:lnTo>
                <a:cubicBezTo>
                  <a:pt x="926680" y="2056270"/>
                  <a:pt x="949161" y="2054362"/>
                  <a:pt x="971693" y="2053953"/>
                </a:cubicBezTo>
                <a:lnTo>
                  <a:pt x="1003321" y="1927099"/>
                </a:lnTo>
                <a:cubicBezTo>
                  <a:pt x="1006282" y="1914941"/>
                  <a:pt x="1017775" y="1906834"/>
                  <a:pt x="1030237" y="1908113"/>
                </a:cubicBezTo>
                <a:close/>
                <a:moveTo>
                  <a:pt x="7664173" y="1882741"/>
                </a:moveTo>
                <a:cubicBezTo>
                  <a:pt x="7688976" y="1881214"/>
                  <a:pt x="7713572" y="1888080"/>
                  <a:pt x="7733988" y="1902231"/>
                </a:cubicBezTo>
                <a:cubicBezTo>
                  <a:pt x="7750972" y="1915523"/>
                  <a:pt x="7760544" y="1936143"/>
                  <a:pt x="7759727" y="1957677"/>
                </a:cubicBezTo>
                <a:cubicBezTo>
                  <a:pt x="7759727" y="1994809"/>
                  <a:pt x="7735333" y="2041686"/>
                  <a:pt x="7701688" y="2080499"/>
                </a:cubicBezTo>
                <a:cubicBezTo>
                  <a:pt x="7714498" y="2094611"/>
                  <a:pt x="7730890" y="2105002"/>
                  <a:pt x="7749128" y="2110574"/>
                </a:cubicBezTo>
                <a:cubicBezTo>
                  <a:pt x="7760736" y="2110574"/>
                  <a:pt x="7781933" y="2096461"/>
                  <a:pt x="7804476" y="2076130"/>
                </a:cubicBezTo>
                <a:cubicBezTo>
                  <a:pt x="7780941" y="2043132"/>
                  <a:pt x="7766707" y="2004429"/>
                  <a:pt x="7763259" y="1964062"/>
                </a:cubicBezTo>
                <a:cubicBezTo>
                  <a:pt x="7762409" y="1942061"/>
                  <a:pt x="7770973" y="1920738"/>
                  <a:pt x="7786811" y="1905424"/>
                </a:cubicBezTo>
                <a:cubicBezTo>
                  <a:pt x="7806188" y="1889219"/>
                  <a:pt x="7831072" y="1881096"/>
                  <a:pt x="7856290" y="1882741"/>
                </a:cubicBezTo>
                <a:cubicBezTo>
                  <a:pt x="7933675" y="1882741"/>
                  <a:pt x="7940405" y="1933147"/>
                  <a:pt x="7940405" y="1948772"/>
                </a:cubicBezTo>
                <a:cubicBezTo>
                  <a:pt x="7940405" y="1998170"/>
                  <a:pt x="7894142" y="2055464"/>
                  <a:pt x="7871263" y="2080667"/>
                </a:cubicBezTo>
                <a:lnTo>
                  <a:pt x="7889265" y="2097416"/>
                </a:lnTo>
                <a:lnTo>
                  <a:pt x="7903793" y="2067461"/>
                </a:lnTo>
                <a:cubicBezTo>
                  <a:pt x="7908291" y="2058994"/>
                  <a:pt x="7911186" y="2054224"/>
                  <a:pt x="7911975" y="2052944"/>
                </a:cubicBezTo>
                <a:cubicBezTo>
                  <a:pt x="7919315" y="2041066"/>
                  <a:pt x="7934906" y="2037380"/>
                  <a:pt x="7946799" y="2044711"/>
                </a:cubicBezTo>
                <a:cubicBezTo>
                  <a:pt x="7958691" y="2052042"/>
                  <a:pt x="7962382" y="2067613"/>
                  <a:pt x="7955042" y="2079491"/>
                </a:cubicBezTo>
                <a:cubicBezTo>
                  <a:pt x="7954845" y="2079786"/>
                  <a:pt x="7952504" y="2083665"/>
                  <a:pt x="7948524" y="2091297"/>
                </a:cubicBezTo>
                <a:lnTo>
                  <a:pt x="7933429" y="2122989"/>
                </a:lnTo>
                <a:lnTo>
                  <a:pt x="7945631" y="2128037"/>
                </a:lnTo>
                <a:cubicBezTo>
                  <a:pt x="7950197" y="2132597"/>
                  <a:pt x="7953022" y="2138898"/>
                  <a:pt x="7953022" y="2145858"/>
                </a:cubicBezTo>
                <a:cubicBezTo>
                  <a:pt x="7953022" y="2159777"/>
                  <a:pt x="7941724" y="2171061"/>
                  <a:pt x="7927787" y="2171061"/>
                </a:cubicBezTo>
                <a:lnTo>
                  <a:pt x="7927451" y="2171397"/>
                </a:lnTo>
                <a:lnTo>
                  <a:pt x="7914769" y="2169131"/>
                </a:lnTo>
                <a:lnTo>
                  <a:pt x="7909021" y="2183499"/>
                </a:lnTo>
                <a:cubicBezTo>
                  <a:pt x="7877094" y="2270982"/>
                  <a:pt x="7836330" y="2416043"/>
                  <a:pt x="7813371" y="2627664"/>
                </a:cubicBezTo>
                <a:lnTo>
                  <a:pt x="7810191" y="2663544"/>
                </a:lnTo>
                <a:lnTo>
                  <a:pt x="7759293" y="2663544"/>
                </a:lnTo>
                <a:lnTo>
                  <a:pt x="7763213" y="2619082"/>
                </a:lnTo>
                <a:cubicBezTo>
                  <a:pt x="7786611" y="2402528"/>
                  <a:pt x="7828283" y="2254521"/>
                  <a:pt x="7861614" y="2164255"/>
                </a:cubicBezTo>
                <a:lnTo>
                  <a:pt x="7869186" y="2145591"/>
                </a:lnTo>
                <a:lnTo>
                  <a:pt x="7835261" y="2116287"/>
                </a:lnTo>
                <a:cubicBezTo>
                  <a:pt x="7810364" y="2137961"/>
                  <a:pt x="7777223" y="2161316"/>
                  <a:pt x="7749465" y="2161316"/>
                </a:cubicBezTo>
                <a:cubicBezTo>
                  <a:pt x="7726922" y="2161316"/>
                  <a:pt x="7695799" y="2143338"/>
                  <a:pt x="7665350" y="2116791"/>
                </a:cubicBezTo>
                <a:cubicBezTo>
                  <a:pt x="7634228" y="2143338"/>
                  <a:pt x="7600582" y="2161316"/>
                  <a:pt x="7572656" y="2161316"/>
                </a:cubicBezTo>
                <a:cubicBezTo>
                  <a:pt x="7541870" y="2161316"/>
                  <a:pt x="7507888" y="2139137"/>
                  <a:pt x="7478448" y="2107718"/>
                </a:cubicBezTo>
                <a:lnTo>
                  <a:pt x="7474111" y="2111712"/>
                </a:lnTo>
                <a:lnTo>
                  <a:pt x="7495453" y="2164255"/>
                </a:lnTo>
                <a:cubicBezTo>
                  <a:pt x="7528816" y="2254521"/>
                  <a:pt x="7570498" y="2402528"/>
                  <a:pt x="7593899" y="2619082"/>
                </a:cubicBezTo>
                <a:lnTo>
                  <a:pt x="7597819" y="2663544"/>
                </a:lnTo>
                <a:lnTo>
                  <a:pt x="7546924" y="2663544"/>
                </a:lnTo>
                <a:lnTo>
                  <a:pt x="7543744" y="2627664"/>
                </a:lnTo>
                <a:cubicBezTo>
                  <a:pt x="7520785" y="2416043"/>
                  <a:pt x="7480021" y="2270982"/>
                  <a:pt x="7448093" y="2183499"/>
                </a:cubicBezTo>
                <a:lnTo>
                  <a:pt x="7431973" y="2143205"/>
                </a:lnTo>
                <a:lnTo>
                  <a:pt x="7413343" y="2150058"/>
                </a:lnTo>
                <a:cubicBezTo>
                  <a:pt x="7399407" y="2150337"/>
                  <a:pt x="7387883" y="2139279"/>
                  <a:pt x="7387604" y="2125360"/>
                </a:cubicBezTo>
                <a:cubicBezTo>
                  <a:pt x="7387326" y="2111440"/>
                  <a:pt x="7398397" y="2099931"/>
                  <a:pt x="7412334" y="2099653"/>
                </a:cubicBezTo>
                <a:lnTo>
                  <a:pt x="7412496" y="2099497"/>
                </a:lnTo>
                <a:lnTo>
                  <a:pt x="7408590" y="2091297"/>
                </a:lnTo>
                <a:cubicBezTo>
                  <a:pt x="7404610" y="2083665"/>
                  <a:pt x="7402269" y="2079786"/>
                  <a:pt x="7402072" y="2079491"/>
                </a:cubicBezTo>
                <a:cubicBezTo>
                  <a:pt x="7394887" y="2067589"/>
                  <a:pt x="7398550" y="2052133"/>
                  <a:pt x="7410315" y="2044711"/>
                </a:cubicBezTo>
                <a:cubicBezTo>
                  <a:pt x="7416191" y="2041057"/>
                  <a:pt x="7422994" y="2040129"/>
                  <a:pt x="7429242" y="2041581"/>
                </a:cubicBezTo>
                <a:lnTo>
                  <a:pt x="7434017" y="2044995"/>
                </a:lnTo>
                <a:lnTo>
                  <a:pt x="7417229" y="2013563"/>
                </a:lnTo>
                <a:cubicBezTo>
                  <a:pt x="7410182" y="1994482"/>
                  <a:pt x="7405736" y="1974443"/>
                  <a:pt x="7404091" y="1953981"/>
                </a:cubicBezTo>
                <a:cubicBezTo>
                  <a:pt x="7402992" y="1935496"/>
                  <a:pt x="7409354" y="1917341"/>
                  <a:pt x="7421755" y="1903575"/>
                </a:cubicBezTo>
                <a:cubicBezTo>
                  <a:pt x="7436176" y="1889432"/>
                  <a:pt x="7455917" y="1882047"/>
                  <a:pt x="7476093" y="1883245"/>
                </a:cubicBezTo>
                <a:cubicBezTo>
                  <a:pt x="7496260" y="1882015"/>
                  <a:pt x="7516024" y="1889265"/>
                  <a:pt x="7530599" y="1903239"/>
                </a:cubicBezTo>
                <a:cubicBezTo>
                  <a:pt x="7542830" y="1916647"/>
                  <a:pt x="7549242" y="1934349"/>
                  <a:pt x="7548431" y="1952469"/>
                </a:cubicBezTo>
                <a:cubicBezTo>
                  <a:pt x="7544865" y="1992960"/>
                  <a:pt x="7531280" y="2031932"/>
                  <a:pt x="7508897" y="2065881"/>
                </a:cubicBezTo>
                <a:cubicBezTo>
                  <a:pt x="7530767" y="2091756"/>
                  <a:pt x="7554992" y="2110574"/>
                  <a:pt x="7572992" y="2110574"/>
                </a:cubicBezTo>
                <a:cubicBezTo>
                  <a:pt x="7594725" y="2106384"/>
                  <a:pt x="7614705" y="2095792"/>
                  <a:pt x="7630359" y="2080163"/>
                </a:cubicBezTo>
                <a:cubicBezTo>
                  <a:pt x="7596713" y="2040510"/>
                  <a:pt x="7570638" y="1992961"/>
                  <a:pt x="7570638" y="1955325"/>
                </a:cubicBezTo>
                <a:cubicBezTo>
                  <a:pt x="7569872" y="1934255"/>
                  <a:pt x="7579331" y="1914109"/>
                  <a:pt x="7596040" y="1901223"/>
                </a:cubicBezTo>
                <a:cubicBezTo>
                  <a:pt x="7616059" y="1887661"/>
                  <a:pt x="7640036" y="1881157"/>
                  <a:pt x="7664173" y="1882741"/>
                </a:cubicBezTo>
                <a:close/>
                <a:moveTo>
                  <a:pt x="491230" y="1804445"/>
                </a:moveTo>
                <a:cubicBezTo>
                  <a:pt x="505166" y="1804445"/>
                  <a:pt x="516464" y="1815729"/>
                  <a:pt x="516464" y="1829648"/>
                </a:cubicBezTo>
                <a:lnTo>
                  <a:pt x="516464" y="1975657"/>
                </a:lnTo>
                <a:cubicBezTo>
                  <a:pt x="516464" y="1989576"/>
                  <a:pt x="505166" y="2000860"/>
                  <a:pt x="491230" y="2000860"/>
                </a:cubicBezTo>
                <a:cubicBezTo>
                  <a:pt x="477292" y="2000860"/>
                  <a:pt x="465994" y="1989576"/>
                  <a:pt x="465994" y="1975657"/>
                </a:cubicBezTo>
                <a:lnTo>
                  <a:pt x="465994" y="1829648"/>
                </a:lnTo>
                <a:cubicBezTo>
                  <a:pt x="465994" y="1815729"/>
                  <a:pt x="477292" y="1804445"/>
                  <a:pt x="491230" y="1804445"/>
                </a:cubicBezTo>
                <a:close/>
                <a:moveTo>
                  <a:pt x="2882580" y="1801207"/>
                </a:moveTo>
                <a:cubicBezTo>
                  <a:pt x="3127005" y="1786739"/>
                  <a:pt x="3374030" y="1889845"/>
                  <a:pt x="3534067" y="2098645"/>
                </a:cubicBezTo>
                <a:cubicBezTo>
                  <a:pt x="3662098" y="2265685"/>
                  <a:pt x="3710217" y="2468741"/>
                  <a:pt x="3684516" y="2662005"/>
                </a:cubicBezTo>
                <a:lnTo>
                  <a:pt x="3684159" y="2663544"/>
                </a:lnTo>
                <a:lnTo>
                  <a:pt x="3629214" y="2663544"/>
                </a:lnTo>
                <a:lnTo>
                  <a:pt x="3630522" y="2657939"/>
                </a:lnTo>
                <a:cubicBezTo>
                  <a:pt x="3654706" y="2478051"/>
                  <a:pt x="3610179" y="2288949"/>
                  <a:pt x="3491209" y="2133271"/>
                </a:cubicBezTo>
                <a:cubicBezTo>
                  <a:pt x="3342497" y="1938673"/>
                  <a:pt x="3112665" y="1842357"/>
                  <a:pt x="2885093" y="1855503"/>
                </a:cubicBezTo>
                <a:cubicBezTo>
                  <a:pt x="2748550" y="1863390"/>
                  <a:pt x="2612820" y="1910684"/>
                  <a:pt x="2495914" y="1999800"/>
                </a:cubicBezTo>
                <a:cubicBezTo>
                  <a:pt x="2474254" y="2016312"/>
                  <a:pt x="2453560" y="2034057"/>
                  <a:pt x="2433941" y="2052944"/>
                </a:cubicBezTo>
                <a:cubicBezTo>
                  <a:pt x="2271608" y="2209251"/>
                  <a:pt x="2198747" y="2426016"/>
                  <a:pt x="2220418" y="2636503"/>
                </a:cubicBezTo>
                <a:lnTo>
                  <a:pt x="2225694" y="2663544"/>
                </a:lnTo>
                <a:lnTo>
                  <a:pt x="2175789" y="2663544"/>
                </a:lnTo>
                <a:lnTo>
                  <a:pt x="2166955" y="2607473"/>
                </a:lnTo>
                <a:cubicBezTo>
                  <a:pt x="2152469" y="2363352"/>
                  <a:pt x="2255704" y="2116638"/>
                  <a:pt x="2464764" y="1956800"/>
                </a:cubicBezTo>
                <a:cubicBezTo>
                  <a:pt x="2590202" y="1860897"/>
                  <a:pt x="2735924" y="1809889"/>
                  <a:pt x="2882580" y="1801207"/>
                </a:cubicBezTo>
                <a:close/>
                <a:moveTo>
                  <a:pt x="558352" y="1737405"/>
                </a:moveTo>
                <a:lnTo>
                  <a:pt x="704712" y="1737405"/>
                </a:lnTo>
                <a:cubicBezTo>
                  <a:pt x="718648" y="1737405"/>
                  <a:pt x="729946" y="1748689"/>
                  <a:pt x="729946" y="1762608"/>
                </a:cubicBezTo>
                <a:cubicBezTo>
                  <a:pt x="729946" y="1776527"/>
                  <a:pt x="718648" y="1787811"/>
                  <a:pt x="704712" y="1787811"/>
                </a:cubicBezTo>
                <a:lnTo>
                  <a:pt x="558352" y="1787811"/>
                </a:lnTo>
                <a:cubicBezTo>
                  <a:pt x="544415" y="1787811"/>
                  <a:pt x="533117" y="1776527"/>
                  <a:pt x="533117" y="1762608"/>
                </a:cubicBezTo>
                <a:cubicBezTo>
                  <a:pt x="533117" y="1748689"/>
                  <a:pt x="544415" y="1737405"/>
                  <a:pt x="558352" y="1737405"/>
                </a:cubicBezTo>
                <a:close/>
                <a:moveTo>
                  <a:pt x="277747" y="1737405"/>
                </a:moveTo>
                <a:lnTo>
                  <a:pt x="424107" y="1737405"/>
                </a:lnTo>
                <a:cubicBezTo>
                  <a:pt x="438043" y="1737405"/>
                  <a:pt x="449341" y="1748689"/>
                  <a:pt x="449341" y="1762608"/>
                </a:cubicBezTo>
                <a:cubicBezTo>
                  <a:pt x="449341" y="1776527"/>
                  <a:pt x="438043" y="1787811"/>
                  <a:pt x="424107" y="1787811"/>
                </a:cubicBezTo>
                <a:lnTo>
                  <a:pt x="277747" y="1787811"/>
                </a:lnTo>
                <a:cubicBezTo>
                  <a:pt x="263810" y="1787811"/>
                  <a:pt x="252512" y="1776527"/>
                  <a:pt x="252512" y="1762608"/>
                </a:cubicBezTo>
                <a:cubicBezTo>
                  <a:pt x="252512" y="1748689"/>
                  <a:pt x="263810" y="1737405"/>
                  <a:pt x="277747" y="1737405"/>
                </a:cubicBezTo>
                <a:close/>
                <a:moveTo>
                  <a:pt x="2923572" y="1693216"/>
                </a:moveTo>
                <a:cubicBezTo>
                  <a:pt x="3407170" y="1693054"/>
                  <a:pt x="3799335" y="2084466"/>
                  <a:pt x="3799497" y="2567459"/>
                </a:cubicBezTo>
                <a:lnTo>
                  <a:pt x="3788350" y="2663544"/>
                </a:lnTo>
                <a:lnTo>
                  <a:pt x="3742070" y="2663544"/>
                </a:lnTo>
                <a:lnTo>
                  <a:pt x="3747603" y="2519598"/>
                </a:lnTo>
                <a:cubicBezTo>
                  <a:pt x="3738494" y="2361058"/>
                  <a:pt x="3683517" y="2203443"/>
                  <a:pt x="3579849" y="2067662"/>
                </a:cubicBezTo>
                <a:cubicBezTo>
                  <a:pt x="3423429" y="1862785"/>
                  <a:pt x="3180107" y="1742719"/>
                  <a:pt x="2922139" y="1743118"/>
                </a:cubicBezTo>
                <a:cubicBezTo>
                  <a:pt x="2741526" y="1742438"/>
                  <a:pt x="2565774" y="1801520"/>
                  <a:pt x="2422332" y="1911136"/>
                </a:cubicBezTo>
                <a:cubicBezTo>
                  <a:pt x="2195747" y="2083699"/>
                  <a:pt x="2083515" y="2350499"/>
                  <a:pt x="2098697" y="2614731"/>
                </a:cubicBezTo>
                <a:lnTo>
                  <a:pt x="2106293" y="2663544"/>
                </a:lnTo>
                <a:lnTo>
                  <a:pt x="2057905" y="2663544"/>
                </a:lnTo>
                <a:lnTo>
                  <a:pt x="2048233" y="2568046"/>
                </a:lnTo>
                <a:cubicBezTo>
                  <a:pt x="2048072" y="2085053"/>
                  <a:pt x="2439973" y="1693379"/>
                  <a:pt x="2923572" y="1693216"/>
                </a:cubicBezTo>
                <a:close/>
                <a:moveTo>
                  <a:pt x="1411290" y="1622210"/>
                </a:moveTo>
                <a:cubicBezTo>
                  <a:pt x="1419488" y="1621880"/>
                  <a:pt x="1427702" y="1622251"/>
                  <a:pt x="1435837" y="1623321"/>
                </a:cubicBezTo>
                <a:cubicBezTo>
                  <a:pt x="1449773" y="1624574"/>
                  <a:pt x="1460054" y="1636873"/>
                  <a:pt x="1458800" y="1650792"/>
                </a:cubicBezTo>
                <a:cubicBezTo>
                  <a:pt x="1457545" y="1664711"/>
                  <a:pt x="1445232" y="1674979"/>
                  <a:pt x="1431294" y="1673726"/>
                </a:cubicBezTo>
                <a:cubicBezTo>
                  <a:pt x="1380057" y="1668831"/>
                  <a:pt x="1334547" y="1706348"/>
                  <a:pt x="1329645" y="1757523"/>
                </a:cubicBezTo>
                <a:cubicBezTo>
                  <a:pt x="1324745" y="1808697"/>
                  <a:pt x="1362308" y="1854150"/>
                  <a:pt x="1413547" y="1859045"/>
                </a:cubicBezTo>
                <a:cubicBezTo>
                  <a:pt x="1420859" y="1859743"/>
                  <a:pt x="1428227" y="1859576"/>
                  <a:pt x="1435500" y="1858547"/>
                </a:cubicBezTo>
                <a:cubicBezTo>
                  <a:pt x="1460063" y="1855400"/>
                  <a:pt x="1482320" y="1842499"/>
                  <a:pt x="1497241" y="1822759"/>
                </a:cubicBezTo>
                <a:cubicBezTo>
                  <a:pt x="1516081" y="1797930"/>
                  <a:pt x="1521315" y="1765365"/>
                  <a:pt x="1511203" y="1735893"/>
                </a:cubicBezTo>
                <a:cubicBezTo>
                  <a:pt x="1506558" y="1722763"/>
                  <a:pt x="1513450" y="1708357"/>
                  <a:pt x="1526597" y="1703718"/>
                </a:cubicBezTo>
                <a:cubicBezTo>
                  <a:pt x="1539743" y="1699078"/>
                  <a:pt x="1554167" y="1705961"/>
                  <a:pt x="1558812" y="1719091"/>
                </a:cubicBezTo>
                <a:cubicBezTo>
                  <a:pt x="1584735" y="1793891"/>
                  <a:pt x="1545036" y="1875516"/>
                  <a:pt x="1470142" y="1901405"/>
                </a:cubicBezTo>
                <a:cubicBezTo>
                  <a:pt x="1454942" y="1906660"/>
                  <a:pt x="1438967" y="1909324"/>
                  <a:pt x="1422884" y="1909288"/>
                </a:cubicBezTo>
                <a:lnTo>
                  <a:pt x="1422884" y="1908952"/>
                </a:lnTo>
                <a:cubicBezTo>
                  <a:pt x="1343602" y="1912150"/>
                  <a:pt x="1276737" y="1850552"/>
                  <a:pt x="1273536" y="1771371"/>
                </a:cubicBezTo>
                <a:cubicBezTo>
                  <a:pt x="1270335" y="1692189"/>
                  <a:pt x="1332009" y="1625408"/>
                  <a:pt x="1411290" y="1622210"/>
                </a:cubicBezTo>
                <a:close/>
                <a:moveTo>
                  <a:pt x="8779723" y="1620720"/>
                </a:moveTo>
                <a:cubicBezTo>
                  <a:pt x="8786022" y="1622141"/>
                  <a:pt x="8791778" y="1625963"/>
                  <a:pt x="8795498" y="1631848"/>
                </a:cubicBezTo>
                <a:cubicBezTo>
                  <a:pt x="8802940" y="1643617"/>
                  <a:pt x="8799419" y="1659182"/>
                  <a:pt x="8787634" y="1666614"/>
                </a:cubicBezTo>
                <a:cubicBezTo>
                  <a:pt x="8786706" y="1667199"/>
                  <a:pt x="8785742" y="1667723"/>
                  <a:pt x="8784746" y="1668182"/>
                </a:cubicBezTo>
                <a:lnTo>
                  <a:pt x="8607097" y="1763449"/>
                </a:lnTo>
                <a:cubicBezTo>
                  <a:pt x="8603481" y="1765643"/>
                  <a:pt x="8599378" y="1766912"/>
                  <a:pt x="8595152" y="1767145"/>
                </a:cubicBezTo>
                <a:cubicBezTo>
                  <a:pt x="8581216" y="1767122"/>
                  <a:pt x="8569937" y="1755820"/>
                  <a:pt x="8569959" y="1741901"/>
                </a:cubicBezTo>
                <a:cubicBezTo>
                  <a:pt x="8569975" y="1732653"/>
                  <a:pt x="8575059" y="1724156"/>
                  <a:pt x="8583208" y="1719764"/>
                </a:cubicBezTo>
                <a:lnTo>
                  <a:pt x="8760689" y="1623993"/>
                </a:lnTo>
                <a:cubicBezTo>
                  <a:pt x="8766581" y="1620277"/>
                  <a:pt x="8773424" y="1619299"/>
                  <a:pt x="8779723" y="1620720"/>
                </a:cubicBezTo>
                <a:close/>
                <a:moveTo>
                  <a:pt x="7676118" y="1529230"/>
                </a:moveTo>
                <a:cubicBezTo>
                  <a:pt x="7998796" y="1529230"/>
                  <a:pt x="8260378" y="1790485"/>
                  <a:pt x="8260378" y="2112758"/>
                </a:cubicBezTo>
                <a:cubicBezTo>
                  <a:pt x="8260378" y="2217098"/>
                  <a:pt x="8196282" y="2323286"/>
                  <a:pt x="8128486" y="2435522"/>
                </a:cubicBezTo>
                <a:cubicBezTo>
                  <a:pt x="8090299" y="2498698"/>
                  <a:pt x="8051522" y="2562923"/>
                  <a:pt x="8022292" y="2629122"/>
                </a:cubicBezTo>
                <a:lnTo>
                  <a:pt x="8010209" y="2663544"/>
                </a:lnTo>
                <a:lnTo>
                  <a:pt x="7957189" y="2663544"/>
                </a:lnTo>
                <a:lnTo>
                  <a:pt x="7975566" y="2610682"/>
                </a:lnTo>
                <a:cubicBezTo>
                  <a:pt x="8006647" y="2539694"/>
                  <a:pt x="8047232" y="2472487"/>
                  <a:pt x="8085252" y="2409479"/>
                </a:cubicBezTo>
                <a:cubicBezTo>
                  <a:pt x="8149347" y="2303291"/>
                  <a:pt x="8209909" y="2203152"/>
                  <a:pt x="8209909" y="2112758"/>
                </a:cubicBezTo>
                <a:cubicBezTo>
                  <a:pt x="8209631" y="1818438"/>
                  <a:pt x="7970808" y="1579914"/>
                  <a:pt x="7676118" y="1579636"/>
                </a:cubicBezTo>
                <a:cubicBezTo>
                  <a:pt x="7381428" y="1579914"/>
                  <a:pt x="7142605" y="1818438"/>
                  <a:pt x="7142327" y="2112758"/>
                </a:cubicBezTo>
                <a:cubicBezTo>
                  <a:pt x="7142327" y="2203152"/>
                  <a:pt x="7202889" y="2303291"/>
                  <a:pt x="7266985" y="2409479"/>
                </a:cubicBezTo>
                <a:cubicBezTo>
                  <a:pt x="7305005" y="2472487"/>
                  <a:pt x="7345590" y="2539694"/>
                  <a:pt x="7376670" y="2610682"/>
                </a:cubicBezTo>
                <a:lnTo>
                  <a:pt x="7395046" y="2663544"/>
                </a:lnTo>
                <a:lnTo>
                  <a:pt x="7341978" y="2663544"/>
                </a:lnTo>
                <a:lnTo>
                  <a:pt x="7329881" y="2629122"/>
                </a:lnTo>
                <a:cubicBezTo>
                  <a:pt x="7300630" y="2562923"/>
                  <a:pt x="7261854" y="2498698"/>
                  <a:pt x="7223750" y="2435522"/>
                </a:cubicBezTo>
                <a:cubicBezTo>
                  <a:pt x="7156458" y="2323286"/>
                  <a:pt x="7091858" y="2217098"/>
                  <a:pt x="7091858" y="2112758"/>
                </a:cubicBezTo>
                <a:cubicBezTo>
                  <a:pt x="7091858" y="1790485"/>
                  <a:pt x="7353440" y="1529230"/>
                  <a:pt x="7676118" y="1529230"/>
                </a:cubicBezTo>
                <a:close/>
                <a:moveTo>
                  <a:pt x="491230" y="1524190"/>
                </a:moveTo>
                <a:cubicBezTo>
                  <a:pt x="505166" y="1524190"/>
                  <a:pt x="516464" y="1535474"/>
                  <a:pt x="516464" y="1549393"/>
                </a:cubicBezTo>
                <a:lnTo>
                  <a:pt x="516464" y="1696242"/>
                </a:lnTo>
                <a:cubicBezTo>
                  <a:pt x="516099" y="1709898"/>
                  <a:pt x="504907" y="1720778"/>
                  <a:pt x="491230" y="1720773"/>
                </a:cubicBezTo>
                <a:cubicBezTo>
                  <a:pt x="477293" y="1720773"/>
                  <a:pt x="465994" y="1709489"/>
                  <a:pt x="465994" y="1695570"/>
                </a:cubicBezTo>
                <a:lnTo>
                  <a:pt x="465994" y="1549393"/>
                </a:lnTo>
                <a:cubicBezTo>
                  <a:pt x="465994" y="1535474"/>
                  <a:pt x="477293" y="1524190"/>
                  <a:pt x="491230" y="1524190"/>
                </a:cubicBezTo>
                <a:close/>
                <a:moveTo>
                  <a:pt x="8973546" y="1517823"/>
                </a:moveTo>
                <a:cubicBezTo>
                  <a:pt x="8979742" y="1519662"/>
                  <a:pt x="8985234" y="1523862"/>
                  <a:pt x="8988555" y="1529987"/>
                </a:cubicBezTo>
                <a:cubicBezTo>
                  <a:pt x="8995198" y="1542236"/>
                  <a:pt x="8990642" y="1557544"/>
                  <a:pt x="8978378" y="1564179"/>
                </a:cubicBezTo>
                <a:lnTo>
                  <a:pt x="8962732" y="1572580"/>
                </a:lnTo>
                <a:cubicBezTo>
                  <a:pt x="8958896" y="1574582"/>
                  <a:pt x="8954610" y="1575566"/>
                  <a:pt x="8950284" y="1575436"/>
                </a:cubicBezTo>
                <a:cubicBezTo>
                  <a:pt x="8936354" y="1574979"/>
                  <a:pt x="8925433" y="1563331"/>
                  <a:pt x="8925891" y="1549420"/>
                </a:cubicBezTo>
                <a:cubicBezTo>
                  <a:pt x="8926182" y="1540572"/>
                  <a:pt x="8931099" y="1532526"/>
                  <a:pt x="8938844" y="1528223"/>
                </a:cubicBezTo>
                <a:lnTo>
                  <a:pt x="8954321" y="1519822"/>
                </a:lnTo>
                <a:cubicBezTo>
                  <a:pt x="8960453" y="1516504"/>
                  <a:pt x="8967351" y="1515983"/>
                  <a:pt x="8973546" y="1517823"/>
                </a:cubicBezTo>
                <a:close/>
                <a:moveTo>
                  <a:pt x="1146048" y="1473165"/>
                </a:moveTo>
                <a:cubicBezTo>
                  <a:pt x="1180242" y="1479332"/>
                  <a:pt x="1209108" y="1505281"/>
                  <a:pt x="1217221" y="1541266"/>
                </a:cubicBezTo>
                <a:cubicBezTo>
                  <a:pt x="1228037" y="1589245"/>
                  <a:pt x="1197864" y="1636898"/>
                  <a:pt x="1149823" y="1647702"/>
                </a:cubicBezTo>
                <a:cubicBezTo>
                  <a:pt x="1143811" y="1649054"/>
                  <a:pt x="1137674" y="1649780"/>
                  <a:pt x="1131513" y="1649868"/>
                </a:cubicBezTo>
                <a:lnTo>
                  <a:pt x="1129829" y="1650036"/>
                </a:lnTo>
                <a:cubicBezTo>
                  <a:pt x="1080493" y="1649933"/>
                  <a:pt x="1040582" y="1609906"/>
                  <a:pt x="1040685" y="1560632"/>
                </a:cubicBezTo>
                <a:cubicBezTo>
                  <a:pt x="1040698" y="1554655"/>
                  <a:pt x="1041312" y="1548695"/>
                  <a:pt x="1042518" y="1542840"/>
                </a:cubicBezTo>
                <a:cubicBezTo>
                  <a:pt x="1045352" y="1529200"/>
                  <a:pt x="1058721" y="1520436"/>
                  <a:pt x="1072379" y="1523266"/>
                </a:cubicBezTo>
                <a:cubicBezTo>
                  <a:pt x="1086036" y="1526096"/>
                  <a:pt x="1094811" y="1539449"/>
                  <a:pt x="1091977" y="1553089"/>
                </a:cubicBezTo>
                <a:cubicBezTo>
                  <a:pt x="1087608" y="1573981"/>
                  <a:pt x="1101023" y="1594455"/>
                  <a:pt x="1121941" y="1598819"/>
                </a:cubicBezTo>
                <a:cubicBezTo>
                  <a:pt x="1124756" y="1599407"/>
                  <a:pt x="1127627" y="1599679"/>
                  <a:pt x="1130501" y="1599631"/>
                </a:cubicBezTo>
                <a:cubicBezTo>
                  <a:pt x="1140795" y="1599351"/>
                  <a:pt x="1150573" y="1595071"/>
                  <a:pt x="1157755" y="1587701"/>
                </a:cubicBezTo>
                <a:cubicBezTo>
                  <a:pt x="1172583" y="1572332"/>
                  <a:pt x="1172127" y="1547868"/>
                  <a:pt x="1156738" y="1533060"/>
                </a:cubicBezTo>
                <a:cubicBezTo>
                  <a:pt x="1147375" y="1524049"/>
                  <a:pt x="1134104" y="1520338"/>
                  <a:pt x="1121418" y="1523182"/>
                </a:cubicBezTo>
                <a:cubicBezTo>
                  <a:pt x="1107733" y="1525815"/>
                  <a:pt x="1094501" y="1516870"/>
                  <a:pt x="1091865" y="1503202"/>
                </a:cubicBezTo>
                <a:cubicBezTo>
                  <a:pt x="1089321" y="1490010"/>
                  <a:pt x="1097585" y="1477143"/>
                  <a:pt x="1110651" y="1473953"/>
                </a:cubicBezTo>
                <a:cubicBezTo>
                  <a:pt x="1122661" y="1471252"/>
                  <a:pt x="1134650" y="1471110"/>
                  <a:pt x="1146048" y="1473165"/>
                </a:cubicBezTo>
                <a:close/>
                <a:moveTo>
                  <a:pt x="6345595" y="1432956"/>
                </a:moveTo>
                <a:cubicBezTo>
                  <a:pt x="6335056" y="1432967"/>
                  <a:pt x="6324574" y="1434495"/>
                  <a:pt x="6314472" y="1437493"/>
                </a:cubicBezTo>
                <a:cubicBezTo>
                  <a:pt x="6257386" y="1454715"/>
                  <a:pt x="6225079" y="1514887"/>
                  <a:pt x="6242302" y="1571908"/>
                </a:cubicBezTo>
                <a:cubicBezTo>
                  <a:pt x="6256275" y="1617338"/>
                  <a:pt x="6298178" y="1648438"/>
                  <a:pt x="6345763" y="1648693"/>
                </a:cubicBezTo>
                <a:cubicBezTo>
                  <a:pt x="6356301" y="1648682"/>
                  <a:pt x="6366783" y="1647154"/>
                  <a:pt x="6376885" y="1644157"/>
                </a:cubicBezTo>
                <a:cubicBezTo>
                  <a:pt x="6434026" y="1627062"/>
                  <a:pt x="6466472" y="1566940"/>
                  <a:pt x="6449357" y="1509872"/>
                </a:cubicBezTo>
                <a:cubicBezTo>
                  <a:pt x="6435634" y="1464117"/>
                  <a:pt x="6393417" y="1432824"/>
                  <a:pt x="6345595" y="1432956"/>
                </a:cubicBezTo>
                <a:close/>
                <a:moveTo>
                  <a:pt x="6345931" y="1382551"/>
                </a:moveTo>
                <a:cubicBezTo>
                  <a:pt x="6433453" y="1382513"/>
                  <a:pt x="6504435" y="1453343"/>
                  <a:pt x="6504473" y="1540755"/>
                </a:cubicBezTo>
                <a:cubicBezTo>
                  <a:pt x="6504504" y="1610617"/>
                  <a:pt x="6458669" y="1672236"/>
                  <a:pt x="6391689" y="1692378"/>
                </a:cubicBezTo>
                <a:cubicBezTo>
                  <a:pt x="6376751" y="1696923"/>
                  <a:pt x="6361211" y="1699189"/>
                  <a:pt x="6345595" y="1699099"/>
                </a:cubicBezTo>
                <a:cubicBezTo>
                  <a:pt x="6275924" y="1698634"/>
                  <a:pt x="6214619" y="1653053"/>
                  <a:pt x="6194189" y="1586525"/>
                </a:cubicBezTo>
                <a:cubicBezTo>
                  <a:pt x="6169018" y="1502784"/>
                  <a:pt x="6216524" y="1414508"/>
                  <a:pt x="6300341" y="1389272"/>
                </a:cubicBezTo>
                <a:cubicBezTo>
                  <a:pt x="6315118" y="1384777"/>
                  <a:pt x="6330484" y="1382511"/>
                  <a:pt x="6345931" y="1382551"/>
                </a:cubicBezTo>
                <a:close/>
                <a:moveTo>
                  <a:pt x="1904019" y="1345251"/>
                </a:moveTo>
                <a:cubicBezTo>
                  <a:pt x="1881999" y="1345808"/>
                  <a:pt x="1864601" y="1364087"/>
                  <a:pt x="1865158" y="1386079"/>
                </a:cubicBezTo>
                <a:cubicBezTo>
                  <a:pt x="1865716" y="1408072"/>
                  <a:pt x="1884018" y="1425448"/>
                  <a:pt x="1906038" y="1424892"/>
                </a:cubicBezTo>
                <a:lnTo>
                  <a:pt x="1908225" y="1424892"/>
                </a:lnTo>
                <a:cubicBezTo>
                  <a:pt x="1930245" y="1424335"/>
                  <a:pt x="1947644" y="1406055"/>
                  <a:pt x="1947087" y="1384063"/>
                </a:cubicBezTo>
                <a:cubicBezTo>
                  <a:pt x="1946529" y="1362071"/>
                  <a:pt x="1928226" y="1344694"/>
                  <a:pt x="1906206" y="1345251"/>
                </a:cubicBezTo>
                <a:close/>
                <a:moveTo>
                  <a:pt x="6345594" y="1296861"/>
                </a:moveTo>
                <a:cubicBezTo>
                  <a:pt x="6210967" y="1297028"/>
                  <a:pt x="6101966" y="1406163"/>
                  <a:pt x="6102132" y="1540621"/>
                </a:cubicBezTo>
                <a:cubicBezTo>
                  <a:pt x="6102162" y="1564428"/>
                  <a:pt x="6105688" y="1588102"/>
                  <a:pt x="6112597" y="1610887"/>
                </a:cubicBezTo>
                <a:cubicBezTo>
                  <a:pt x="6144037" y="1713407"/>
                  <a:pt x="6238577" y="1783594"/>
                  <a:pt x="6345930" y="1784114"/>
                </a:cubicBezTo>
                <a:lnTo>
                  <a:pt x="6345930" y="1784115"/>
                </a:lnTo>
                <a:cubicBezTo>
                  <a:pt x="6480650" y="1783832"/>
                  <a:pt x="6589632" y="1674528"/>
                  <a:pt x="6589350" y="1539977"/>
                </a:cubicBezTo>
                <a:cubicBezTo>
                  <a:pt x="6589301" y="1516476"/>
                  <a:pt x="6585847" y="1493105"/>
                  <a:pt x="6579096" y="1470592"/>
                </a:cubicBezTo>
                <a:cubicBezTo>
                  <a:pt x="6547513" y="1368054"/>
                  <a:pt x="6452841" y="1297938"/>
                  <a:pt x="6345426" y="1297533"/>
                </a:cubicBezTo>
                <a:close/>
                <a:moveTo>
                  <a:pt x="1910917" y="1292890"/>
                </a:moveTo>
                <a:cubicBezTo>
                  <a:pt x="1961351" y="1294189"/>
                  <a:pt x="2001182" y="1336075"/>
                  <a:pt x="1999880" y="1386446"/>
                </a:cubicBezTo>
                <a:cubicBezTo>
                  <a:pt x="1998627" y="1434989"/>
                  <a:pt x="1959522" y="1474045"/>
                  <a:pt x="1910917" y="1475297"/>
                </a:cubicBezTo>
                <a:lnTo>
                  <a:pt x="1906206" y="1475297"/>
                </a:lnTo>
                <a:cubicBezTo>
                  <a:pt x="1855773" y="1473998"/>
                  <a:pt x="1815943" y="1432112"/>
                  <a:pt x="1817243" y="1381741"/>
                </a:cubicBezTo>
                <a:cubicBezTo>
                  <a:pt x="1818544" y="1331371"/>
                  <a:pt x="1860483" y="1291591"/>
                  <a:pt x="1910917" y="1292890"/>
                </a:cubicBezTo>
                <a:close/>
                <a:moveTo>
                  <a:pt x="4879479" y="1277371"/>
                </a:moveTo>
                <a:lnTo>
                  <a:pt x="4831596" y="1281195"/>
                </a:lnTo>
                <a:cubicBezTo>
                  <a:pt x="4784352" y="1288926"/>
                  <a:pt x="4739487" y="1308227"/>
                  <a:pt x="4701156" y="1337689"/>
                </a:cubicBezTo>
                <a:cubicBezTo>
                  <a:pt x="4571639" y="1436167"/>
                  <a:pt x="4546576" y="1620862"/>
                  <a:pt x="4645178" y="1750218"/>
                </a:cubicBezTo>
                <a:cubicBezTo>
                  <a:pt x="4701055" y="1823523"/>
                  <a:pt x="4788073" y="1866472"/>
                  <a:pt x="4880320" y="1866275"/>
                </a:cubicBezTo>
                <a:cubicBezTo>
                  <a:pt x="4944862" y="1866456"/>
                  <a:pt x="5007639" y="1845241"/>
                  <a:pt x="5058812" y="1805957"/>
                </a:cubicBezTo>
                <a:cubicBezTo>
                  <a:pt x="5188236" y="1707204"/>
                  <a:pt x="5212999" y="1522361"/>
                  <a:pt x="5114123" y="1393099"/>
                </a:cubicBezTo>
                <a:cubicBezTo>
                  <a:pt x="5072230" y="1338333"/>
                  <a:pt x="5012943" y="1300566"/>
                  <a:pt x="4947102" y="1285145"/>
                </a:cubicBezTo>
                <a:close/>
                <a:moveTo>
                  <a:pt x="2892699" y="1275019"/>
                </a:moveTo>
                <a:lnTo>
                  <a:pt x="2908178" y="1275019"/>
                </a:lnTo>
                <a:cubicBezTo>
                  <a:pt x="2935766" y="1275019"/>
                  <a:pt x="2964030" y="1275019"/>
                  <a:pt x="2991450" y="1276364"/>
                </a:cubicBezTo>
                <a:lnTo>
                  <a:pt x="3006927" y="1276364"/>
                </a:lnTo>
                <a:cubicBezTo>
                  <a:pt x="3019044" y="1276906"/>
                  <a:pt x="3029034" y="1286033"/>
                  <a:pt x="3030648" y="1298038"/>
                </a:cubicBezTo>
                <a:lnTo>
                  <a:pt x="3054705" y="1473785"/>
                </a:lnTo>
                <a:cubicBezTo>
                  <a:pt x="3097103" y="1478637"/>
                  <a:pt x="3139178" y="1485987"/>
                  <a:pt x="3180708" y="1495796"/>
                </a:cubicBezTo>
                <a:lnTo>
                  <a:pt x="3263645" y="1338866"/>
                </a:lnTo>
                <a:cubicBezTo>
                  <a:pt x="3269273" y="1328096"/>
                  <a:pt x="3281793" y="1322868"/>
                  <a:pt x="3293422" y="1326433"/>
                </a:cubicBezTo>
                <a:lnTo>
                  <a:pt x="3308058" y="1330970"/>
                </a:lnTo>
                <a:cubicBezTo>
                  <a:pt x="3334134" y="1339034"/>
                  <a:pt x="3360545" y="1347771"/>
                  <a:pt x="3386790" y="1358021"/>
                </a:cubicBezTo>
                <a:lnTo>
                  <a:pt x="3401257" y="1363565"/>
                </a:lnTo>
                <a:cubicBezTo>
                  <a:pt x="3412651" y="1367843"/>
                  <a:pt x="3419318" y="1379677"/>
                  <a:pt x="3417070" y="1391624"/>
                </a:cubicBezTo>
                <a:lnTo>
                  <a:pt x="3385611" y="1566027"/>
                </a:lnTo>
                <a:cubicBezTo>
                  <a:pt x="3424444" y="1583844"/>
                  <a:pt x="3462193" y="1603929"/>
                  <a:pt x="3498661" y="1626178"/>
                </a:cubicBezTo>
                <a:lnTo>
                  <a:pt x="3625843" y="1502516"/>
                </a:lnTo>
                <a:cubicBezTo>
                  <a:pt x="3634580" y="1494129"/>
                  <a:pt x="3648032" y="1493074"/>
                  <a:pt x="3657974" y="1499996"/>
                </a:cubicBezTo>
                <a:lnTo>
                  <a:pt x="3670760" y="1509069"/>
                </a:lnTo>
                <a:cubicBezTo>
                  <a:pt x="3692629" y="1524359"/>
                  <a:pt x="3715004" y="1541329"/>
                  <a:pt x="3737042" y="1559475"/>
                </a:cubicBezTo>
                <a:lnTo>
                  <a:pt x="3749154" y="1569220"/>
                </a:lnTo>
                <a:cubicBezTo>
                  <a:pt x="3758567" y="1576872"/>
                  <a:pt x="3761245" y="1590105"/>
                  <a:pt x="3755547" y="1600807"/>
                </a:cubicBezTo>
                <a:lnTo>
                  <a:pt x="3671433" y="1756896"/>
                </a:lnTo>
                <a:cubicBezTo>
                  <a:pt x="3688255" y="1771682"/>
                  <a:pt x="3702723" y="1786299"/>
                  <a:pt x="3717358" y="1801421"/>
                </a:cubicBezTo>
                <a:cubicBezTo>
                  <a:pt x="3731995" y="1816543"/>
                  <a:pt x="3745958" y="1832001"/>
                  <a:pt x="3760257" y="1848802"/>
                </a:cubicBezTo>
                <a:lnTo>
                  <a:pt x="3919402" y="1770506"/>
                </a:lnTo>
                <a:cubicBezTo>
                  <a:pt x="3930347" y="1765167"/>
                  <a:pt x="3943546" y="1768339"/>
                  <a:pt x="3950861" y="1778066"/>
                </a:cubicBezTo>
                <a:lnTo>
                  <a:pt x="3960114" y="1790332"/>
                </a:lnTo>
                <a:cubicBezTo>
                  <a:pt x="3976936" y="1812846"/>
                  <a:pt x="3993759" y="1835865"/>
                  <a:pt x="4008059" y="1857539"/>
                </a:cubicBezTo>
                <a:lnTo>
                  <a:pt x="4016470" y="1870477"/>
                </a:lnTo>
                <a:cubicBezTo>
                  <a:pt x="4023182" y="1880570"/>
                  <a:pt x="4021695" y="1894015"/>
                  <a:pt x="4012937" y="1902400"/>
                </a:cubicBezTo>
                <a:lnTo>
                  <a:pt x="3884747" y="2025222"/>
                </a:lnTo>
                <a:cubicBezTo>
                  <a:pt x="3905661" y="2062368"/>
                  <a:pt x="3924421" y="2100683"/>
                  <a:pt x="3940935" y="2139978"/>
                </a:cubicBezTo>
                <a:lnTo>
                  <a:pt x="4117402" y="2116288"/>
                </a:lnTo>
                <a:cubicBezTo>
                  <a:pt x="4129453" y="2114502"/>
                  <a:pt x="4141062" y="2121571"/>
                  <a:pt x="4144991" y="2133090"/>
                </a:cubicBezTo>
                <a:lnTo>
                  <a:pt x="4149870" y="2147707"/>
                </a:lnTo>
                <a:cubicBezTo>
                  <a:pt x="4159122" y="2174422"/>
                  <a:pt x="4166692" y="2201137"/>
                  <a:pt x="4174263" y="2227180"/>
                </a:cubicBezTo>
                <a:lnTo>
                  <a:pt x="4178300" y="2242134"/>
                </a:lnTo>
                <a:cubicBezTo>
                  <a:pt x="4181437" y="2253843"/>
                  <a:pt x="4175784" y="2266124"/>
                  <a:pt x="4164842" y="2271369"/>
                </a:cubicBezTo>
                <a:lnTo>
                  <a:pt x="4005031" y="2348489"/>
                </a:lnTo>
                <a:cubicBezTo>
                  <a:pt x="4013105" y="2390354"/>
                  <a:pt x="4018722" y="2432655"/>
                  <a:pt x="4021854" y="2475175"/>
                </a:cubicBezTo>
                <a:lnTo>
                  <a:pt x="4196806" y="2505251"/>
                </a:lnTo>
                <a:cubicBezTo>
                  <a:pt x="4208736" y="2507278"/>
                  <a:pt x="4217512" y="2517529"/>
                  <a:pt x="4217666" y="2529614"/>
                </a:cubicBezTo>
                <a:lnTo>
                  <a:pt x="4217666" y="2545240"/>
                </a:lnTo>
                <a:cubicBezTo>
                  <a:pt x="4217666" y="2572963"/>
                  <a:pt x="4217666" y="2601022"/>
                  <a:pt x="4216152" y="2628241"/>
                </a:cubicBezTo>
                <a:lnTo>
                  <a:pt x="4215311" y="2643699"/>
                </a:lnTo>
                <a:cubicBezTo>
                  <a:pt x="4215046" y="2649768"/>
                  <a:pt x="4212633" y="2655310"/>
                  <a:pt x="4208779" y="2659546"/>
                </a:cubicBezTo>
                <a:lnTo>
                  <a:pt x="4201209" y="2663544"/>
                </a:lnTo>
                <a:lnTo>
                  <a:pt x="3972046" y="2663544"/>
                </a:lnTo>
                <a:lnTo>
                  <a:pt x="3977842" y="2651216"/>
                </a:lnTo>
                <a:cubicBezTo>
                  <a:pt x="3981774" y="2647231"/>
                  <a:pt x="3987029" y="2644548"/>
                  <a:pt x="3992918" y="2643867"/>
                </a:cubicBezTo>
                <a:lnTo>
                  <a:pt x="4167029" y="2620344"/>
                </a:lnTo>
                <a:cubicBezTo>
                  <a:pt x="4168039" y="2597661"/>
                  <a:pt x="4168375" y="2574475"/>
                  <a:pt x="4168207" y="2551288"/>
                </a:cubicBezTo>
                <a:lnTo>
                  <a:pt x="3994432" y="2521381"/>
                </a:lnTo>
                <a:cubicBezTo>
                  <a:pt x="3982984" y="2519333"/>
                  <a:pt x="3974391" y="2509781"/>
                  <a:pt x="3973573" y="2498193"/>
                </a:cubicBezTo>
                <a:cubicBezTo>
                  <a:pt x="3970252" y="2444899"/>
                  <a:pt x="3962885" y="2391933"/>
                  <a:pt x="3951534" y="2339752"/>
                </a:cubicBezTo>
                <a:cubicBezTo>
                  <a:pt x="3949068" y="2328337"/>
                  <a:pt x="3954777" y="2316725"/>
                  <a:pt x="3965329" y="2311693"/>
                </a:cubicBezTo>
                <a:lnTo>
                  <a:pt x="4124131" y="2235077"/>
                </a:lnTo>
                <a:cubicBezTo>
                  <a:pt x="4118075" y="2213402"/>
                  <a:pt x="4111345" y="2191224"/>
                  <a:pt x="4103943" y="2169045"/>
                </a:cubicBezTo>
                <a:lnTo>
                  <a:pt x="3929496" y="2194248"/>
                </a:lnTo>
                <a:cubicBezTo>
                  <a:pt x="3917947" y="2195867"/>
                  <a:pt x="3906777" y="2189423"/>
                  <a:pt x="3902411" y="2178623"/>
                </a:cubicBezTo>
                <a:cubicBezTo>
                  <a:pt x="3882695" y="2129007"/>
                  <a:pt x="3859184" y="2080980"/>
                  <a:pt x="3832091" y="2034967"/>
                </a:cubicBezTo>
                <a:cubicBezTo>
                  <a:pt x="3826080" y="2024891"/>
                  <a:pt x="3827824" y="2012005"/>
                  <a:pt x="3836297" y="2003883"/>
                </a:cubicBezTo>
                <a:lnTo>
                  <a:pt x="3963646" y="1882070"/>
                </a:lnTo>
                <a:cubicBezTo>
                  <a:pt x="3951197" y="1863420"/>
                  <a:pt x="3937907" y="1844434"/>
                  <a:pt x="3923776" y="1825616"/>
                </a:cubicBezTo>
                <a:lnTo>
                  <a:pt x="3765641" y="1903408"/>
                </a:lnTo>
                <a:cubicBezTo>
                  <a:pt x="3755207" y="1908618"/>
                  <a:pt x="3742551" y="1905894"/>
                  <a:pt x="3735191" y="1896856"/>
                </a:cubicBezTo>
                <a:cubicBezTo>
                  <a:pt x="3717191" y="1875181"/>
                  <a:pt x="3699863" y="1855691"/>
                  <a:pt x="3681863" y="1837041"/>
                </a:cubicBezTo>
                <a:cubicBezTo>
                  <a:pt x="3663861" y="1818391"/>
                  <a:pt x="3644852" y="1800413"/>
                  <a:pt x="3623993" y="1781931"/>
                </a:cubicBezTo>
                <a:cubicBezTo>
                  <a:pt x="3615209" y="1774146"/>
                  <a:pt x="3612914" y="1761364"/>
                  <a:pt x="3618440" y="1751016"/>
                </a:cubicBezTo>
                <a:lnTo>
                  <a:pt x="3702554" y="1595935"/>
                </a:lnTo>
                <a:cubicBezTo>
                  <a:pt x="3684050" y="1581317"/>
                  <a:pt x="3665544" y="1567371"/>
                  <a:pt x="3647376" y="1554266"/>
                </a:cubicBezTo>
                <a:lnTo>
                  <a:pt x="3521036" y="1677087"/>
                </a:lnTo>
                <a:cubicBezTo>
                  <a:pt x="3512654" y="1685221"/>
                  <a:pt x="3499776" y="1686542"/>
                  <a:pt x="3489913" y="1680280"/>
                </a:cubicBezTo>
                <a:cubicBezTo>
                  <a:pt x="3444801" y="1651624"/>
                  <a:pt x="3397560" y="1626460"/>
                  <a:pt x="3348601" y="1605008"/>
                </a:cubicBezTo>
                <a:cubicBezTo>
                  <a:pt x="3337910" y="1600313"/>
                  <a:pt x="3331805" y="1588944"/>
                  <a:pt x="3333797" y="1577453"/>
                </a:cubicBezTo>
                <a:lnTo>
                  <a:pt x="3365086" y="1404226"/>
                </a:lnTo>
                <a:cubicBezTo>
                  <a:pt x="3343386" y="1395993"/>
                  <a:pt x="3321349" y="1388600"/>
                  <a:pt x="3299815" y="1381711"/>
                </a:cubicBezTo>
                <a:lnTo>
                  <a:pt x="3217550" y="1537632"/>
                </a:lnTo>
                <a:cubicBezTo>
                  <a:pt x="3212129" y="1547982"/>
                  <a:pt x="3200260" y="1553211"/>
                  <a:pt x="3188952" y="1550234"/>
                </a:cubicBezTo>
                <a:cubicBezTo>
                  <a:pt x="3137167" y="1537182"/>
                  <a:pt x="3084476" y="1528027"/>
                  <a:pt x="3031321" y="1522847"/>
                </a:cubicBezTo>
                <a:cubicBezTo>
                  <a:pt x="3019714" y="1521650"/>
                  <a:pt x="3010417" y="1512710"/>
                  <a:pt x="3008779" y="1501172"/>
                </a:cubicBezTo>
                <a:lnTo>
                  <a:pt x="2983543" y="1326601"/>
                </a:lnTo>
                <a:cubicBezTo>
                  <a:pt x="2960665" y="1325593"/>
                  <a:pt x="2937282" y="1325089"/>
                  <a:pt x="2914401" y="1325425"/>
                </a:cubicBezTo>
                <a:lnTo>
                  <a:pt x="2884457" y="1498988"/>
                </a:lnTo>
                <a:cubicBezTo>
                  <a:pt x="2882447" y="1510511"/>
                  <a:pt x="2872764" y="1519138"/>
                  <a:pt x="2861073" y="1519822"/>
                </a:cubicBezTo>
                <a:cubicBezTo>
                  <a:pt x="2807766" y="1523126"/>
                  <a:pt x="2754789" y="1530484"/>
                  <a:pt x="2702602" y="1541833"/>
                </a:cubicBezTo>
                <a:cubicBezTo>
                  <a:pt x="2691205" y="1544387"/>
                  <a:pt x="2679553" y="1538743"/>
                  <a:pt x="2674508" y="1528223"/>
                </a:cubicBezTo>
                <a:lnTo>
                  <a:pt x="2597795" y="1369614"/>
                </a:lnTo>
                <a:cubicBezTo>
                  <a:pt x="2575925" y="1375494"/>
                  <a:pt x="2553720" y="1382215"/>
                  <a:pt x="2531682" y="1389608"/>
                </a:cubicBezTo>
                <a:lnTo>
                  <a:pt x="2556916" y="1563843"/>
                </a:lnTo>
                <a:cubicBezTo>
                  <a:pt x="2558599" y="1575390"/>
                  <a:pt x="2552127" y="1586582"/>
                  <a:pt x="2541270" y="1590894"/>
                </a:cubicBezTo>
                <a:cubicBezTo>
                  <a:pt x="2491550" y="1610678"/>
                  <a:pt x="2443410" y="1634213"/>
                  <a:pt x="2397266" y="1661294"/>
                </a:cubicBezTo>
                <a:cubicBezTo>
                  <a:pt x="2387178" y="1667165"/>
                  <a:pt x="2374376" y="1665358"/>
                  <a:pt x="2366312" y="1656925"/>
                </a:cubicBezTo>
                <a:lnTo>
                  <a:pt x="2244346" y="1529735"/>
                </a:lnTo>
                <a:cubicBezTo>
                  <a:pt x="2225841" y="1542001"/>
                  <a:pt x="2207167" y="1555106"/>
                  <a:pt x="2187822" y="1569556"/>
                </a:cubicBezTo>
                <a:lnTo>
                  <a:pt x="2265711" y="1727493"/>
                </a:lnTo>
                <a:cubicBezTo>
                  <a:pt x="2270759" y="1737988"/>
                  <a:pt x="2268061" y="1750565"/>
                  <a:pt x="2259150" y="1758072"/>
                </a:cubicBezTo>
                <a:cubicBezTo>
                  <a:pt x="2237450" y="1775882"/>
                  <a:pt x="2217766" y="1793356"/>
                  <a:pt x="2199261" y="1811166"/>
                </a:cubicBezTo>
                <a:cubicBezTo>
                  <a:pt x="2180755" y="1828976"/>
                  <a:pt x="2162587" y="1847962"/>
                  <a:pt x="2143914" y="1869133"/>
                </a:cubicBezTo>
                <a:cubicBezTo>
                  <a:pt x="2136163" y="1877877"/>
                  <a:pt x="2123390" y="1880108"/>
                  <a:pt x="2113128" y="1874509"/>
                </a:cubicBezTo>
                <a:lnTo>
                  <a:pt x="1957853" y="1790500"/>
                </a:lnTo>
                <a:cubicBezTo>
                  <a:pt x="1942880" y="1809150"/>
                  <a:pt x="1928916" y="1827632"/>
                  <a:pt x="1916130" y="1845442"/>
                </a:cubicBezTo>
                <a:lnTo>
                  <a:pt x="2039108" y="1971624"/>
                </a:lnTo>
                <a:cubicBezTo>
                  <a:pt x="2047193" y="1980023"/>
                  <a:pt x="2048510" y="1992842"/>
                  <a:pt x="2042303" y="2002707"/>
                </a:cubicBezTo>
                <a:cubicBezTo>
                  <a:pt x="2013581" y="2047803"/>
                  <a:pt x="1988384" y="2095044"/>
                  <a:pt x="1966937" y="2144011"/>
                </a:cubicBezTo>
                <a:cubicBezTo>
                  <a:pt x="1962226" y="2154665"/>
                  <a:pt x="1950821" y="2160708"/>
                  <a:pt x="1939348" y="2158628"/>
                </a:cubicBezTo>
                <a:lnTo>
                  <a:pt x="1765903" y="2127377"/>
                </a:lnTo>
                <a:cubicBezTo>
                  <a:pt x="1757658" y="2149219"/>
                  <a:pt x="1750089" y="2171062"/>
                  <a:pt x="1743360" y="2192568"/>
                </a:cubicBezTo>
                <a:lnTo>
                  <a:pt x="1899477" y="2274729"/>
                </a:lnTo>
                <a:cubicBezTo>
                  <a:pt x="1909791" y="2280189"/>
                  <a:pt x="1915008" y="2292002"/>
                  <a:pt x="1912094" y="2303292"/>
                </a:cubicBezTo>
                <a:cubicBezTo>
                  <a:pt x="1898940" y="2355058"/>
                  <a:pt x="1889718" y="2407741"/>
                  <a:pt x="1884503" y="2460893"/>
                </a:cubicBezTo>
                <a:cubicBezTo>
                  <a:pt x="1883365" y="2472513"/>
                  <a:pt x="1874385" y="2481829"/>
                  <a:pt x="1862803" y="2483408"/>
                </a:cubicBezTo>
                <a:lnTo>
                  <a:pt x="1688181" y="2507603"/>
                </a:lnTo>
                <a:cubicBezTo>
                  <a:pt x="1687172" y="2530454"/>
                  <a:pt x="1686666" y="2553641"/>
                  <a:pt x="1687003" y="2576659"/>
                </a:cubicBezTo>
                <a:lnTo>
                  <a:pt x="1860784" y="2606566"/>
                </a:lnTo>
                <a:cubicBezTo>
                  <a:pt x="1872288" y="2608630"/>
                  <a:pt x="1880899" y="2618270"/>
                  <a:pt x="1881643" y="2629921"/>
                </a:cubicBezTo>
                <a:lnTo>
                  <a:pt x="1886320" y="2663544"/>
                </a:lnTo>
                <a:lnTo>
                  <a:pt x="1835612" y="2663544"/>
                </a:lnTo>
                <a:lnTo>
                  <a:pt x="1834204" y="2652940"/>
                </a:lnTo>
                <a:lnTo>
                  <a:pt x="1659246" y="2622864"/>
                </a:lnTo>
                <a:cubicBezTo>
                  <a:pt x="1647289" y="2620763"/>
                  <a:pt x="1638525" y="2610457"/>
                  <a:pt x="1638385" y="2598333"/>
                </a:cubicBezTo>
                <a:lnTo>
                  <a:pt x="1638385" y="2582876"/>
                </a:lnTo>
                <a:cubicBezTo>
                  <a:pt x="1638385" y="2554985"/>
                  <a:pt x="1638385" y="2527094"/>
                  <a:pt x="1639899" y="2498867"/>
                </a:cubicBezTo>
                <a:lnTo>
                  <a:pt x="1639899" y="2483408"/>
                </a:lnTo>
                <a:cubicBezTo>
                  <a:pt x="1640508" y="2471335"/>
                  <a:pt x="1649613" y="2461395"/>
                  <a:pt x="1661601" y="2459717"/>
                </a:cubicBezTo>
                <a:lnTo>
                  <a:pt x="1837400" y="2435691"/>
                </a:lnTo>
                <a:cubicBezTo>
                  <a:pt x="1842423" y="2393369"/>
                  <a:pt x="1849780" y="2351357"/>
                  <a:pt x="1859438" y="2309845"/>
                </a:cubicBezTo>
                <a:lnTo>
                  <a:pt x="1702312" y="2227180"/>
                </a:lnTo>
                <a:cubicBezTo>
                  <a:pt x="1691538" y="2221553"/>
                  <a:pt x="1686362" y="2209016"/>
                  <a:pt x="1690031" y="2197441"/>
                </a:cubicBezTo>
                <a:lnTo>
                  <a:pt x="1694574" y="2182655"/>
                </a:lnTo>
                <a:cubicBezTo>
                  <a:pt x="1702479" y="2156780"/>
                  <a:pt x="1711396" y="2130233"/>
                  <a:pt x="1721657" y="2104022"/>
                </a:cubicBezTo>
                <a:lnTo>
                  <a:pt x="1727209" y="2089573"/>
                </a:lnTo>
                <a:cubicBezTo>
                  <a:pt x="1731482" y="2078267"/>
                  <a:pt x="1743230" y="2071622"/>
                  <a:pt x="1755135" y="2073779"/>
                </a:cubicBezTo>
                <a:lnTo>
                  <a:pt x="1929758" y="2105198"/>
                </a:lnTo>
                <a:cubicBezTo>
                  <a:pt x="1947793" y="2066480"/>
                  <a:pt x="1967954" y="2028786"/>
                  <a:pt x="1990153" y="1992290"/>
                </a:cubicBezTo>
                <a:lnTo>
                  <a:pt x="1866334" y="1865268"/>
                </a:lnTo>
                <a:cubicBezTo>
                  <a:pt x="1857873" y="1856571"/>
                  <a:pt x="1856813" y="1843087"/>
                  <a:pt x="1863812" y="1833177"/>
                </a:cubicBezTo>
                <a:lnTo>
                  <a:pt x="1872728" y="1820575"/>
                </a:lnTo>
                <a:cubicBezTo>
                  <a:pt x="1887869" y="1799069"/>
                  <a:pt x="1904859" y="1776722"/>
                  <a:pt x="1923197" y="1753368"/>
                </a:cubicBezTo>
                <a:lnTo>
                  <a:pt x="1932954" y="1741439"/>
                </a:lnTo>
                <a:cubicBezTo>
                  <a:pt x="1940522" y="1732003"/>
                  <a:pt x="1953759" y="1729317"/>
                  <a:pt x="1964414" y="1735054"/>
                </a:cubicBezTo>
                <a:lnTo>
                  <a:pt x="2120699" y="1819063"/>
                </a:lnTo>
                <a:cubicBezTo>
                  <a:pt x="2135671" y="1802261"/>
                  <a:pt x="2150306" y="1787812"/>
                  <a:pt x="2165447" y="1773362"/>
                </a:cubicBezTo>
                <a:cubicBezTo>
                  <a:pt x="2180587" y="1758913"/>
                  <a:pt x="2196064" y="1744631"/>
                  <a:pt x="2212887" y="1730349"/>
                </a:cubicBezTo>
                <a:lnTo>
                  <a:pt x="2134492" y="1571404"/>
                </a:lnTo>
                <a:cubicBezTo>
                  <a:pt x="2129135" y="1560562"/>
                  <a:pt x="2132242" y="1547448"/>
                  <a:pt x="2141895" y="1540152"/>
                </a:cubicBezTo>
                <a:lnTo>
                  <a:pt x="2154345" y="1530743"/>
                </a:lnTo>
                <a:cubicBezTo>
                  <a:pt x="2177728" y="1513942"/>
                  <a:pt x="2200102" y="1497140"/>
                  <a:pt x="2221636" y="1483026"/>
                </a:cubicBezTo>
                <a:lnTo>
                  <a:pt x="2234589" y="1474457"/>
                </a:lnTo>
                <a:cubicBezTo>
                  <a:pt x="2244751" y="1467865"/>
                  <a:pt x="2258168" y="1469417"/>
                  <a:pt x="2266552" y="1478154"/>
                </a:cubicBezTo>
                <a:lnTo>
                  <a:pt x="2389359" y="1606184"/>
                </a:lnTo>
                <a:cubicBezTo>
                  <a:pt x="2426571" y="1585174"/>
                  <a:pt x="2464995" y="1566379"/>
                  <a:pt x="2504428" y="1549898"/>
                </a:cubicBezTo>
                <a:lnTo>
                  <a:pt x="2478857" y="1375830"/>
                </a:lnTo>
                <a:cubicBezTo>
                  <a:pt x="2477085" y="1363838"/>
                  <a:pt x="2484172" y="1352300"/>
                  <a:pt x="2495680" y="1348443"/>
                </a:cubicBezTo>
                <a:lnTo>
                  <a:pt x="2510316" y="1343403"/>
                </a:lnTo>
                <a:cubicBezTo>
                  <a:pt x="2536895" y="1334330"/>
                  <a:pt x="2563645" y="1326601"/>
                  <a:pt x="2589889" y="1319040"/>
                </a:cubicBezTo>
                <a:lnTo>
                  <a:pt x="2604692" y="1315008"/>
                </a:lnTo>
                <a:cubicBezTo>
                  <a:pt x="2616458" y="1311925"/>
                  <a:pt x="2628769" y="1317546"/>
                  <a:pt x="2634132" y="1328449"/>
                </a:cubicBezTo>
                <a:lnTo>
                  <a:pt x="2711349" y="1488235"/>
                </a:lnTo>
                <a:cubicBezTo>
                  <a:pt x="2753206" y="1479960"/>
                  <a:pt x="2795499" y="1474069"/>
                  <a:pt x="2838026" y="1470593"/>
                </a:cubicBezTo>
                <a:lnTo>
                  <a:pt x="2868308" y="1295854"/>
                </a:lnTo>
                <a:cubicBezTo>
                  <a:pt x="2870337" y="1283938"/>
                  <a:pt x="2880599" y="1275173"/>
                  <a:pt x="2892699" y="1275019"/>
                </a:cubicBezTo>
                <a:close/>
                <a:moveTo>
                  <a:pt x="8514025" y="1248781"/>
                </a:moveTo>
                <a:cubicBezTo>
                  <a:pt x="8520475" y="1248460"/>
                  <a:pt x="8527048" y="1250596"/>
                  <a:pt x="8532215" y="1255266"/>
                </a:cubicBezTo>
                <a:cubicBezTo>
                  <a:pt x="8542548" y="1264605"/>
                  <a:pt x="8543344" y="1280543"/>
                  <a:pt x="8533992" y="1290863"/>
                </a:cubicBezTo>
                <a:cubicBezTo>
                  <a:pt x="8533695" y="1291190"/>
                  <a:pt x="8533390" y="1291510"/>
                  <a:pt x="8533078" y="1291821"/>
                </a:cubicBezTo>
                <a:lnTo>
                  <a:pt x="8394119" y="1437998"/>
                </a:lnTo>
                <a:cubicBezTo>
                  <a:pt x="8389222" y="1443148"/>
                  <a:pt x="8382388" y="1446012"/>
                  <a:pt x="8375277" y="1445894"/>
                </a:cubicBezTo>
                <a:cubicBezTo>
                  <a:pt x="8369011" y="1445750"/>
                  <a:pt x="8363019" y="1443296"/>
                  <a:pt x="8358455" y="1439006"/>
                </a:cubicBezTo>
                <a:cubicBezTo>
                  <a:pt x="8348331" y="1429575"/>
                  <a:pt x="8347779" y="1413734"/>
                  <a:pt x="8357221" y="1403623"/>
                </a:cubicBezTo>
                <a:cubicBezTo>
                  <a:pt x="8357295" y="1403543"/>
                  <a:pt x="8357370" y="1403464"/>
                  <a:pt x="8357445" y="1403386"/>
                </a:cubicBezTo>
                <a:lnTo>
                  <a:pt x="8496571" y="1257041"/>
                </a:lnTo>
                <a:cubicBezTo>
                  <a:pt x="8501247" y="1251881"/>
                  <a:pt x="8507574" y="1249103"/>
                  <a:pt x="8514025" y="1248781"/>
                </a:cubicBezTo>
                <a:close/>
                <a:moveTo>
                  <a:pt x="6369772" y="1247900"/>
                </a:moveTo>
                <a:cubicBezTo>
                  <a:pt x="6486599" y="1257676"/>
                  <a:pt x="6591114" y="1337176"/>
                  <a:pt x="6626910" y="1456107"/>
                </a:cubicBezTo>
                <a:cubicBezTo>
                  <a:pt x="6673663" y="1611444"/>
                  <a:pt x="6585481" y="1775224"/>
                  <a:pt x="6429949" y="1821919"/>
                </a:cubicBezTo>
                <a:cubicBezTo>
                  <a:pt x="6402585" y="1830135"/>
                  <a:pt x="6374168" y="1834323"/>
                  <a:pt x="6345595" y="1834352"/>
                </a:cubicBezTo>
                <a:lnTo>
                  <a:pt x="6345594" y="1834520"/>
                </a:lnTo>
                <a:cubicBezTo>
                  <a:pt x="6216065" y="1833829"/>
                  <a:pt x="6102005" y="1749173"/>
                  <a:pt x="6063979" y="1625505"/>
                </a:cubicBezTo>
                <a:cubicBezTo>
                  <a:pt x="6017108" y="1470173"/>
                  <a:pt x="6105138" y="1306292"/>
                  <a:pt x="6260639" y="1259393"/>
                </a:cubicBezTo>
                <a:cubicBezTo>
                  <a:pt x="6280080" y="1253556"/>
                  <a:pt x="6299654" y="1249825"/>
                  <a:pt x="6319114" y="1248067"/>
                </a:cubicBezTo>
                <a:cubicBezTo>
                  <a:pt x="6336141" y="1246530"/>
                  <a:pt x="6353082" y="1246503"/>
                  <a:pt x="6369772" y="1247900"/>
                </a:cubicBezTo>
                <a:close/>
                <a:moveTo>
                  <a:pt x="4880018" y="1227133"/>
                </a:moveTo>
                <a:cubicBezTo>
                  <a:pt x="5070671" y="1227050"/>
                  <a:pt x="5225292" y="1381343"/>
                  <a:pt x="5225376" y="1571756"/>
                </a:cubicBezTo>
                <a:cubicBezTo>
                  <a:pt x="5225423" y="1679389"/>
                  <a:pt x="5175139" y="1780868"/>
                  <a:pt x="5089429" y="1846113"/>
                </a:cubicBezTo>
                <a:cubicBezTo>
                  <a:pt x="5029384" y="1891947"/>
                  <a:pt x="4955893" y="1916748"/>
                  <a:pt x="4880320" y="1916681"/>
                </a:cubicBezTo>
                <a:cubicBezTo>
                  <a:pt x="4689668" y="1916764"/>
                  <a:pt x="4535046" y="1762471"/>
                  <a:pt x="4534963" y="1572058"/>
                </a:cubicBezTo>
                <a:cubicBezTo>
                  <a:pt x="4534880" y="1381645"/>
                  <a:pt x="4689366" y="1227217"/>
                  <a:pt x="4880018" y="1227133"/>
                </a:cubicBezTo>
                <a:close/>
                <a:moveTo>
                  <a:pt x="4879310" y="1193866"/>
                </a:moveTo>
                <a:lnTo>
                  <a:pt x="4879380" y="1193874"/>
                </a:lnTo>
                <a:lnTo>
                  <a:pt x="4817937" y="1198759"/>
                </a:lnTo>
                <a:cubicBezTo>
                  <a:pt x="4757211" y="1208661"/>
                  <a:pt x="4699522" y="1233389"/>
                  <a:pt x="4650183" y="1271154"/>
                </a:cubicBezTo>
                <a:cubicBezTo>
                  <a:pt x="4483874" y="1397807"/>
                  <a:pt x="4451854" y="1635131"/>
                  <a:pt x="4578665" y="1801233"/>
                </a:cubicBezTo>
                <a:cubicBezTo>
                  <a:pt x="4650406" y="1895203"/>
                  <a:pt x="4762001" y="1950282"/>
                  <a:pt x="4880320" y="1950118"/>
                </a:cubicBezTo>
                <a:cubicBezTo>
                  <a:pt x="4963176" y="1950351"/>
                  <a:pt x="5043766" y="1923107"/>
                  <a:pt x="5109449" y="1872661"/>
                </a:cubicBezTo>
                <a:cubicBezTo>
                  <a:pt x="5275759" y="1746161"/>
                  <a:pt x="5307903" y="1508961"/>
                  <a:pt x="5181245" y="1342860"/>
                </a:cubicBezTo>
                <a:cubicBezTo>
                  <a:pt x="5127424" y="1272277"/>
                  <a:pt x="5051120" y="1223618"/>
                  <a:pt x="4966364" y="1203806"/>
                </a:cubicBezTo>
                <a:lnTo>
                  <a:pt x="4879380" y="1193874"/>
                </a:lnTo>
                <a:lnTo>
                  <a:pt x="4879479" y="1193866"/>
                </a:lnTo>
                <a:close/>
                <a:moveTo>
                  <a:pt x="4880196" y="1143460"/>
                </a:moveTo>
                <a:cubicBezTo>
                  <a:pt x="5117118" y="1143380"/>
                  <a:pt x="5309246" y="1335136"/>
                  <a:pt x="5309327" y="1571761"/>
                </a:cubicBezTo>
                <a:cubicBezTo>
                  <a:pt x="5309373" y="1705493"/>
                  <a:pt x="5246893" y="1831578"/>
                  <a:pt x="5140403" y="1912650"/>
                </a:cubicBezTo>
                <a:cubicBezTo>
                  <a:pt x="5084413" y="1955440"/>
                  <a:pt x="5018988" y="1983480"/>
                  <a:pt x="4950118" y="1994750"/>
                </a:cubicBezTo>
                <a:lnTo>
                  <a:pt x="4880414" y="2000347"/>
                </a:lnTo>
                <a:lnTo>
                  <a:pt x="4794030" y="1991680"/>
                </a:lnTo>
                <a:cubicBezTo>
                  <a:pt x="4598536" y="1951796"/>
                  <a:pt x="4451429" y="1779101"/>
                  <a:pt x="4451358" y="1572054"/>
                </a:cubicBezTo>
                <a:cubicBezTo>
                  <a:pt x="4451277" y="1335429"/>
                  <a:pt x="4643274" y="1143541"/>
                  <a:pt x="4880196" y="1143460"/>
                </a:cubicBezTo>
                <a:close/>
                <a:moveTo>
                  <a:pt x="7153415" y="1130789"/>
                </a:moveTo>
                <a:cubicBezTo>
                  <a:pt x="7159503" y="1132978"/>
                  <a:pt x="7164756" y="1137487"/>
                  <a:pt x="7167729" y="1143797"/>
                </a:cubicBezTo>
                <a:lnTo>
                  <a:pt x="7252517" y="1326602"/>
                </a:lnTo>
                <a:cubicBezTo>
                  <a:pt x="7258521" y="1339060"/>
                  <a:pt x="7253277" y="1354021"/>
                  <a:pt x="7240803" y="1360018"/>
                </a:cubicBezTo>
                <a:cubicBezTo>
                  <a:pt x="7240671" y="1360082"/>
                  <a:pt x="7240538" y="1360144"/>
                  <a:pt x="7240404" y="1360206"/>
                </a:cubicBezTo>
                <a:cubicBezTo>
                  <a:pt x="7237015" y="1361684"/>
                  <a:pt x="7233333" y="1362374"/>
                  <a:pt x="7229637" y="1362222"/>
                </a:cubicBezTo>
                <a:cubicBezTo>
                  <a:pt x="7219850" y="1362244"/>
                  <a:pt x="7210934" y="1356612"/>
                  <a:pt x="7206758" y="1347772"/>
                </a:cubicBezTo>
                <a:lnTo>
                  <a:pt x="7121971" y="1165303"/>
                </a:lnTo>
                <a:cubicBezTo>
                  <a:pt x="7116025" y="1152683"/>
                  <a:pt x="7121448" y="1137638"/>
                  <a:pt x="7134083" y="1131700"/>
                </a:cubicBezTo>
                <a:cubicBezTo>
                  <a:pt x="7140401" y="1128731"/>
                  <a:pt x="7147326" y="1128600"/>
                  <a:pt x="7153415" y="1130789"/>
                </a:cubicBezTo>
                <a:close/>
                <a:moveTo>
                  <a:pt x="1961555" y="1118762"/>
                </a:moveTo>
                <a:lnTo>
                  <a:pt x="1911084" y="1250824"/>
                </a:lnTo>
                <a:cubicBezTo>
                  <a:pt x="1907707" y="1259414"/>
                  <a:pt x="1899898" y="1265473"/>
                  <a:pt x="1890729" y="1266618"/>
                </a:cubicBezTo>
                <a:cubicBezTo>
                  <a:pt x="1870822" y="1269294"/>
                  <a:pt x="1851907" y="1276920"/>
                  <a:pt x="1835718" y="1288797"/>
                </a:cubicBezTo>
                <a:cubicBezTo>
                  <a:pt x="1828051" y="1294494"/>
                  <a:pt x="1817807" y="1295341"/>
                  <a:pt x="1809306" y="1290981"/>
                </a:cubicBezTo>
                <a:lnTo>
                  <a:pt x="1684312" y="1227974"/>
                </a:lnTo>
                <a:cubicBezTo>
                  <a:pt x="1679382" y="1234774"/>
                  <a:pt x="1674833" y="1241842"/>
                  <a:pt x="1670686" y="1249144"/>
                </a:cubicBezTo>
                <a:lnTo>
                  <a:pt x="1780371" y="1338530"/>
                </a:lnTo>
                <a:cubicBezTo>
                  <a:pt x="1787438" y="1344432"/>
                  <a:pt x="1790779" y="1353675"/>
                  <a:pt x="1789119" y="1362725"/>
                </a:cubicBezTo>
                <a:cubicBezTo>
                  <a:pt x="1787297" y="1372073"/>
                  <a:pt x="1786619" y="1381608"/>
                  <a:pt x="1787100" y="1391120"/>
                </a:cubicBezTo>
                <a:cubicBezTo>
                  <a:pt x="1787664" y="1400695"/>
                  <a:pt x="1789358" y="1410169"/>
                  <a:pt x="1792147" y="1419347"/>
                </a:cubicBezTo>
                <a:cubicBezTo>
                  <a:pt x="1794682" y="1428181"/>
                  <a:pt x="1792237" y="1437693"/>
                  <a:pt x="1785754" y="1444214"/>
                </a:cubicBezTo>
                <a:lnTo>
                  <a:pt x="1685994" y="1545026"/>
                </a:lnTo>
                <a:cubicBezTo>
                  <a:pt x="1690929" y="1551747"/>
                  <a:pt x="1696145" y="1558299"/>
                  <a:pt x="1701640" y="1564684"/>
                </a:cubicBezTo>
                <a:lnTo>
                  <a:pt x="1819400" y="1489075"/>
                </a:lnTo>
                <a:cubicBezTo>
                  <a:pt x="1823311" y="1486337"/>
                  <a:pt x="1827920" y="1484764"/>
                  <a:pt x="1832690" y="1484538"/>
                </a:cubicBezTo>
                <a:cubicBezTo>
                  <a:pt x="1837247" y="1484533"/>
                  <a:pt x="1841721" y="1485751"/>
                  <a:pt x="1845644" y="1488067"/>
                </a:cubicBezTo>
                <a:cubicBezTo>
                  <a:pt x="1862952" y="1498332"/>
                  <a:pt x="1882557" y="1504108"/>
                  <a:pt x="1902673" y="1504868"/>
                </a:cubicBezTo>
                <a:cubicBezTo>
                  <a:pt x="1911919" y="1505029"/>
                  <a:pt x="1920324" y="1510260"/>
                  <a:pt x="1924543" y="1518478"/>
                </a:cubicBezTo>
                <a:lnTo>
                  <a:pt x="1989144" y="1644493"/>
                </a:lnTo>
                <a:cubicBezTo>
                  <a:pt x="1996882" y="1641972"/>
                  <a:pt x="2004620" y="1639284"/>
                  <a:pt x="2012024" y="1636092"/>
                </a:cubicBezTo>
                <a:lnTo>
                  <a:pt x="1976527" y="1501676"/>
                </a:lnTo>
                <a:cubicBezTo>
                  <a:pt x="1974135" y="1492355"/>
                  <a:pt x="1977191" y="1482483"/>
                  <a:pt x="1984434" y="1476137"/>
                </a:cubicBezTo>
                <a:cubicBezTo>
                  <a:pt x="2000857" y="1461972"/>
                  <a:pt x="2013124" y="1443622"/>
                  <a:pt x="2019930" y="1423043"/>
                </a:cubicBezTo>
                <a:cubicBezTo>
                  <a:pt x="2022951" y="1414157"/>
                  <a:pt x="2030665" y="1407683"/>
                  <a:pt x="2039949" y="1406242"/>
                </a:cubicBezTo>
                <a:lnTo>
                  <a:pt x="2178570" y="1384063"/>
                </a:lnTo>
                <a:cubicBezTo>
                  <a:pt x="2178570" y="1380031"/>
                  <a:pt x="2178570" y="1375998"/>
                  <a:pt x="2178570" y="1372134"/>
                </a:cubicBezTo>
                <a:cubicBezTo>
                  <a:pt x="2178570" y="1368269"/>
                  <a:pt x="2178570" y="1364237"/>
                  <a:pt x="2178570" y="1360205"/>
                </a:cubicBezTo>
                <a:lnTo>
                  <a:pt x="2038267" y="1352140"/>
                </a:lnTo>
                <a:cubicBezTo>
                  <a:pt x="2028881" y="1351633"/>
                  <a:pt x="2020569" y="1345925"/>
                  <a:pt x="2016734" y="1337354"/>
                </a:cubicBezTo>
                <a:cubicBezTo>
                  <a:pt x="2007514" y="1316973"/>
                  <a:pt x="1992770" y="1299573"/>
                  <a:pt x="1974172" y="1287117"/>
                </a:cubicBezTo>
                <a:cubicBezTo>
                  <a:pt x="1966296" y="1281595"/>
                  <a:pt x="1962251" y="1272080"/>
                  <a:pt x="1963741" y="1262586"/>
                </a:cubicBezTo>
                <a:lnTo>
                  <a:pt x="1985275" y="1124811"/>
                </a:lnTo>
                <a:cubicBezTo>
                  <a:pt x="1977424" y="1122458"/>
                  <a:pt x="1969518" y="1120442"/>
                  <a:pt x="1961555" y="1118762"/>
                </a:cubicBezTo>
                <a:close/>
                <a:moveTo>
                  <a:pt x="8663642" y="1090911"/>
                </a:moveTo>
                <a:cubicBezTo>
                  <a:pt x="8670111" y="1090743"/>
                  <a:pt x="8676645" y="1093041"/>
                  <a:pt x="8681708" y="1097843"/>
                </a:cubicBezTo>
                <a:cubicBezTo>
                  <a:pt x="8691835" y="1107448"/>
                  <a:pt x="8692249" y="1123433"/>
                  <a:pt x="8682633" y="1133547"/>
                </a:cubicBezTo>
                <a:lnTo>
                  <a:pt x="8671194" y="1145645"/>
                </a:lnTo>
                <a:cubicBezTo>
                  <a:pt x="8666394" y="1150634"/>
                  <a:pt x="8659784" y="1153481"/>
                  <a:pt x="8652856" y="1153542"/>
                </a:cubicBezTo>
                <a:lnTo>
                  <a:pt x="8652856" y="1153541"/>
                </a:lnTo>
                <a:cubicBezTo>
                  <a:pt x="8638827" y="1153410"/>
                  <a:pt x="8627561" y="1141946"/>
                  <a:pt x="8627692" y="1127935"/>
                </a:cubicBezTo>
                <a:cubicBezTo>
                  <a:pt x="8627751" y="1121592"/>
                  <a:pt x="8630187" y="1115502"/>
                  <a:pt x="8634519" y="1110865"/>
                </a:cubicBezTo>
                <a:lnTo>
                  <a:pt x="8645959" y="1098767"/>
                </a:lnTo>
                <a:cubicBezTo>
                  <a:pt x="8650767" y="1093710"/>
                  <a:pt x="8657173" y="1091078"/>
                  <a:pt x="8663642" y="1090911"/>
                </a:cubicBezTo>
                <a:close/>
                <a:moveTo>
                  <a:pt x="1949442" y="1065500"/>
                </a:moveTo>
                <a:cubicBezTo>
                  <a:pt x="1974620" y="1068867"/>
                  <a:pt x="1999302" y="1075241"/>
                  <a:pt x="2022958" y="1084486"/>
                </a:cubicBezTo>
                <a:cubicBezTo>
                  <a:pt x="2034064" y="1088716"/>
                  <a:pt x="2040668" y="1100154"/>
                  <a:pt x="2038772" y="1111873"/>
                </a:cubicBezTo>
                <a:lnTo>
                  <a:pt x="2016397" y="1255697"/>
                </a:lnTo>
                <a:cubicBezTo>
                  <a:pt x="2031735" y="1268639"/>
                  <a:pt x="2044614" y="1284233"/>
                  <a:pt x="2054416" y="1301734"/>
                </a:cubicBezTo>
                <a:lnTo>
                  <a:pt x="2201113" y="1309967"/>
                </a:lnTo>
                <a:cubicBezTo>
                  <a:pt x="2212856" y="1310668"/>
                  <a:pt x="2222557" y="1319380"/>
                  <a:pt x="2224496" y="1330969"/>
                </a:cubicBezTo>
                <a:cubicBezTo>
                  <a:pt x="2226607" y="1343369"/>
                  <a:pt x="2228011" y="1355879"/>
                  <a:pt x="2228702" y="1368438"/>
                </a:cubicBezTo>
                <a:cubicBezTo>
                  <a:pt x="2229455" y="1381028"/>
                  <a:pt x="2229455" y="1393652"/>
                  <a:pt x="2228702" y="1406242"/>
                </a:cubicBezTo>
                <a:cubicBezTo>
                  <a:pt x="2227970" y="1417985"/>
                  <a:pt x="2219149" y="1427635"/>
                  <a:pt x="2207505" y="1429428"/>
                </a:cubicBezTo>
                <a:lnTo>
                  <a:pt x="2062659" y="1452783"/>
                </a:lnTo>
                <a:cubicBezTo>
                  <a:pt x="2054486" y="1471423"/>
                  <a:pt x="2043099" y="1488484"/>
                  <a:pt x="2029014" y="1503188"/>
                </a:cubicBezTo>
                <a:lnTo>
                  <a:pt x="2066025" y="1643821"/>
                </a:lnTo>
                <a:cubicBezTo>
                  <a:pt x="2069088" y="1655257"/>
                  <a:pt x="2063767" y="1667281"/>
                  <a:pt x="2053241" y="1672720"/>
                </a:cubicBezTo>
                <a:cubicBezTo>
                  <a:pt x="2030554" y="1684349"/>
                  <a:pt x="2006549" y="1693205"/>
                  <a:pt x="1981743" y="1699099"/>
                </a:cubicBezTo>
                <a:cubicBezTo>
                  <a:pt x="1979842" y="1699341"/>
                  <a:pt x="1977920" y="1699341"/>
                  <a:pt x="1976022" y="1699099"/>
                </a:cubicBezTo>
                <a:cubicBezTo>
                  <a:pt x="1966595" y="1699125"/>
                  <a:pt x="1957949" y="1693867"/>
                  <a:pt x="1953648" y="1685489"/>
                </a:cubicBezTo>
                <a:lnTo>
                  <a:pt x="1886355" y="1553763"/>
                </a:lnTo>
                <a:cubicBezTo>
                  <a:pt x="1868337" y="1551594"/>
                  <a:pt x="1850785" y="1546545"/>
                  <a:pt x="1834372" y="1538809"/>
                </a:cubicBezTo>
                <a:lnTo>
                  <a:pt x="1711397" y="1617946"/>
                </a:lnTo>
                <a:cubicBezTo>
                  <a:pt x="1701422" y="1624345"/>
                  <a:pt x="1688332" y="1622947"/>
                  <a:pt x="1679938" y="1614585"/>
                </a:cubicBezTo>
                <a:cubicBezTo>
                  <a:pt x="1661680" y="1596517"/>
                  <a:pt x="1645590" y="1576387"/>
                  <a:pt x="1631993" y="1554603"/>
                </a:cubicBezTo>
                <a:cubicBezTo>
                  <a:pt x="1625874" y="1544663"/>
                  <a:pt x="1627331" y="1531835"/>
                  <a:pt x="1635526" y="1523518"/>
                </a:cubicBezTo>
                <a:lnTo>
                  <a:pt x="1739996" y="1418843"/>
                </a:lnTo>
                <a:cubicBezTo>
                  <a:pt x="1738226" y="1410598"/>
                  <a:pt x="1737101" y="1402228"/>
                  <a:pt x="1736631" y="1393808"/>
                </a:cubicBezTo>
                <a:cubicBezTo>
                  <a:pt x="1736046" y="1385417"/>
                  <a:pt x="1736046" y="1376996"/>
                  <a:pt x="1736631" y="1368605"/>
                </a:cubicBezTo>
                <a:lnTo>
                  <a:pt x="1622067" y="1275019"/>
                </a:lnTo>
                <a:cubicBezTo>
                  <a:pt x="1613015" y="1267679"/>
                  <a:pt x="1610226" y="1255074"/>
                  <a:pt x="1615338" y="1244608"/>
                </a:cubicBezTo>
                <a:cubicBezTo>
                  <a:pt x="1626588" y="1221485"/>
                  <a:pt x="1640536" y="1199772"/>
                  <a:pt x="1656891" y="1179921"/>
                </a:cubicBezTo>
                <a:cubicBezTo>
                  <a:pt x="1664431" y="1170803"/>
                  <a:pt x="1677305" y="1168148"/>
                  <a:pt x="1687845" y="1173536"/>
                </a:cubicBezTo>
                <a:lnTo>
                  <a:pt x="1818222" y="1239399"/>
                </a:lnTo>
                <a:cubicBezTo>
                  <a:pt x="1833885" y="1230120"/>
                  <a:pt x="1850918" y="1223372"/>
                  <a:pt x="1868691" y="1219405"/>
                </a:cubicBezTo>
                <a:lnTo>
                  <a:pt x="1922524" y="1081462"/>
                </a:lnTo>
                <a:cubicBezTo>
                  <a:pt x="1926709" y="1070555"/>
                  <a:pt x="1937850" y="1063948"/>
                  <a:pt x="1949442" y="1065500"/>
                </a:cubicBezTo>
                <a:close/>
                <a:moveTo>
                  <a:pt x="6204450" y="1061299"/>
                </a:moveTo>
                <a:lnTo>
                  <a:pt x="6201254" y="1062308"/>
                </a:lnTo>
                <a:lnTo>
                  <a:pt x="6198226" y="1063148"/>
                </a:lnTo>
                <a:lnTo>
                  <a:pt x="6224974" y="1225117"/>
                </a:lnTo>
                <a:cubicBezTo>
                  <a:pt x="6226646" y="1235932"/>
                  <a:pt x="6221233" y="1246609"/>
                  <a:pt x="6211516" y="1251664"/>
                </a:cubicBezTo>
                <a:lnTo>
                  <a:pt x="6200245" y="1257377"/>
                </a:lnTo>
                <a:cubicBezTo>
                  <a:pt x="6174543" y="1270007"/>
                  <a:pt x="6150709" y="1286121"/>
                  <a:pt x="6129420" y="1305262"/>
                </a:cubicBezTo>
                <a:lnTo>
                  <a:pt x="6120000" y="1313831"/>
                </a:lnTo>
                <a:cubicBezTo>
                  <a:pt x="6111901" y="1321270"/>
                  <a:pt x="6099893" y="1322565"/>
                  <a:pt x="6090391" y="1317024"/>
                </a:cubicBezTo>
                <a:lnTo>
                  <a:pt x="5947901" y="1235367"/>
                </a:lnTo>
                <a:lnTo>
                  <a:pt x="5944032" y="1240575"/>
                </a:lnTo>
                <a:lnTo>
                  <a:pt x="6062129" y="1355836"/>
                </a:lnTo>
                <a:cubicBezTo>
                  <a:pt x="6070005" y="1363524"/>
                  <a:pt x="6071980" y="1375425"/>
                  <a:pt x="6067008" y="1385239"/>
                </a:cubicBezTo>
                <a:lnTo>
                  <a:pt x="6061288" y="1396496"/>
                </a:lnTo>
                <a:cubicBezTo>
                  <a:pt x="6048205" y="1421854"/>
                  <a:pt x="6038640" y="1448873"/>
                  <a:pt x="6032857" y="1476809"/>
                </a:cubicBezTo>
                <a:lnTo>
                  <a:pt x="6030333" y="1489242"/>
                </a:lnTo>
                <a:cubicBezTo>
                  <a:pt x="6028126" y="1499987"/>
                  <a:pt x="6019215" y="1508071"/>
                  <a:pt x="6008295" y="1509237"/>
                </a:cubicBezTo>
                <a:lnTo>
                  <a:pt x="5845281" y="1526039"/>
                </a:lnTo>
                <a:cubicBezTo>
                  <a:pt x="5845281" y="1528223"/>
                  <a:pt x="5845281" y="1530407"/>
                  <a:pt x="5845281" y="1532591"/>
                </a:cubicBezTo>
                <a:lnTo>
                  <a:pt x="6007791" y="1557122"/>
                </a:lnTo>
                <a:cubicBezTo>
                  <a:pt x="6018651" y="1559007"/>
                  <a:pt x="6027029" y="1567715"/>
                  <a:pt x="6028483" y="1578628"/>
                </a:cubicBezTo>
                <a:lnTo>
                  <a:pt x="6030502" y="1591062"/>
                </a:lnTo>
                <a:cubicBezTo>
                  <a:pt x="6034490" y="1619314"/>
                  <a:pt x="6042773" y="1646794"/>
                  <a:pt x="6055063" y="1672550"/>
                </a:cubicBezTo>
                <a:lnTo>
                  <a:pt x="6060279" y="1684144"/>
                </a:lnTo>
                <a:cubicBezTo>
                  <a:pt x="6064851" y="1694112"/>
                  <a:pt x="6062396" y="1705892"/>
                  <a:pt x="6054223" y="1713211"/>
                </a:cubicBezTo>
                <a:lnTo>
                  <a:pt x="5932424" y="1823432"/>
                </a:lnTo>
                <a:lnTo>
                  <a:pt x="5936125" y="1828641"/>
                </a:lnTo>
                <a:lnTo>
                  <a:pt x="6081812" y="1753367"/>
                </a:lnTo>
                <a:cubicBezTo>
                  <a:pt x="6091577" y="1748371"/>
                  <a:pt x="6103449" y="1750201"/>
                  <a:pt x="6111252" y="1757904"/>
                </a:cubicBezTo>
                <a:lnTo>
                  <a:pt x="6120168" y="1766809"/>
                </a:lnTo>
                <a:cubicBezTo>
                  <a:pt x="6140484" y="1786903"/>
                  <a:pt x="6163397" y="1804194"/>
                  <a:pt x="6188301" y="1818223"/>
                </a:cubicBezTo>
                <a:lnTo>
                  <a:pt x="6199235" y="1824440"/>
                </a:lnTo>
                <a:cubicBezTo>
                  <a:pt x="6208864" y="1829757"/>
                  <a:pt x="6213856" y="1840755"/>
                  <a:pt x="6211516" y="1851491"/>
                </a:cubicBezTo>
                <a:lnTo>
                  <a:pt x="6177870" y="2012117"/>
                </a:lnTo>
                <a:lnTo>
                  <a:pt x="6183926" y="2014133"/>
                </a:lnTo>
                <a:lnTo>
                  <a:pt x="6257611" y="1867453"/>
                </a:lnTo>
                <a:cubicBezTo>
                  <a:pt x="6262601" y="1857748"/>
                  <a:pt x="6273212" y="1852280"/>
                  <a:pt x="6284023" y="1853844"/>
                </a:cubicBezTo>
                <a:lnTo>
                  <a:pt x="6296640" y="1855860"/>
                </a:lnTo>
                <a:cubicBezTo>
                  <a:pt x="6324792" y="1860388"/>
                  <a:pt x="6353429" y="1861066"/>
                  <a:pt x="6381764" y="1857876"/>
                </a:cubicBezTo>
                <a:lnTo>
                  <a:pt x="6394381" y="1856364"/>
                </a:lnTo>
                <a:lnTo>
                  <a:pt x="6396737" y="1856364"/>
                </a:lnTo>
                <a:cubicBezTo>
                  <a:pt x="6406666" y="1856346"/>
                  <a:pt x="6415657" y="1862222"/>
                  <a:pt x="6419615" y="1871317"/>
                </a:cubicBezTo>
                <a:lnTo>
                  <a:pt x="6486907" y="2021022"/>
                </a:lnTo>
                <a:lnTo>
                  <a:pt x="6490103" y="2020014"/>
                </a:lnTo>
                <a:lnTo>
                  <a:pt x="6493131" y="2020014"/>
                </a:lnTo>
                <a:lnTo>
                  <a:pt x="6465878" y="1857204"/>
                </a:lnTo>
                <a:cubicBezTo>
                  <a:pt x="6464041" y="1846363"/>
                  <a:pt x="6469500" y="1835594"/>
                  <a:pt x="6479337" y="1830657"/>
                </a:cubicBezTo>
                <a:lnTo>
                  <a:pt x="6490608" y="1824944"/>
                </a:lnTo>
                <a:cubicBezTo>
                  <a:pt x="6515935" y="1811926"/>
                  <a:pt x="6539413" y="1795596"/>
                  <a:pt x="6560423" y="1776386"/>
                </a:cubicBezTo>
                <a:lnTo>
                  <a:pt x="6569844" y="1767817"/>
                </a:lnTo>
                <a:cubicBezTo>
                  <a:pt x="6577942" y="1760378"/>
                  <a:pt x="6589951" y="1759083"/>
                  <a:pt x="6599452" y="1764625"/>
                </a:cubicBezTo>
                <a:lnTo>
                  <a:pt x="6741942" y="1846283"/>
                </a:lnTo>
                <a:lnTo>
                  <a:pt x="6745812" y="1841074"/>
                </a:lnTo>
                <a:lnTo>
                  <a:pt x="6629061" y="1725812"/>
                </a:lnTo>
                <a:cubicBezTo>
                  <a:pt x="6621213" y="1718179"/>
                  <a:pt x="6619237" y="1706340"/>
                  <a:pt x="6624182" y="1696577"/>
                </a:cubicBezTo>
                <a:lnTo>
                  <a:pt x="6629902" y="1685152"/>
                </a:lnTo>
                <a:cubicBezTo>
                  <a:pt x="6642960" y="1659783"/>
                  <a:pt x="6652524" y="1632768"/>
                  <a:pt x="6658332" y="1604839"/>
                </a:cubicBezTo>
                <a:lnTo>
                  <a:pt x="6660856" y="1592406"/>
                </a:lnTo>
                <a:cubicBezTo>
                  <a:pt x="6663063" y="1581662"/>
                  <a:pt x="6671974" y="1573577"/>
                  <a:pt x="6682894" y="1572412"/>
                </a:cubicBezTo>
                <a:lnTo>
                  <a:pt x="6845908" y="1555610"/>
                </a:lnTo>
                <a:cubicBezTo>
                  <a:pt x="6845908" y="1553425"/>
                  <a:pt x="6845908" y="1551241"/>
                  <a:pt x="6845908" y="1549057"/>
                </a:cubicBezTo>
                <a:lnTo>
                  <a:pt x="6684576" y="1523686"/>
                </a:lnTo>
                <a:cubicBezTo>
                  <a:pt x="6673769" y="1522063"/>
                  <a:pt x="6665260" y="1513633"/>
                  <a:pt x="6663547" y="1502852"/>
                </a:cubicBezTo>
                <a:lnTo>
                  <a:pt x="6661529" y="1490419"/>
                </a:lnTo>
                <a:cubicBezTo>
                  <a:pt x="6657462" y="1462183"/>
                  <a:pt x="6649183" y="1434715"/>
                  <a:pt x="6636968" y="1408930"/>
                </a:cubicBezTo>
                <a:lnTo>
                  <a:pt x="6631584" y="1397336"/>
                </a:lnTo>
                <a:cubicBezTo>
                  <a:pt x="6627177" y="1387350"/>
                  <a:pt x="6629611" y="1375671"/>
                  <a:pt x="6637640" y="1368269"/>
                </a:cubicBezTo>
                <a:lnTo>
                  <a:pt x="6759606" y="1258049"/>
                </a:lnTo>
                <a:lnTo>
                  <a:pt x="6755905" y="1252841"/>
                </a:lnTo>
                <a:lnTo>
                  <a:pt x="6610219" y="1328113"/>
                </a:lnTo>
                <a:cubicBezTo>
                  <a:pt x="6600454" y="1333109"/>
                  <a:pt x="6588581" y="1331279"/>
                  <a:pt x="6580779" y="1323576"/>
                </a:cubicBezTo>
                <a:lnTo>
                  <a:pt x="6571862" y="1314671"/>
                </a:lnTo>
                <a:cubicBezTo>
                  <a:pt x="6551806" y="1294638"/>
                  <a:pt x="6529178" y="1277349"/>
                  <a:pt x="6504571" y="1263258"/>
                </a:cubicBezTo>
                <a:lnTo>
                  <a:pt x="6493468" y="1257041"/>
                </a:lnTo>
                <a:cubicBezTo>
                  <a:pt x="6483947" y="1251635"/>
                  <a:pt x="6479043" y="1240682"/>
                  <a:pt x="6481356" y="1229990"/>
                </a:cubicBezTo>
                <a:lnTo>
                  <a:pt x="6515002" y="1069364"/>
                </a:lnTo>
                <a:lnTo>
                  <a:pt x="6508945" y="1067180"/>
                </a:lnTo>
                <a:lnTo>
                  <a:pt x="6435261" y="1213860"/>
                </a:lnTo>
                <a:cubicBezTo>
                  <a:pt x="6430430" y="1223723"/>
                  <a:pt x="6419696" y="1229254"/>
                  <a:pt x="6408849" y="1227470"/>
                </a:cubicBezTo>
                <a:lnTo>
                  <a:pt x="6396231" y="1225621"/>
                </a:lnTo>
                <a:cubicBezTo>
                  <a:pt x="6368080" y="1221093"/>
                  <a:pt x="6339442" y="1220415"/>
                  <a:pt x="6311108" y="1223605"/>
                </a:cubicBezTo>
                <a:lnTo>
                  <a:pt x="6297649" y="1225790"/>
                </a:lnTo>
                <a:cubicBezTo>
                  <a:pt x="6286697" y="1227090"/>
                  <a:pt x="6276180" y="1221088"/>
                  <a:pt x="6271742" y="1211004"/>
                </a:cubicBezTo>
                <a:close/>
                <a:moveTo>
                  <a:pt x="6212862" y="1006189"/>
                </a:moveTo>
                <a:cubicBezTo>
                  <a:pt x="6224658" y="1003266"/>
                  <a:pt x="6236853" y="1009215"/>
                  <a:pt x="6241797" y="1020303"/>
                </a:cubicBezTo>
                <a:lnTo>
                  <a:pt x="6310267" y="1172864"/>
                </a:lnTo>
                <a:cubicBezTo>
                  <a:pt x="6339341" y="1170036"/>
                  <a:pt x="6368649" y="1170657"/>
                  <a:pt x="6397577" y="1174712"/>
                </a:cubicBezTo>
                <a:lnTo>
                  <a:pt x="6472607" y="1025176"/>
                </a:lnTo>
                <a:cubicBezTo>
                  <a:pt x="6478124" y="1014275"/>
                  <a:pt x="6490672" y="1008894"/>
                  <a:pt x="6502384" y="1012406"/>
                </a:cubicBezTo>
                <a:cubicBezTo>
                  <a:pt x="6519207" y="1017447"/>
                  <a:pt x="6536030" y="1023327"/>
                  <a:pt x="6552853" y="1029208"/>
                </a:cubicBezTo>
                <a:cubicBezTo>
                  <a:pt x="6564152" y="1033819"/>
                  <a:pt x="6570528" y="1045846"/>
                  <a:pt x="6567994" y="1057771"/>
                </a:cubicBezTo>
                <a:lnTo>
                  <a:pt x="6534348" y="1221253"/>
                </a:lnTo>
                <a:cubicBezTo>
                  <a:pt x="6559507" y="1236056"/>
                  <a:pt x="6582876" y="1253702"/>
                  <a:pt x="6603995" y="1273843"/>
                </a:cubicBezTo>
                <a:lnTo>
                  <a:pt x="6751868" y="1198066"/>
                </a:lnTo>
                <a:cubicBezTo>
                  <a:pt x="6762730" y="1192454"/>
                  <a:pt x="6776057" y="1195428"/>
                  <a:pt x="6783495" y="1205123"/>
                </a:cubicBezTo>
                <a:cubicBezTo>
                  <a:pt x="6794261" y="1219237"/>
                  <a:pt x="6804523" y="1234022"/>
                  <a:pt x="6813944" y="1248976"/>
                </a:cubicBezTo>
                <a:cubicBezTo>
                  <a:pt x="6820360" y="1259371"/>
                  <a:pt x="6818451" y="1272856"/>
                  <a:pt x="6809402" y="1281068"/>
                </a:cubicBezTo>
                <a:lnTo>
                  <a:pt x="6684576" y="1393808"/>
                </a:lnTo>
                <a:cubicBezTo>
                  <a:pt x="6696801" y="1420511"/>
                  <a:pt x="6705237" y="1448787"/>
                  <a:pt x="6709642" y="1477817"/>
                </a:cubicBezTo>
                <a:lnTo>
                  <a:pt x="6875348" y="1503020"/>
                </a:lnTo>
                <a:cubicBezTo>
                  <a:pt x="6887417" y="1504816"/>
                  <a:pt x="6896436" y="1515031"/>
                  <a:pt x="6896713" y="1527215"/>
                </a:cubicBezTo>
                <a:cubicBezTo>
                  <a:pt x="6896713" y="1545025"/>
                  <a:pt x="6896713" y="1563003"/>
                  <a:pt x="6895703" y="1580476"/>
                </a:cubicBezTo>
                <a:cubicBezTo>
                  <a:pt x="6894740" y="1592640"/>
                  <a:pt x="6885296" y="1602424"/>
                  <a:pt x="6873161" y="1603831"/>
                </a:cubicBezTo>
                <a:lnTo>
                  <a:pt x="6706950" y="1621809"/>
                </a:lnTo>
                <a:cubicBezTo>
                  <a:pt x="6700527" y="1650246"/>
                  <a:pt x="6690758" y="1677825"/>
                  <a:pt x="6677847" y="1703970"/>
                </a:cubicBezTo>
                <a:lnTo>
                  <a:pt x="6796953" y="1821584"/>
                </a:lnTo>
                <a:cubicBezTo>
                  <a:pt x="6805666" y="1830179"/>
                  <a:pt x="6806943" y="1843781"/>
                  <a:pt x="6799981" y="1853843"/>
                </a:cubicBezTo>
                <a:cubicBezTo>
                  <a:pt x="6789989" y="1868541"/>
                  <a:pt x="6779265" y="1882728"/>
                  <a:pt x="6767849" y="1896352"/>
                </a:cubicBezTo>
                <a:cubicBezTo>
                  <a:pt x="6759999" y="1905759"/>
                  <a:pt x="6746515" y="1908169"/>
                  <a:pt x="6735886" y="1902065"/>
                </a:cubicBezTo>
                <a:lnTo>
                  <a:pt x="6590536" y="1818056"/>
                </a:lnTo>
                <a:cubicBezTo>
                  <a:pt x="6568811" y="1837656"/>
                  <a:pt x="6544806" y="1854579"/>
                  <a:pt x="6519039" y="1868461"/>
                </a:cubicBezTo>
                <a:lnTo>
                  <a:pt x="6546292" y="2033455"/>
                </a:lnTo>
                <a:cubicBezTo>
                  <a:pt x="6548168" y="2045550"/>
                  <a:pt x="6541073" y="2057243"/>
                  <a:pt x="6529469" y="2061178"/>
                </a:cubicBezTo>
                <a:cubicBezTo>
                  <a:pt x="6520217" y="2064539"/>
                  <a:pt x="6512646" y="2067227"/>
                  <a:pt x="6503898" y="2069747"/>
                </a:cubicBezTo>
                <a:cubicBezTo>
                  <a:pt x="6495150" y="2072267"/>
                  <a:pt x="6487075" y="2074452"/>
                  <a:pt x="6477991" y="2076636"/>
                </a:cubicBezTo>
                <a:cubicBezTo>
                  <a:pt x="6476184" y="2076662"/>
                  <a:pt x="6474379" y="2076493"/>
                  <a:pt x="6472607" y="2076132"/>
                </a:cubicBezTo>
                <a:cubicBezTo>
                  <a:pt x="6462678" y="2076150"/>
                  <a:pt x="6453687" y="2070273"/>
                  <a:pt x="6449729" y="2061178"/>
                </a:cubicBezTo>
                <a:lnTo>
                  <a:pt x="6381764" y="1908617"/>
                </a:lnTo>
                <a:cubicBezTo>
                  <a:pt x="6352745" y="1911444"/>
                  <a:pt x="6323494" y="1910824"/>
                  <a:pt x="6294621" y="1906769"/>
                </a:cubicBezTo>
                <a:lnTo>
                  <a:pt x="6219591" y="2056306"/>
                </a:lnTo>
                <a:cubicBezTo>
                  <a:pt x="6214075" y="2067206"/>
                  <a:pt x="6201527" y="2072587"/>
                  <a:pt x="6189815" y="2069075"/>
                </a:cubicBezTo>
                <a:cubicBezTo>
                  <a:pt x="6172992" y="2064035"/>
                  <a:pt x="6156169" y="2058154"/>
                  <a:pt x="6139346" y="2052273"/>
                </a:cubicBezTo>
                <a:cubicBezTo>
                  <a:pt x="6128047" y="2047663"/>
                  <a:pt x="6121671" y="2035635"/>
                  <a:pt x="6124205" y="2023710"/>
                </a:cubicBezTo>
                <a:lnTo>
                  <a:pt x="6157851" y="1860060"/>
                </a:lnTo>
                <a:cubicBezTo>
                  <a:pt x="6132631" y="1845414"/>
                  <a:pt x="6109251" y="1827816"/>
                  <a:pt x="6088204" y="1807638"/>
                </a:cubicBezTo>
                <a:lnTo>
                  <a:pt x="5939658" y="1884423"/>
                </a:lnTo>
                <a:cubicBezTo>
                  <a:pt x="5928788" y="1889964"/>
                  <a:pt x="5915507" y="1887001"/>
                  <a:pt x="5908031" y="1877366"/>
                </a:cubicBezTo>
                <a:cubicBezTo>
                  <a:pt x="5897265" y="1863420"/>
                  <a:pt x="5887002" y="1848635"/>
                  <a:pt x="5877582" y="1833513"/>
                </a:cubicBezTo>
                <a:cubicBezTo>
                  <a:pt x="5871166" y="1823118"/>
                  <a:pt x="5873075" y="1809633"/>
                  <a:pt x="5882124" y="1801422"/>
                </a:cubicBezTo>
                <a:lnTo>
                  <a:pt x="6006277" y="1689184"/>
                </a:lnTo>
                <a:cubicBezTo>
                  <a:pt x="5994052" y="1662481"/>
                  <a:pt x="5985616" y="1634206"/>
                  <a:pt x="5981211" y="1605175"/>
                </a:cubicBezTo>
                <a:lnTo>
                  <a:pt x="5815505" y="1579972"/>
                </a:lnTo>
                <a:cubicBezTo>
                  <a:pt x="5803436" y="1578176"/>
                  <a:pt x="5794416" y="1567961"/>
                  <a:pt x="5794140" y="1555778"/>
                </a:cubicBezTo>
                <a:cubicBezTo>
                  <a:pt x="5794140" y="1537968"/>
                  <a:pt x="5794476" y="1520158"/>
                  <a:pt x="5795150" y="1502348"/>
                </a:cubicBezTo>
                <a:cubicBezTo>
                  <a:pt x="5796060" y="1490191"/>
                  <a:pt x="5805552" y="1480428"/>
                  <a:pt x="5817692" y="1479161"/>
                </a:cubicBezTo>
                <a:lnTo>
                  <a:pt x="5983902" y="1461015"/>
                </a:lnTo>
                <a:cubicBezTo>
                  <a:pt x="5990292" y="1432568"/>
                  <a:pt x="6000063" y="1404986"/>
                  <a:pt x="6013006" y="1378854"/>
                </a:cubicBezTo>
                <a:lnTo>
                  <a:pt x="5893900" y="1261241"/>
                </a:lnTo>
                <a:cubicBezTo>
                  <a:pt x="5885133" y="1252690"/>
                  <a:pt x="5883785" y="1239084"/>
                  <a:pt x="5890703" y="1228982"/>
                </a:cubicBezTo>
                <a:cubicBezTo>
                  <a:pt x="5900797" y="1214196"/>
                  <a:pt x="5911732" y="1199915"/>
                  <a:pt x="5923004" y="1186473"/>
                </a:cubicBezTo>
                <a:cubicBezTo>
                  <a:pt x="5930853" y="1177066"/>
                  <a:pt x="5944338" y="1174656"/>
                  <a:pt x="5954967" y="1180761"/>
                </a:cubicBezTo>
                <a:lnTo>
                  <a:pt x="6100149" y="1264770"/>
                </a:lnTo>
                <a:cubicBezTo>
                  <a:pt x="6121921" y="1245150"/>
                  <a:pt x="6145983" y="1228226"/>
                  <a:pt x="6171814" y="1214364"/>
                </a:cubicBezTo>
                <a:lnTo>
                  <a:pt x="6144561" y="1049370"/>
                </a:lnTo>
                <a:cubicBezTo>
                  <a:pt x="6142612" y="1037261"/>
                  <a:pt x="6149734" y="1025525"/>
                  <a:pt x="6161384" y="1021647"/>
                </a:cubicBezTo>
                <a:cubicBezTo>
                  <a:pt x="6170468" y="1018287"/>
                  <a:pt x="6178207" y="1015599"/>
                  <a:pt x="6186955" y="1013078"/>
                </a:cubicBezTo>
                <a:cubicBezTo>
                  <a:pt x="6195703" y="1010558"/>
                  <a:pt x="6203778" y="1008374"/>
                  <a:pt x="6212862" y="1006189"/>
                </a:cubicBezTo>
                <a:close/>
                <a:moveTo>
                  <a:pt x="8117840" y="997102"/>
                </a:moveTo>
                <a:cubicBezTo>
                  <a:pt x="8131396" y="1000333"/>
                  <a:pt x="8139763" y="1013927"/>
                  <a:pt x="8136528" y="1027466"/>
                </a:cubicBezTo>
                <a:cubicBezTo>
                  <a:pt x="8136107" y="1029227"/>
                  <a:pt x="8135497" y="1030938"/>
                  <a:pt x="8134710" y="1032568"/>
                </a:cubicBezTo>
                <a:lnTo>
                  <a:pt x="8064894" y="1222430"/>
                </a:lnTo>
                <a:cubicBezTo>
                  <a:pt x="8063040" y="1227371"/>
                  <a:pt x="8059752" y="1231481"/>
                  <a:pt x="8055606" y="1234358"/>
                </a:cubicBezTo>
                <a:lnTo>
                  <a:pt x="8041174" y="1238896"/>
                </a:lnTo>
                <a:lnTo>
                  <a:pt x="8032595" y="1237384"/>
                </a:lnTo>
                <a:cubicBezTo>
                  <a:pt x="8019510" y="1232592"/>
                  <a:pt x="8012792" y="1218114"/>
                  <a:pt x="8017589" y="1205046"/>
                </a:cubicBezTo>
                <a:cubicBezTo>
                  <a:pt x="8017600" y="1205016"/>
                  <a:pt x="8017611" y="1204986"/>
                  <a:pt x="8017622" y="1204956"/>
                </a:cubicBezTo>
                <a:lnTo>
                  <a:pt x="8087437" y="1015767"/>
                </a:lnTo>
                <a:cubicBezTo>
                  <a:pt x="8090672" y="1002228"/>
                  <a:pt x="8104284" y="993871"/>
                  <a:pt x="8117840" y="997102"/>
                </a:cubicBezTo>
                <a:close/>
                <a:moveTo>
                  <a:pt x="3034012" y="980482"/>
                </a:moveTo>
                <a:cubicBezTo>
                  <a:pt x="3047949" y="980482"/>
                  <a:pt x="3059247" y="991766"/>
                  <a:pt x="3059247" y="1005685"/>
                </a:cubicBezTo>
                <a:lnTo>
                  <a:pt x="3059247" y="1132203"/>
                </a:lnTo>
                <a:cubicBezTo>
                  <a:pt x="3059247" y="1146122"/>
                  <a:pt x="3047949" y="1157406"/>
                  <a:pt x="3034012" y="1157406"/>
                </a:cubicBezTo>
                <a:cubicBezTo>
                  <a:pt x="3020075" y="1157406"/>
                  <a:pt x="3008776" y="1146122"/>
                  <a:pt x="3008776" y="1132203"/>
                </a:cubicBezTo>
                <a:lnTo>
                  <a:pt x="3008776" y="1005685"/>
                </a:lnTo>
                <a:cubicBezTo>
                  <a:pt x="3008776" y="991766"/>
                  <a:pt x="3020075" y="980482"/>
                  <a:pt x="3034012" y="980482"/>
                </a:cubicBezTo>
                <a:close/>
                <a:moveTo>
                  <a:pt x="7589312" y="961496"/>
                </a:moveTo>
                <a:cubicBezTo>
                  <a:pt x="7603248" y="960475"/>
                  <a:pt x="7615374" y="970932"/>
                  <a:pt x="7616396" y="984851"/>
                </a:cubicBezTo>
                <a:lnTo>
                  <a:pt x="7630695" y="1186473"/>
                </a:lnTo>
                <a:cubicBezTo>
                  <a:pt x="7631752" y="1200352"/>
                  <a:pt x="7621343" y="1212459"/>
                  <a:pt x="7607447" y="1213514"/>
                </a:cubicBezTo>
                <a:cubicBezTo>
                  <a:pt x="7607401" y="1213517"/>
                  <a:pt x="7607356" y="1213521"/>
                  <a:pt x="7607311" y="1213524"/>
                </a:cubicBezTo>
                <a:lnTo>
                  <a:pt x="7605461" y="1213524"/>
                </a:lnTo>
                <a:cubicBezTo>
                  <a:pt x="7592281" y="1213471"/>
                  <a:pt x="7581361" y="1203297"/>
                  <a:pt x="7580395" y="1190169"/>
                </a:cubicBezTo>
                <a:lnTo>
                  <a:pt x="7565927" y="988547"/>
                </a:lnTo>
                <a:cubicBezTo>
                  <a:pt x="7564905" y="974628"/>
                  <a:pt x="7575375" y="962517"/>
                  <a:pt x="7589312" y="961496"/>
                </a:cubicBezTo>
                <a:close/>
                <a:moveTo>
                  <a:pt x="7056069" y="928375"/>
                </a:moveTo>
                <a:cubicBezTo>
                  <a:pt x="7062279" y="930145"/>
                  <a:pt x="7067813" y="934281"/>
                  <a:pt x="7071199" y="940364"/>
                </a:cubicBezTo>
                <a:cubicBezTo>
                  <a:pt x="7071765" y="941380"/>
                  <a:pt x="7072259" y="942434"/>
                  <a:pt x="7072679" y="943519"/>
                </a:cubicBezTo>
                <a:lnTo>
                  <a:pt x="7081091" y="961329"/>
                </a:lnTo>
                <a:cubicBezTo>
                  <a:pt x="7087096" y="973787"/>
                  <a:pt x="7081852" y="988748"/>
                  <a:pt x="7069378" y="994745"/>
                </a:cubicBezTo>
                <a:cubicBezTo>
                  <a:pt x="7069246" y="994809"/>
                  <a:pt x="7069112" y="994871"/>
                  <a:pt x="7068979" y="994933"/>
                </a:cubicBezTo>
                <a:cubicBezTo>
                  <a:pt x="7065608" y="996486"/>
                  <a:pt x="7061922" y="997234"/>
                  <a:pt x="7058212" y="997117"/>
                </a:cubicBezTo>
                <a:cubicBezTo>
                  <a:pt x="7048450" y="997200"/>
                  <a:pt x="7039552" y="991539"/>
                  <a:pt x="7035501" y="982667"/>
                </a:cubicBezTo>
                <a:lnTo>
                  <a:pt x="7027089" y="964857"/>
                </a:lnTo>
                <a:cubicBezTo>
                  <a:pt x="7020317" y="952692"/>
                  <a:pt x="7024702" y="937347"/>
                  <a:pt x="7036882" y="930583"/>
                </a:cubicBezTo>
                <a:cubicBezTo>
                  <a:pt x="7042972" y="927201"/>
                  <a:pt x="7049859" y="926605"/>
                  <a:pt x="7056069" y="928375"/>
                </a:cubicBezTo>
                <a:close/>
                <a:moveTo>
                  <a:pt x="3092219" y="922348"/>
                </a:moveTo>
                <a:lnTo>
                  <a:pt x="3219064" y="922348"/>
                </a:lnTo>
                <a:cubicBezTo>
                  <a:pt x="3233000" y="922348"/>
                  <a:pt x="3244298" y="933632"/>
                  <a:pt x="3244298" y="947551"/>
                </a:cubicBezTo>
                <a:cubicBezTo>
                  <a:pt x="3244298" y="961470"/>
                  <a:pt x="3233000" y="972754"/>
                  <a:pt x="3219064" y="972754"/>
                </a:cubicBezTo>
                <a:lnTo>
                  <a:pt x="3092219" y="972754"/>
                </a:lnTo>
                <a:cubicBezTo>
                  <a:pt x="3078282" y="972754"/>
                  <a:pt x="3066984" y="961470"/>
                  <a:pt x="3066984" y="947551"/>
                </a:cubicBezTo>
                <a:cubicBezTo>
                  <a:pt x="3066984" y="933632"/>
                  <a:pt x="3078282" y="922348"/>
                  <a:pt x="3092219" y="922348"/>
                </a:cubicBezTo>
                <a:close/>
                <a:moveTo>
                  <a:pt x="2848960" y="922348"/>
                </a:moveTo>
                <a:lnTo>
                  <a:pt x="2975636" y="922348"/>
                </a:lnTo>
                <a:cubicBezTo>
                  <a:pt x="2989573" y="922348"/>
                  <a:pt x="3000870" y="933632"/>
                  <a:pt x="3000870" y="947551"/>
                </a:cubicBezTo>
                <a:cubicBezTo>
                  <a:pt x="3000870" y="961470"/>
                  <a:pt x="2989573" y="972754"/>
                  <a:pt x="2975636" y="972754"/>
                </a:cubicBezTo>
                <a:lnTo>
                  <a:pt x="2848960" y="972754"/>
                </a:lnTo>
                <a:cubicBezTo>
                  <a:pt x="2835021" y="972754"/>
                  <a:pt x="2823724" y="961470"/>
                  <a:pt x="2823724" y="947551"/>
                </a:cubicBezTo>
                <a:cubicBezTo>
                  <a:pt x="2823724" y="933632"/>
                  <a:pt x="2835021" y="922348"/>
                  <a:pt x="2848960" y="922348"/>
                </a:cubicBezTo>
                <a:close/>
                <a:moveTo>
                  <a:pt x="2460421" y="908621"/>
                </a:moveTo>
                <a:lnTo>
                  <a:pt x="2451604" y="912268"/>
                </a:lnTo>
                <a:lnTo>
                  <a:pt x="2442986" y="908703"/>
                </a:lnTo>
                <a:lnTo>
                  <a:pt x="2446555" y="917308"/>
                </a:lnTo>
                <a:lnTo>
                  <a:pt x="2442986" y="925913"/>
                </a:lnTo>
                <a:lnTo>
                  <a:pt x="2451604" y="922348"/>
                </a:lnTo>
                <a:lnTo>
                  <a:pt x="2460421" y="925995"/>
                </a:lnTo>
                <a:lnTo>
                  <a:pt x="2456817" y="917308"/>
                </a:lnTo>
                <a:close/>
                <a:moveTo>
                  <a:pt x="4879142" y="895969"/>
                </a:moveTo>
                <a:cubicBezTo>
                  <a:pt x="4505403" y="890566"/>
                  <a:pt x="4198042" y="1188782"/>
                  <a:pt x="4192632" y="1562053"/>
                </a:cubicBezTo>
                <a:cubicBezTo>
                  <a:pt x="4187222" y="1935324"/>
                  <a:pt x="4485812" y="2242301"/>
                  <a:pt x="4859551" y="2247704"/>
                </a:cubicBezTo>
                <a:cubicBezTo>
                  <a:pt x="4866642" y="2247806"/>
                  <a:pt x="4873734" y="2247798"/>
                  <a:pt x="4880824" y="2247677"/>
                </a:cubicBezTo>
                <a:lnTo>
                  <a:pt x="4880825" y="2247678"/>
                </a:lnTo>
                <a:cubicBezTo>
                  <a:pt x="5028913" y="2248025"/>
                  <a:pt x="5172951" y="2199403"/>
                  <a:pt x="5290463" y="2109398"/>
                </a:cubicBezTo>
                <a:cubicBezTo>
                  <a:pt x="5587683" y="1883032"/>
                  <a:pt x="5644892" y="1458883"/>
                  <a:pt x="5418242" y="1162035"/>
                </a:cubicBezTo>
                <a:cubicBezTo>
                  <a:pt x="5290025" y="994106"/>
                  <a:pt x="5090591" y="895678"/>
                  <a:pt x="4879142" y="895969"/>
                </a:cubicBezTo>
                <a:close/>
                <a:moveTo>
                  <a:pt x="3500599" y="847691"/>
                </a:moveTo>
                <a:cubicBezTo>
                  <a:pt x="3506748" y="845715"/>
                  <a:pt x="3513652" y="846082"/>
                  <a:pt x="3519855" y="849260"/>
                </a:cubicBezTo>
                <a:lnTo>
                  <a:pt x="3699354" y="941670"/>
                </a:lnTo>
                <a:cubicBezTo>
                  <a:pt x="3711643" y="947954"/>
                  <a:pt x="3716532" y="962977"/>
                  <a:pt x="3710290" y="975275"/>
                </a:cubicBezTo>
                <a:cubicBezTo>
                  <a:pt x="3705994" y="983782"/>
                  <a:pt x="3697287" y="989169"/>
                  <a:pt x="3687747" y="989221"/>
                </a:cubicBezTo>
                <a:cubicBezTo>
                  <a:pt x="3683753" y="989253"/>
                  <a:pt x="3679816" y="988270"/>
                  <a:pt x="3676308" y="986364"/>
                </a:cubicBezTo>
                <a:lnTo>
                  <a:pt x="3496806" y="894121"/>
                </a:lnTo>
                <a:cubicBezTo>
                  <a:pt x="3484404" y="887765"/>
                  <a:pt x="3479508" y="872569"/>
                  <a:pt x="3485873" y="860181"/>
                </a:cubicBezTo>
                <a:cubicBezTo>
                  <a:pt x="3489055" y="853987"/>
                  <a:pt x="3494449" y="849668"/>
                  <a:pt x="3500599" y="847691"/>
                </a:cubicBezTo>
                <a:close/>
                <a:moveTo>
                  <a:pt x="4882673" y="845733"/>
                </a:moveTo>
                <a:cubicBezTo>
                  <a:pt x="5284231" y="846243"/>
                  <a:pt x="5609345" y="1171776"/>
                  <a:pt x="5608834" y="1572831"/>
                </a:cubicBezTo>
                <a:cubicBezTo>
                  <a:pt x="5608546" y="1799349"/>
                  <a:pt x="5502439" y="2012758"/>
                  <a:pt x="5321921" y="2149891"/>
                </a:cubicBezTo>
                <a:cubicBezTo>
                  <a:pt x="5195247" y="2246466"/>
                  <a:pt x="5040187" y="2298561"/>
                  <a:pt x="4880825" y="2298083"/>
                </a:cubicBezTo>
                <a:cubicBezTo>
                  <a:pt x="4479267" y="2297573"/>
                  <a:pt x="4154153" y="1972041"/>
                  <a:pt x="4154664" y="1570985"/>
                </a:cubicBezTo>
                <a:cubicBezTo>
                  <a:pt x="4155174" y="1169930"/>
                  <a:pt x="4481115" y="845223"/>
                  <a:pt x="4882673" y="845733"/>
                </a:cubicBezTo>
                <a:close/>
                <a:moveTo>
                  <a:pt x="2451604" y="795662"/>
                </a:moveTo>
                <a:cubicBezTo>
                  <a:pt x="2465540" y="795662"/>
                  <a:pt x="2476839" y="806946"/>
                  <a:pt x="2476839" y="820865"/>
                </a:cubicBezTo>
                <a:lnTo>
                  <a:pt x="2476839" y="887065"/>
                </a:lnTo>
                <a:lnTo>
                  <a:pt x="2473236" y="895752"/>
                </a:lnTo>
                <a:lnTo>
                  <a:pt x="2482053" y="892105"/>
                </a:lnTo>
                <a:lnTo>
                  <a:pt x="2548166" y="892105"/>
                </a:lnTo>
                <a:cubicBezTo>
                  <a:pt x="2562103" y="892105"/>
                  <a:pt x="2573401" y="903389"/>
                  <a:pt x="2573401" y="917308"/>
                </a:cubicBezTo>
                <a:cubicBezTo>
                  <a:pt x="2573401" y="931227"/>
                  <a:pt x="2562103" y="942511"/>
                  <a:pt x="2548166" y="942511"/>
                </a:cubicBezTo>
                <a:lnTo>
                  <a:pt x="2482053" y="942511"/>
                </a:lnTo>
                <a:lnTo>
                  <a:pt x="2473236" y="938863"/>
                </a:lnTo>
                <a:lnTo>
                  <a:pt x="2476839" y="947551"/>
                </a:lnTo>
                <a:lnTo>
                  <a:pt x="2476839" y="1013751"/>
                </a:lnTo>
                <a:cubicBezTo>
                  <a:pt x="2476839" y="1027671"/>
                  <a:pt x="2465540" y="1038954"/>
                  <a:pt x="2451604" y="1038954"/>
                </a:cubicBezTo>
                <a:cubicBezTo>
                  <a:pt x="2437667" y="1038954"/>
                  <a:pt x="2426369" y="1027671"/>
                  <a:pt x="2426369" y="1013751"/>
                </a:cubicBezTo>
                <a:lnTo>
                  <a:pt x="2426369" y="947551"/>
                </a:lnTo>
                <a:lnTo>
                  <a:pt x="2429938" y="938946"/>
                </a:lnTo>
                <a:lnTo>
                  <a:pt x="2421321" y="942511"/>
                </a:lnTo>
                <a:lnTo>
                  <a:pt x="2355039" y="942511"/>
                </a:lnTo>
                <a:cubicBezTo>
                  <a:pt x="2341103" y="942511"/>
                  <a:pt x="2329805" y="931227"/>
                  <a:pt x="2329805" y="917308"/>
                </a:cubicBezTo>
                <a:cubicBezTo>
                  <a:pt x="2329805" y="903389"/>
                  <a:pt x="2341103" y="892105"/>
                  <a:pt x="2355039" y="892105"/>
                </a:cubicBezTo>
                <a:lnTo>
                  <a:pt x="2421321" y="892105"/>
                </a:lnTo>
                <a:lnTo>
                  <a:pt x="2429938" y="895670"/>
                </a:lnTo>
                <a:lnTo>
                  <a:pt x="2426369" y="887065"/>
                </a:lnTo>
                <a:lnTo>
                  <a:pt x="2426369" y="820865"/>
                </a:lnTo>
                <a:cubicBezTo>
                  <a:pt x="2426369" y="806946"/>
                  <a:pt x="2437667" y="795662"/>
                  <a:pt x="2451604" y="795662"/>
                </a:cubicBezTo>
                <a:close/>
                <a:moveTo>
                  <a:pt x="8193375" y="792287"/>
                </a:moveTo>
                <a:cubicBezTo>
                  <a:pt x="8206931" y="795518"/>
                  <a:pt x="8215298" y="809113"/>
                  <a:pt x="8212063" y="822652"/>
                </a:cubicBezTo>
                <a:cubicBezTo>
                  <a:pt x="8211642" y="824413"/>
                  <a:pt x="8211033" y="826123"/>
                  <a:pt x="8210245" y="827754"/>
                </a:cubicBezTo>
                <a:lnTo>
                  <a:pt x="8204526" y="843380"/>
                </a:lnTo>
                <a:cubicBezTo>
                  <a:pt x="8201041" y="853526"/>
                  <a:pt x="8191545" y="860387"/>
                  <a:pt x="8180805" y="860518"/>
                </a:cubicBezTo>
                <a:cubicBezTo>
                  <a:pt x="8177825" y="860507"/>
                  <a:pt x="8174868" y="859996"/>
                  <a:pt x="8172058" y="859005"/>
                </a:cubicBezTo>
                <a:cubicBezTo>
                  <a:pt x="8159071" y="854056"/>
                  <a:pt x="8152422" y="839655"/>
                  <a:pt x="8157084" y="826578"/>
                </a:cubicBezTo>
                <a:lnTo>
                  <a:pt x="8162972" y="810952"/>
                </a:lnTo>
                <a:cubicBezTo>
                  <a:pt x="8166208" y="797413"/>
                  <a:pt x="8179820" y="789057"/>
                  <a:pt x="8193375" y="792287"/>
                </a:cubicBezTo>
                <a:close/>
                <a:moveTo>
                  <a:pt x="7573161" y="744080"/>
                </a:moveTo>
                <a:cubicBezTo>
                  <a:pt x="7587098" y="743059"/>
                  <a:pt x="7599224" y="753516"/>
                  <a:pt x="7600246" y="767435"/>
                </a:cubicBezTo>
                <a:lnTo>
                  <a:pt x="7601424" y="784237"/>
                </a:lnTo>
                <a:cubicBezTo>
                  <a:pt x="7602480" y="798116"/>
                  <a:pt x="7592072" y="810222"/>
                  <a:pt x="7578175" y="811278"/>
                </a:cubicBezTo>
                <a:cubicBezTo>
                  <a:pt x="7578130" y="811281"/>
                  <a:pt x="7578085" y="811284"/>
                  <a:pt x="7578039" y="811288"/>
                </a:cubicBezTo>
                <a:lnTo>
                  <a:pt x="7576189" y="811288"/>
                </a:lnTo>
                <a:cubicBezTo>
                  <a:pt x="7563009" y="811235"/>
                  <a:pt x="7552089" y="801061"/>
                  <a:pt x="7551123" y="787933"/>
                </a:cubicBezTo>
                <a:lnTo>
                  <a:pt x="7549777" y="771131"/>
                </a:lnTo>
                <a:cubicBezTo>
                  <a:pt x="7548755" y="757212"/>
                  <a:pt x="7559225" y="745101"/>
                  <a:pt x="7573161" y="744080"/>
                </a:cubicBezTo>
                <a:close/>
                <a:moveTo>
                  <a:pt x="3034012" y="737864"/>
                </a:moveTo>
                <a:cubicBezTo>
                  <a:pt x="3047949" y="737864"/>
                  <a:pt x="3059247" y="749148"/>
                  <a:pt x="3059247" y="763067"/>
                </a:cubicBezTo>
                <a:lnTo>
                  <a:pt x="3059247" y="889753"/>
                </a:lnTo>
                <a:cubicBezTo>
                  <a:pt x="3059153" y="903607"/>
                  <a:pt x="3047883" y="914788"/>
                  <a:pt x="3034012" y="914788"/>
                </a:cubicBezTo>
                <a:cubicBezTo>
                  <a:pt x="3020075" y="914788"/>
                  <a:pt x="3008776" y="903504"/>
                  <a:pt x="3008776" y="889585"/>
                </a:cubicBezTo>
                <a:lnTo>
                  <a:pt x="3008776" y="763067"/>
                </a:lnTo>
                <a:cubicBezTo>
                  <a:pt x="3008776" y="749148"/>
                  <a:pt x="3020075" y="737864"/>
                  <a:pt x="3034012" y="737864"/>
                </a:cubicBezTo>
                <a:close/>
                <a:moveTo>
                  <a:pt x="6180093" y="697457"/>
                </a:moveTo>
                <a:cubicBezTo>
                  <a:pt x="6186486" y="698369"/>
                  <a:pt x="6192531" y="701717"/>
                  <a:pt x="6196712" y="707285"/>
                </a:cubicBezTo>
                <a:cubicBezTo>
                  <a:pt x="6205074" y="718420"/>
                  <a:pt x="6202815" y="734217"/>
                  <a:pt x="6191666" y="742569"/>
                </a:cubicBezTo>
                <a:lnTo>
                  <a:pt x="6030501" y="863878"/>
                </a:lnTo>
                <a:cubicBezTo>
                  <a:pt x="6026122" y="867129"/>
                  <a:pt x="6020816" y="868895"/>
                  <a:pt x="6015360" y="868919"/>
                </a:cubicBezTo>
                <a:cubicBezTo>
                  <a:pt x="6001424" y="869012"/>
                  <a:pt x="5990051" y="857804"/>
                  <a:pt x="5989958" y="843885"/>
                </a:cubicBezTo>
                <a:cubicBezTo>
                  <a:pt x="5989904" y="835893"/>
                  <a:pt x="5993650" y="828349"/>
                  <a:pt x="6000052" y="823554"/>
                </a:cubicBezTo>
                <a:lnTo>
                  <a:pt x="6161384" y="702244"/>
                </a:lnTo>
                <a:cubicBezTo>
                  <a:pt x="6166959" y="698068"/>
                  <a:pt x="6173700" y="696545"/>
                  <a:pt x="6180093" y="697457"/>
                </a:cubicBezTo>
                <a:close/>
                <a:moveTo>
                  <a:pt x="4865853" y="696699"/>
                </a:moveTo>
                <a:lnTo>
                  <a:pt x="4828337" y="804399"/>
                </a:lnTo>
                <a:cubicBezTo>
                  <a:pt x="4825070" y="813656"/>
                  <a:pt x="4816749" y="820199"/>
                  <a:pt x="4806973" y="821201"/>
                </a:cubicBezTo>
                <a:cubicBezTo>
                  <a:pt x="4778365" y="823899"/>
                  <a:pt x="4749942" y="828275"/>
                  <a:pt x="4721849" y="834306"/>
                </a:cubicBezTo>
                <a:cubicBezTo>
                  <a:pt x="4712445" y="836297"/>
                  <a:pt x="4702726" y="832779"/>
                  <a:pt x="4696783" y="825233"/>
                </a:cubicBezTo>
                <a:lnTo>
                  <a:pt x="4624612" y="734167"/>
                </a:lnTo>
                <a:cubicBezTo>
                  <a:pt x="4586621" y="745661"/>
                  <a:pt x="4549466" y="759752"/>
                  <a:pt x="4513413" y="776340"/>
                </a:cubicBezTo>
                <a:lnTo>
                  <a:pt x="4523002" y="889920"/>
                </a:lnTo>
                <a:cubicBezTo>
                  <a:pt x="4523818" y="899782"/>
                  <a:pt x="4518741" y="909199"/>
                  <a:pt x="4510049" y="913947"/>
                </a:cubicBezTo>
                <a:cubicBezTo>
                  <a:pt x="4483481" y="928933"/>
                  <a:pt x="4457759" y="945368"/>
                  <a:pt x="4433000" y="963176"/>
                </a:cubicBezTo>
                <a:cubicBezTo>
                  <a:pt x="4425276" y="968928"/>
                  <a:pt x="4414924" y="969713"/>
                  <a:pt x="4406420" y="965193"/>
                </a:cubicBezTo>
                <a:lnTo>
                  <a:pt x="4303463" y="911427"/>
                </a:lnTo>
                <a:cubicBezTo>
                  <a:pt x="4274370" y="936677"/>
                  <a:pt x="4246947" y="963785"/>
                  <a:pt x="4221367" y="992580"/>
                </a:cubicBezTo>
                <a:lnTo>
                  <a:pt x="4276378" y="1092383"/>
                </a:lnTo>
                <a:cubicBezTo>
                  <a:pt x="4281152" y="1101056"/>
                  <a:pt x="4280361" y="1111725"/>
                  <a:pt x="4274360" y="1119602"/>
                </a:cubicBezTo>
                <a:cubicBezTo>
                  <a:pt x="4254919" y="1145430"/>
                  <a:pt x="4237162" y="1172481"/>
                  <a:pt x="4221199" y="1200586"/>
                </a:cubicBezTo>
                <a:cubicBezTo>
                  <a:pt x="4216418" y="1208969"/>
                  <a:pt x="4207290" y="1213918"/>
                  <a:pt x="4197647" y="1213356"/>
                </a:cubicBezTo>
                <a:lnTo>
                  <a:pt x="4082242" y="1206131"/>
                </a:lnTo>
                <a:cubicBezTo>
                  <a:pt x="4066493" y="1240233"/>
                  <a:pt x="4052951" y="1275309"/>
                  <a:pt x="4041699" y="1311143"/>
                </a:cubicBezTo>
                <a:lnTo>
                  <a:pt x="4132710" y="1380030"/>
                </a:lnTo>
                <a:cubicBezTo>
                  <a:pt x="4140616" y="1386015"/>
                  <a:pt x="4144244" y="1396094"/>
                  <a:pt x="4141963" y="1405737"/>
                </a:cubicBezTo>
                <a:cubicBezTo>
                  <a:pt x="4134525" y="1438569"/>
                  <a:pt x="4129243" y="1471852"/>
                  <a:pt x="4126150" y="1505372"/>
                </a:cubicBezTo>
                <a:cubicBezTo>
                  <a:pt x="4125228" y="1515169"/>
                  <a:pt x="4118646" y="1523518"/>
                  <a:pt x="4109327" y="1526710"/>
                </a:cubicBezTo>
                <a:lnTo>
                  <a:pt x="4001330" y="1566867"/>
                </a:lnTo>
                <a:cubicBezTo>
                  <a:pt x="4000972" y="1603704"/>
                  <a:pt x="4003051" y="1640524"/>
                  <a:pt x="4007554" y="1677087"/>
                </a:cubicBezTo>
                <a:lnTo>
                  <a:pt x="4118747" y="1703130"/>
                </a:lnTo>
                <a:cubicBezTo>
                  <a:pt x="4128310" y="1705434"/>
                  <a:pt x="4135702" y="1713012"/>
                  <a:pt x="4137757" y="1722620"/>
                </a:cubicBezTo>
                <a:cubicBezTo>
                  <a:pt x="4144772" y="1756413"/>
                  <a:pt x="4154046" y="1789699"/>
                  <a:pt x="4165515" y="1822255"/>
                </a:cubicBezTo>
                <a:cubicBezTo>
                  <a:pt x="4168753" y="1831509"/>
                  <a:pt x="4166325" y="1841798"/>
                  <a:pt x="4159291" y="1848634"/>
                </a:cubicBezTo>
                <a:lnTo>
                  <a:pt x="4077027" y="1928779"/>
                </a:lnTo>
                <a:cubicBezTo>
                  <a:pt x="4085606" y="1947765"/>
                  <a:pt x="4093850" y="1963727"/>
                  <a:pt x="4100747" y="1979185"/>
                </a:cubicBezTo>
                <a:cubicBezTo>
                  <a:pt x="4107645" y="1994643"/>
                  <a:pt x="4117570" y="2009260"/>
                  <a:pt x="4128000" y="2026902"/>
                </a:cubicBezTo>
                <a:lnTo>
                  <a:pt x="4240714" y="2005396"/>
                </a:lnTo>
                <a:cubicBezTo>
                  <a:pt x="4250369" y="2003602"/>
                  <a:pt x="4260195" y="2007527"/>
                  <a:pt x="4265948" y="2015477"/>
                </a:cubicBezTo>
                <a:cubicBezTo>
                  <a:pt x="4286097" y="2043486"/>
                  <a:pt x="4308130" y="2070095"/>
                  <a:pt x="4331894" y="2095118"/>
                </a:cubicBezTo>
                <a:cubicBezTo>
                  <a:pt x="4338762" y="2102144"/>
                  <a:pt x="4340809" y="2112567"/>
                  <a:pt x="4337109" y="2121665"/>
                </a:cubicBezTo>
                <a:lnTo>
                  <a:pt x="4295051" y="2227852"/>
                </a:lnTo>
                <a:cubicBezTo>
                  <a:pt x="4322620" y="2252034"/>
                  <a:pt x="4351667" y="2274479"/>
                  <a:pt x="4382026" y="2295060"/>
                </a:cubicBezTo>
                <a:lnTo>
                  <a:pt x="4476907" y="2229196"/>
                </a:lnTo>
                <a:cubicBezTo>
                  <a:pt x="4484888" y="2223612"/>
                  <a:pt x="4495385" y="2223154"/>
                  <a:pt x="4503824" y="2228020"/>
                </a:cubicBezTo>
                <a:cubicBezTo>
                  <a:pt x="4533165" y="2244617"/>
                  <a:pt x="4563568" y="2259266"/>
                  <a:pt x="4594836" y="2271873"/>
                </a:cubicBezTo>
                <a:cubicBezTo>
                  <a:pt x="4604022" y="2275601"/>
                  <a:pt x="4610196" y="2284327"/>
                  <a:pt x="4610649" y="2294219"/>
                </a:cubicBezTo>
                <a:lnTo>
                  <a:pt x="4615360" y="2408136"/>
                </a:lnTo>
                <a:cubicBezTo>
                  <a:pt x="4651216" y="2419306"/>
                  <a:pt x="4687737" y="2428229"/>
                  <a:pt x="4724708" y="2434851"/>
                </a:cubicBezTo>
                <a:lnTo>
                  <a:pt x="4784766" y="2335888"/>
                </a:lnTo>
                <a:cubicBezTo>
                  <a:pt x="4789739" y="2327622"/>
                  <a:pt x="4799049" y="2322972"/>
                  <a:pt x="4808655" y="2323959"/>
                </a:cubicBezTo>
                <a:cubicBezTo>
                  <a:pt x="4840865" y="2326910"/>
                  <a:pt x="4873234" y="2327752"/>
                  <a:pt x="4905555" y="2326479"/>
                </a:cubicBezTo>
                <a:lnTo>
                  <a:pt x="4906732" y="2326647"/>
                </a:lnTo>
                <a:cubicBezTo>
                  <a:pt x="4916370" y="2326668"/>
                  <a:pt x="4925167" y="2332134"/>
                  <a:pt x="4929443" y="2340761"/>
                </a:cubicBezTo>
                <a:lnTo>
                  <a:pt x="4979912" y="2442580"/>
                </a:lnTo>
                <a:cubicBezTo>
                  <a:pt x="5018181" y="2438140"/>
                  <a:pt x="5056116" y="2431180"/>
                  <a:pt x="5093467" y="2421745"/>
                </a:cubicBezTo>
                <a:lnTo>
                  <a:pt x="5108102" y="2306485"/>
                </a:lnTo>
                <a:cubicBezTo>
                  <a:pt x="5109271" y="2296941"/>
                  <a:pt x="5115809" y="2288909"/>
                  <a:pt x="5124925" y="2285819"/>
                </a:cubicBezTo>
                <a:cubicBezTo>
                  <a:pt x="5153626" y="2275764"/>
                  <a:pt x="5181712" y="2264039"/>
                  <a:pt x="5209040" y="2250703"/>
                </a:cubicBezTo>
                <a:cubicBezTo>
                  <a:pt x="5217916" y="2246383"/>
                  <a:pt x="5228500" y="2247631"/>
                  <a:pt x="5236125" y="2253895"/>
                </a:cubicBezTo>
                <a:lnTo>
                  <a:pt x="5324109" y="2326479"/>
                </a:lnTo>
                <a:cubicBezTo>
                  <a:pt x="5358279" y="2306390"/>
                  <a:pt x="5390995" y="2283932"/>
                  <a:pt x="5422019" y="2259272"/>
                </a:cubicBezTo>
                <a:lnTo>
                  <a:pt x="5388373" y="2148043"/>
                </a:lnTo>
                <a:cubicBezTo>
                  <a:pt x="5385544" y="2138893"/>
                  <a:pt x="5388151" y="2128933"/>
                  <a:pt x="5395102" y="2122337"/>
                </a:cubicBezTo>
                <a:cubicBezTo>
                  <a:pt x="5416092" y="2102727"/>
                  <a:pt x="5435920" y="2081914"/>
                  <a:pt x="5454487" y="2060002"/>
                </a:cubicBezTo>
                <a:cubicBezTo>
                  <a:pt x="5460871" y="2052481"/>
                  <a:pt x="5471040" y="2049336"/>
                  <a:pt x="5480562" y="2051937"/>
                </a:cubicBezTo>
                <a:lnTo>
                  <a:pt x="5591089" y="2082684"/>
                </a:lnTo>
                <a:cubicBezTo>
                  <a:pt x="5614757" y="2049578"/>
                  <a:pt x="5636116" y="2014884"/>
                  <a:pt x="5655015" y="1978849"/>
                </a:cubicBezTo>
                <a:lnTo>
                  <a:pt x="5578976" y="1890638"/>
                </a:lnTo>
                <a:cubicBezTo>
                  <a:pt x="5572430" y="1883495"/>
                  <a:pt x="5570595" y="1873222"/>
                  <a:pt x="5574266" y="1864259"/>
                </a:cubicBezTo>
                <a:cubicBezTo>
                  <a:pt x="5584697" y="1839333"/>
                  <a:pt x="5593795" y="1813870"/>
                  <a:pt x="5601519" y="1787979"/>
                </a:cubicBezTo>
                <a:cubicBezTo>
                  <a:pt x="5604587" y="1778924"/>
                  <a:pt x="5612551" y="1772405"/>
                  <a:pt x="5622043" y="1771177"/>
                </a:cubicBezTo>
                <a:lnTo>
                  <a:pt x="5735597" y="1754375"/>
                </a:lnTo>
                <a:cubicBezTo>
                  <a:pt x="5744095" y="1713768"/>
                  <a:pt x="5749716" y="1672614"/>
                  <a:pt x="5752420" y="1631218"/>
                </a:cubicBezTo>
                <a:lnTo>
                  <a:pt x="5647109" y="1581820"/>
                </a:lnTo>
                <a:cubicBezTo>
                  <a:pt x="5638394" y="1577671"/>
                  <a:pt x="5632788" y="1568947"/>
                  <a:pt x="5632641" y="1559306"/>
                </a:cubicBezTo>
                <a:cubicBezTo>
                  <a:pt x="5632641" y="1533263"/>
                  <a:pt x="5630454" y="1507052"/>
                  <a:pt x="5627426" y="1481849"/>
                </a:cubicBezTo>
                <a:cubicBezTo>
                  <a:pt x="5626174" y="1472198"/>
                  <a:pt x="5630635" y="1462696"/>
                  <a:pt x="5638866" y="1457487"/>
                </a:cubicBezTo>
                <a:lnTo>
                  <a:pt x="5736102" y="1395824"/>
                </a:lnTo>
                <a:cubicBezTo>
                  <a:pt x="5727799" y="1354748"/>
                  <a:pt x="5716554" y="1314319"/>
                  <a:pt x="5702456" y="1274851"/>
                </a:cubicBezTo>
                <a:lnTo>
                  <a:pt x="5586547" y="1272498"/>
                </a:lnTo>
                <a:cubicBezTo>
                  <a:pt x="5576878" y="1272226"/>
                  <a:pt x="5568204" y="1266494"/>
                  <a:pt x="5564172" y="1257713"/>
                </a:cubicBezTo>
                <a:cubicBezTo>
                  <a:pt x="5558452" y="1244943"/>
                  <a:pt x="5553069" y="1233854"/>
                  <a:pt x="5547349" y="1224109"/>
                </a:cubicBezTo>
                <a:cubicBezTo>
                  <a:pt x="5541629" y="1214364"/>
                  <a:pt x="5535741" y="1202771"/>
                  <a:pt x="5528676" y="1190505"/>
                </a:cubicBezTo>
                <a:cubicBezTo>
                  <a:pt x="5523450" y="1182304"/>
                  <a:pt x="5523450" y="1171823"/>
                  <a:pt x="5528676" y="1163622"/>
                </a:cubicBezTo>
                <a:lnTo>
                  <a:pt x="5592771" y="1067348"/>
                </a:lnTo>
                <a:cubicBezTo>
                  <a:pt x="5568517" y="1033039"/>
                  <a:pt x="5541811" y="1000527"/>
                  <a:pt x="5512862" y="970065"/>
                </a:cubicBezTo>
                <a:lnTo>
                  <a:pt x="5406710" y="1014590"/>
                </a:lnTo>
                <a:cubicBezTo>
                  <a:pt x="5397748" y="1018374"/>
                  <a:pt x="5387405" y="1016674"/>
                  <a:pt x="5380130" y="1010222"/>
                </a:cubicBezTo>
                <a:cubicBezTo>
                  <a:pt x="5360737" y="993002"/>
                  <a:pt x="5340467" y="976794"/>
                  <a:pt x="5319399" y="961664"/>
                </a:cubicBezTo>
                <a:cubicBezTo>
                  <a:pt x="5311592" y="956021"/>
                  <a:pt x="5307624" y="946472"/>
                  <a:pt x="5309138" y="936966"/>
                </a:cubicBezTo>
                <a:lnTo>
                  <a:pt x="5328651" y="822377"/>
                </a:lnTo>
                <a:cubicBezTo>
                  <a:pt x="5292937" y="801110"/>
                  <a:pt x="5255780" y="782359"/>
                  <a:pt x="5217451" y="766259"/>
                </a:cubicBezTo>
                <a:lnTo>
                  <a:pt x="5138888" y="850268"/>
                </a:lnTo>
                <a:cubicBezTo>
                  <a:pt x="5132166" y="857369"/>
                  <a:pt x="5121958" y="859984"/>
                  <a:pt x="5112644" y="856989"/>
                </a:cubicBezTo>
                <a:cubicBezTo>
                  <a:pt x="5087485" y="848196"/>
                  <a:pt x="5061879" y="840737"/>
                  <a:pt x="5035932" y="834642"/>
                </a:cubicBezTo>
                <a:cubicBezTo>
                  <a:pt x="5026563" y="832695"/>
                  <a:pt x="5019122" y="825589"/>
                  <a:pt x="5016754" y="816328"/>
                </a:cubicBezTo>
                <a:lnTo>
                  <a:pt x="4987819" y="703588"/>
                </a:lnTo>
                <a:cubicBezTo>
                  <a:pt x="4947366" y="698536"/>
                  <a:pt x="4906617" y="696234"/>
                  <a:pt x="4865853" y="696699"/>
                </a:cubicBezTo>
                <a:close/>
                <a:moveTo>
                  <a:pt x="4847011" y="647302"/>
                </a:moveTo>
                <a:lnTo>
                  <a:pt x="4860132" y="647302"/>
                </a:lnTo>
                <a:cubicBezTo>
                  <a:pt x="4906355" y="646441"/>
                  <a:pt x="4952578" y="649024"/>
                  <a:pt x="4998417" y="655031"/>
                </a:cubicBezTo>
                <a:lnTo>
                  <a:pt x="5011034" y="656711"/>
                </a:lnTo>
                <a:cubicBezTo>
                  <a:pt x="5021184" y="658089"/>
                  <a:pt x="5029492" y="665458"/>
                  <a:pt x="5032063" y="675361"/>
                </a:cubicBezTo>
                <a:lnTo>
                  <a:pt x="5061503" y="789613"/>
                </a:lnTo>
                <a:cubicBezTo>
                  <a:pt x="5079167" y="793814"/>
                  <a:pt x="5096662" y="798518"/>
                  <a:pt x="5114158" y="803895"/>
                </a:cubicBezTo>
                <a:lnTo>
                  <a:pt x="5193899" y="719046"/>
                </a:lnTo>
                <a:cubicBezTo>
                  <a:pt x="5201008" y="711364"/>
                  <a:pt x="5212169" y="708947"/>
                  <a:pt x="5221825" y="712997"/>
                </a:cubicBezTo>
                <a:lnTo>
                  <a:pt x="5233938" y="718038"/>
                </a:lnTo>
                <a:cubicBezTo>
                  <a:pt x="5277397" y="735957"/>
                  <a:pt x="5319410" y="757190"/>
                  <a:pt x="5359605" y="781548"/>
                </a:cubicBezTo>
                <a:lnTo>
                  <a:pt x="5370541" y="788101"/>
                </a:lnTo>
                <a:cubicBezTo>
                  <a:pt x="5379425" y="793411"/>
                  <a:pt x="5384161" y="803603"/>
                  <a:pt x="5382485" y="813808"/>
                </a:cubicBezTo>
                <a:lnTo>
                  <a:pt x="5362802" y="930077"/>
                </a:lnTo>
                <a:cubicBezTo>
                  <a:pt x="5376597" y="940326"/>
                  <a:pt x="5389887" y="951079"/>
                  <a:pt x="5402840" y="962000"/>
                </a:cubicBezTo>
                <a:lnTo>
                  <a:pt x="5510507" y="916971"/>
                </a:lnTo>
                <a:cubicBezTo>
                  <a:pt x="5520088" y="912787"/>
                  <a:pt x="5531270" y="915074"/>
                  <a:pt x="5538433" y="922684"/>
                </a:cubicBezTo>
                <a:lnTo>
                  <a:pt x="5547349" y="931925"/>
                </a:lnTo>
                <a:cubicBezTo>
                  <a:pt x="5580246" y="965926"/>
                  <a:pt x="5610502" y="1002379"/>
                  <a:pt x="5637856" y="1040969"/>
                </a:cubicBezTo>
                <a:lnTo>
                  <a:pt x="5645090" y="1051554"/>
                </a:lnTo>
                <a:cubicBezTo>
                  <a:pt x="5650890" y="1060133"/>
                  <a:pt x="5650890" y="1071371"/>
                  <a:pt x="5645090" y="1079949"/>
                </a:cubicBezTo>
                <a:lnTo>
                  <a:pt x="5580154" y="1177400"/>
                </a:lnTo>
                <a:cubicBezTo>
                  <a:pt x="5584527" y="1185129"/>
                  <a:pt x="5588565" y="1192186"/>
                  <a:pt x="5592266" y="1199410"/>
                </a:cubicBezTo>
                <a:cubicBezTo>
                  <a:pt x="5595967" y="1206635"/>
                  <a:pt x="5599668" y="1213860"/>
                  <a:pt x="5603370" y="1221757"/>
                </a:cubicBezTo>
                <a:lnTo>
                  <a:pt x="5721130" y="1224109"/>
                </a:lnTo>
                <a:cubicBezTo>
                  <a:pt x="5731580" y="1224443"/>
                  <a:pt x="5740774" y="1231097"/>
                  <a:pt x="5744346" y="1240911"/>
                </a:cubicBezTo>
                <a:lnTo>
                  <a:pt x="5748719" y="1253008"/>
                </a:lnTo>
                <a:cubicBezTo>
                  <a:pt x="5765221" y="1297574"/>
                  <a:pt x="5778215" y="1343358"/>
                  <a:pt x="5787580" y="1389943"/>
                </a:cubicBezTo>
                <a:lnTo>
                  <a:pt x="5790103" y="1402545"/>
                </a:lnTo>
                <a:cubicBezTo>
                  <a:pt x="5792269" y="1412742"/>
                  <a:pt x="5787836" y="1423207"/>
                  <a:pt x="5779000" y="1428755"/>
                </a:cubicBezTo>
                <a:lnTo>
                  <a:pt x="5680418" y="1491258"/>
                </a:lnTo>
                <a:cubicBezTo>
                  <a:pt x="5682101" y="1508060"/>
                  <a:pt x="5683278" y="1524862"/>
                  <a:pt x="5683783" y="1541664"/>
                </a:cubicBezTo>
                <a:lnTo>
                  <a:pt x="5790608" y="1592069"/>
                </a:lnTo>
                <a:cubicBezTo>
                  <a:pt x="5800009" y="1596423"/>
                  <a:pt x="5805759" y="1606105"/>
                  <a:pt x="5805075" y="1616432"/>
                </a:cubicBezTo>
                <a:lnTo>
                  <a:pt x="5805076" y="1629202"/>
                </a:lnTo>
                <a:cubicBezTo>
                  <a:pt x="5802140" y="1676115"/>
                  <a:pt x="5795616" y="1722737"/>
                  <a:pt x="5785561" y="1768657"/>
                </a:cubicBezTo>
                <a:lnTo>
                  <a:pt x="5782870" y="1781258"/>
                </a:lnTo>
                <a:cubicBezTo>
                  <a:pt x="5780531" y="1791481"/>
                  <a:pt x="5772209" y="1799261"/>
                  <a:pt x="5761841" y="1800916"/>
                </a:cubicBezTo>
                <a:lnTo>
                  <a:pt x="5646604" y="1817718"/>
                </a:lnTo>
                <a:cubicBezTo>
                  <a:pt x="5641053" y="1834520"/>
                  <a:pt x="5634996" y="1851322"/>
                  <a:pt x="5628267" y="1868124"/>
                </a:cubicBezTo>
                <a:lnTo>
                  <a:pt x="5705484" y="1957343"/>
                </a:lnTo>
                <a:cubicBezTo>
                  <a:pt x="5712145" y="1965184"/>
                  <a:pt x="5713407" y="1976266"/>
                  <a:pt x="5708681" y="1985402"/>
                </a:cubicBezTo>
                <a:lnTo>
                  <a:pt x="5702961" y="1996659"/>
                </a:lnTo>
                <a:cubicBezTo>
                  <a:pt x="5681757" y="2037611"/>
                  <a:pt x="5657520" y="2076925"/>
                  <a:pt x="5630454" y="2114272"/>
                </a:cubicBezTo>
                <a:lnTo>
                  <a:pt x="5622716" y="2124857"/>
                </a:lnTo>
                <a:cubicBezTo>
                  <a:pt x="5616541" y="2133441"/>
                  <a:pt x="5605659" y="2137265"/>
                  <a:pt x="5595463" y="2134434"/>
                </a:cubicBezTo>
                <a:lnTo>
                  <a:pt x="5484095" y="2103351"/>
                </a:lnTo>
                <a:cubicBezTo>
                  <a:pt x="5470973" y="2118304"/>
                  <a:pt x="5457010" y="2132754"/>
                  <a:pt x="5442711" y="2146699"/>
                </a:cubicBezTo>
                <a:lnTo>
                  <a:pt x="5476356" y="2259608"/>
                </a:lnTo>
                <a:cubicBezTo>
                  <a:pt x="5479344" y="2269443"/>
                  <a:pt x="5476008" y="2280104"/>
                  <a:pt x="5467945" y="2286491"/>
                </a:cubicBezTo>
                <a:lnTo>
                  <a:pt x="5458019" y="2294388"/>
                </a:lnTo>
                <a:cubicBezTo>
                  <a:pt x="5422832" y="2322524"/>
                  <a:pt x="5385608" y="2348020"/>
                  <a:pt x="5346652" y="2370668"/>
                </a:cubicBezTo>
                <a:lnTo>
                  <a:pt x="5335380" y="2377221"/>
                </a:lnTo>
                <a:cubicBezTo>
                  <a:pt x="5326193" y="2382560"/>
                  <a:pt x="5314647" y="2381622"/>
                  <a:pt x="5306445" y="2374868"/>
                </a:cubicBezTo>
                <a:lnTo>
                  <a:pt x="5217451" y="2301276"/>
                </a:lnTo>
                <a:cubicBezTo>
                  <a:pt x="5197600" y="2310573"/>
                  <a:pt x="5177413" y="2318974"/>
                  <a:pt x="5156889" y="2326479"/>
                </a:cubicBezTo>
                <a:lnTo>
                  <a:pt x="5142084" y="2444092"/>
                </a:lnTo>
                <a:cubicBezTo>
                  <a:pt x="5140769" y="2454293"/>
                  <a:pt x="5133378" y="2462672"/>
                  <a:pt x="5123411" y="2465262"/>
                </a:cubicBezTo>
                <a:lnTo>
                  <a:pt x="5111130" y="2468455"/>
                </a:lnTo>
                <a:cubicBezTo>
                  <a:pt x="5068647" y="2479544"/>
                  <a:pt x="5025409" y="2487518"/>
                  <a:pt x="4981762" y="2492313"/>
                </a:cubicBezTo>
                <a:lnTo>
                  <a:pt x="4968640" y="2493825"/>
                </a:lnTo>
                <a:lnTo>
                  <a:pt x="4965276" y="2494666"/>
                </a:lnTo>
                <a:cubicBezTo>
                  <a:pt x="4955736" y="2494613"/>
                  <a:pt x="4947029" y="2489228"/>
                  <a:pt x="4942733" y="2480720"/>
                </a:cubicBezTo>
                <a:lnTo>
                  <a:pt x="4892264" y="2377388"/>
                </a:lnTo>
                <a:cubicBezTo>
                  <a:pt x="4868208" y="2377388"/>
                  <a:pt x="4844487" y="2377388"/>
                  <a:pt x="4820935" y="2375372"/>
                </a:cubicBezTo>
                <a:lnTo>
                  <a:pt x="4760204" y="2476183"/>
                </a:lnTo>
                <a:cubicBezTo>
                  <a:pt x="4754752" y="2484985"/>
                  <a:pt x="4744521" y="2489629"/>
                  <a:pt x="4734297" y="2487945"/>
                </a:cubicBezTo>
                <a:lnTo>
                  <a:pt x="4721680" y="2485761"/>
                </a:lnTo>
                <a:cubicBezTo>
                  <a:pt x="4679412" y="2478469"/>
                  <a:pt x="4637703" y="2468252"/>
                  <a:pt x="4596854" y="2455181"/>
                </a:cubicBezTo>
                <a:lnTo>
                  <a:pt x="4584405" y="2451317"/>
                </a:lnTo>
                <a:cubicBezTo>
                  <a:pt x="4574575" y="2447851"/>
                  <a:pt x="4567892" y="2438705"/>
                  <a:pt x="4567583" y="2428298"/>
                </a:cubicBezTo>
                <a:lnTo>
                  <a:pt x="4562704" y="2312869"/>
                </a:lnTo>
                <a:cubicBezTo>
                  <a:pt x="4539488" y="2302956"/>
                  <a:pt x="4516778" y="2292035"/>
                  <a:pt x="4495412" y="2280106"/>
                </a:cubicBezTo>
                <a:lnTo>
                  <a:pt x="4399185" y="2347313"/>
                </a:lnTo>
                <a:cubicBezTo>
                  <a:pt x="4390558" y="2353182"/>
                  <a:pt x="4379214" y="2353182"/>
                  <a:pt x="4370586" y="2347313"/>
                </a:cubicBezTo>
                <a:lnTo>
                  <a:pt x="4359988" y="2340089"/>
                </a:lnTo>
                <a:cubicBezTo>
                  <a:pt x="4325105" y="2316519"/>
                  <a:pt x="4291886" y="2290583"/>
                  <a:pt x="4260565" y="2262464"/>
                </a:cubicBezTo>
                <a:lnTo>
                  <a:pt x="4250807" y="2253727"/>
                </a:lnTo>
                <a:cubicBezTo>
                  <a:pt x="4242955" y="2246668"/>
                  <a:pt x="4240336" y="2235470"/>
                  <a:pt x="4244246" y="2225668"/>
                </a:cubicBezTo>
                <a:lnTo>
                  <a:pt x="4286977" y="2117968"/>
                </a:lnTo>
                <a:cubicBezTo>
                  <a:pt x="4269481" y="2099038"/>
                  <a:pt x="4252658" y="2079044"/>
                  <a:pt x="4236508" y="2057986"/>
                </a:cubicBezTo>
                <a:lnTo>
                  <a:pt x="4122280" y="2079660"/>
                </a:lnTo>
                <a:cubicBezTo>
                  <a:pt x="4111964" y="2081674"/>
                  <a:pt x="4101485" y="2077045"/>
                  <a:pt x="4096037" y="2068067"/>
                </a:cubicBezTo>
                <a:lnTo>
                  <a:pt x="4089307" y="2056977"/>
                </a:lnTo>
                <a:cubicBezTo>
                  <a:pt x="4076859" y="2036647"/>
                  <a:pt x="4066933" y="2019341"/>
                  <a:pt x="4058185" y="2002540"/>
                </a:cubicBezTo>
                <a:cubicBezTo>
                  <a:pt x="4049437" y="1985738"/>
                  <a:pt x="4041362" y="1967760"/>
                  <a:pt x="4031106" y="1945917"/>
                </a:cubicBezTo>
                <a:lnTo>
                  <a:pt x="4025892" y="1933988"/>
                </a:lnTo>
                <a:cubicBezTo>
                  <a:pt x="4021714" y="1924367"/>
                  <a:pt x="4023849" y="1913173"/>
                  <a:pt x="4031276" y="1905760"/>
                </a:cubicBezTo>
                <a:lnTo>
                  <a:pt x="4114374" y="1824607"/>
                </a:lnTo>
                <a:cubicBezTo>
                  <a:pt x="4106153" y="1799941"/>
                  <a:pt x="4099191" y="1774874"/>
                  <a:pt x="4093513" y="1749503"/>
                </a:cubicBezTo>
                <a:lnTo>
                  <a:pt x="3980469" y="1722956"/>
                </a:lnTo>
                <a:cubicBezTo>
                  <a:pt x="3970228" y="1720566"/>
                  <a:pt x="3962569" y="1712044"/>
                  <a:pt x="3961291" y="1701617"/>
                </a:cubicBezTo>
                <a:lnTo>
                  <a:pt x="3959609" y="1688680"/>
                </a:lnTo>
                <a:cubicBezTo>
                  <a:pt x="3954406" y="1646883"/>
                  <a:pt x="3952046" y="1604782"/>
                  <a:pt x="3952544" y="1562666"/>
                </a:cubicBezTo>
                <a:lnTo>
                  <a:pt x="3952544" y="1549897"/>
                </a:lnTo>
                <a:cubicBezTo>
                  <a:pt x="3952715" y="1539366"/>
                  <a:pt x="3959424" y="1530052"/>
                  <a:pt x="3969367" y="1526542"/>
                </a:cubicBezTo>
                <a:lnTo>
                  <a:pt x="4077027" y="1484874"/>
                </a:lnTo>
                <a:cubicBezTo>
                  <a:pt x="4079718" y="1460007"/>
                  <a:pt x="4083756" y="1434468"/>
                  <a:pt x="4088803" y="1410441"/>
                </a:cubicBezTo>
                <a:lnTo>
                  <a:pt x="3996620" y="1340546"/>
                </a:lnTo>
                <a:cubicBezTo>
                  <a:pt x="3988181" y="1334196"/>
                  <a:pt x="3984674" y="1323217"/>
                  <a:pt x="3987872" y="1313159"/>
                </a:cubicBezTo>
                <a:lnTo>
                  <a:pt x="3991742" y="1300557"/>
                </a:lnTo>
                <a:cubicBezTo>
                  <a:pt x="4004372" y="1259683"/>
                  <a:pt x="4019773" y="1219714"/>
                  <a:pt x="4037829" y="1180928"/>
                </a:cubicBezTo>
                <a:lnTo>
                  <a:pt x="4043213" y="1169335"/>
                </a:lnTo>
                <a:cubicBezTo>
                  <a:pt x="4047520" y="1159880"/>
                  <a:pt x="4057226" y="1154064"/>
                  <a:pt x="4067606" y="1154717"/>
                </a:cubicBezTo>
                <a:lnTo>
                  <a:pt x="4185366" y="1162110"/>
                </a:lnTo>
                <a:cubicBezTo>
                  <a:pt x="4197479" y="1141780"/>
                  <a:pt x="4210601" y="1121954"/>
                  <a:pt x="4224563" y="1102464"/>
                </a:cubicBezTo>
                <a:lnTo>
                  <a:pt x="4168880" y="1001653"/>
                </a:lnTo>
                <a:cubicBezTo>
                  <a:pt x="4163748" y="992391"/>
                  <a:pt x="4164957" y="980913"/>
                  <a:pt x="4171908" y="972922"/>
                </a:cubicBezTo>
                <a:lnTo>
                  <a:pt x="4180656" y="963008"/>
                </a:lnTo>
                <a:cubicBezTo>
                  <a:pt x="4209520" y="930009"/>
                  <a:pt x="4240722" y="899126"/>
                  <a:pt x="4274023" y="870598"/>
                </a:cubicBezTo>
                <a:lnTo>
                  <a:pt x="4283780" y="862197"/>
                </a:lnTo>
                <a:cubicBezTo>
                  <a:pt x="4291613" y="855501"/>
                  <a:pt x="4302736" y="854237"/>
                  <a:pt x="4311875" y="859005"/>
                </a:cubicBezTo>
                <a:lnTo>
                  <a:pt x="4416345" y="913611"/>
                </a:lnTo>
                <a:cubicBezTo>
                  <a:pt x="4434177" y="901178"/>
                  <a:pt x="4452682" y="889248"/>
                  <a:pt x="4471524" y="878327"/>
                </a:cubicBezTo>
                <a:lnTo>
                  <a:pt x="4461766" y="763066"/>
                </a:lnTo>
                <a:cubicBezTo>
                  <a:pt x="4461018" y="752820"/>
                  <a:pt x="4466532" y="743135"/>
                  <a:pt x="4475729" y="738536"/>
                </a:cubicBezTo>
                <a:lnTo>
                  <a:pt x="4487674" y="732991"/>
                </a:lnTo>
                <a:cubicBezTo>
                  <a:pt x="4528575" y="714006"/>
                  <a:pt x="4570799" y="698003"/>
                  <a:pt x="4614014" y="685106"/>
                </a:cubicBezTo>
                <a:lnTo>
                  <a:pt x="4626126" y="681578"/>
                </a:lnTo>
                <a:cubicBezTo>
                  <a:pt x="4636025" y="678567"/>
                  <a:pt x="4646762" y="681897"/>
                  <a:pt x="4653211" y="689978"/>
                </a:cubicBezTo>
                <a:lnTo>
                  <a:pt x="4726391" y="782389"/>
                </a:lnTo>
                <a:cubicBezTo>
                  <a:pt x="4746073" y="778524"/>
                  <a:pt x="4765925" y="775500"/>
                  <a:pt x="4785607" y="773316"/>
                </a:cubicBezTo>
                <a:lnTo>
                  <a:pt x="4823627" y="664104"/>
                </a:lnTo>
                <a:cubicBezTo>
                  <a:pt x="4827221" y="654234"/>
                  <a:pt x="4836499" y="647568"/>
                  <a:pt x="4847011" y="647302"/>
                </a:cubicBezTo>
                <a:close/>
                <a:moveTo>
                  <a:pt x="2821035" y="500622"/>
                </a:moveTo>
                <a:cubicBezTo>
                  <a:pt x="2834971" y="500622"/>
                  <a:pt x="2846270" y="511906"/>
                  <a:pt x="2846270" y="525825"/>
                </a:cubicBezTo>
                <a:lnTo>
                  <a:pt x="2846270" y="671330"/>
                </a:lnTo>
                <a:cubicBezTo>
                  <a:pt x="2846549" y="685246"/>
                  <a:pt x="2835478" y="696753"/>
                  <a:pt x="2821544" y="697032"/>
                </a:cubicBezTo>
                <a:cubicBezTo>
                  <a:pt x="2821374" y="697035"/>
                  <a:pt x="2821204" y="697037"/>
                  <a:pt x="2821035" y="697037"/>
                </a:cubicBezTo>
                <a:cubicBezTo>
                  <a:pt x="2807096" y="697037"/>
                  <a:pt x="2795799" y="685753"/>
                  <a:pt x="2795799" y="671834"/>
                </a:cubicBezTo>
                <a:lnTo>
                  <a:pt x="2795799" y="525825"/>
                </a:lnTo>
                <a:cubicBezTo>
                  <a:pt x="2795799" y="511906"/>
                  <a:pt x="2807096" y="500622"/>
                  <a:pt x="2821035" y="500622"/>
                </a:cubicBezTo>
                <a:close/>
                <a:moveTo>
                  <a:pt x="3759129" y="468821"/>
                </a:moveTo>
                <a:cubicBezTo>
                  <a:pt x="3765555" y="468185"/>
                  <a:pt x="3772224" y="469998"/>
                  <a:pt x="3777614" y="474410"/>
                </a:cubicBezTo>
                <a:cubicBezTo>
                  <a:pt x="3778561" y="475185"/>
                  <a:pt x="3779449" y="476028"/>
                  <a:pt x="3780273" y="476931"/>
                </a:cubicBezTo>
                <a:lnTo>
                  <a:pt x="3926633" y="615715"/>
                </a:lnTo>
                <a:cubicBezTo>
                  <a:pt x="3936764" y="625274"/>
                  <a:pt x="3937217" y="641225"/>
                  <a:pt x="3927645" y="651342"/>
                </a:cubicBezTo>
                <a:cubicBezTo>
                  <a:pt x="3923000" y="656253"/>
                  <a:pt x="3916574" y="659096"/>
                  <a:pt x="3909810" y="659231"/>
                </a:cubicBezTo>
                <a:lnTo>
                  <a:pt x="3908800" y="659231"/>
                </a:lnTo>
                <a:cubicBezTo>
                  <a:pt x="3902501" y="659090"/>
                  <a:pt x="3896489" y="656568"/>
                  <a:pt x="3891977" y="652175"/>
                </a:cubicBezTo>
                <a:lnTo>
                  <a:pt x="3745618" y="513391"/>
                </a:lnTo>
                <a:cubicBezTo>
                  <a:pt x="3734840" y="504567"/>
                  <a:pt x="3733266" y="488687"/>
                  <a:pt x="3742101" y="477923"/>
                </a:cubicBezTo>
                <a:cubicBezTo>
                  <a:pt x="3746519" y="472541"/>
                  <a:pt x="3752702" y="469457"/>
                  <a:pt x="3759129" y="468821"/>
                </a:cubicBezTo>
                <a:close/>
                <a:moveTo>
                  <a:pt x="2887653" y="433582"/>
                </a:moveTo>
                <a:lnTo>
                  <a:pt x="3034013" y="433582"/>
                </a:lnTo>
                <a:cubicBezTo>
                  <a:pt x="3047949" y="433582"/>
                  <a:pt x="3059247" y="444866"/>
                  <a:pt x="3059247" y="458785"/>
                </a:cubicBezTo>
                <a:cubicBezTo>
                  <a:pt x="3059247" y="472704"/>
                  <a:pt x="3047949" y="483988"/>
                  <a:pt x="3034013" y="483988"/>
                </a:cubicBezTo>
                <a:lnTo>
                  <a:pt x="2887653" y="483988"/>
                </a:lnTo>
                <a:cubicBezTo>
                  <a:pt x="2873717" y="483988"/>
                  <a:pt x="2862419" y="472704"/>
                  <a:pt x="2862419" y="458785"/>
                </a:cubicBezTo>
                <a:cubicBezTo>
                  <a:pt x="2862419" y="444866"/>
                  <a:pt x="2873717" y="433582"/>
                  <a:pt x="2887653" y="433582"/>
                </a:cubicBezTo>
                <a:close/>
                <a:moveTo>
                  <a:pt x="2607553" y="433582"/>
                </a:moveTo>
                <a:lnTo>
                  <a:pt x="2753912" y="433582"/>
                </a:lnTo>
                <a:cubicBezTo>
                  <a:pt x="2767849" y="433582"/>
                  <a:pt x="2779146" y="444866"/>
                  <a:pt x="2779146" y="458785"/>
                </a:cubicBezTo>
                <a:cubicBezTo>
                  <a:pt x="2779146" y="472704"/>
                  <a:pt x="2767849" y="483988"/>
                  <a:pt x="2753912" y="483988"/>
                </a:cubicBezTo>
                <a:lnTo>
                  <a:pt x="2607553" y="483988"/>
                </a:lnTo>
                <a:cubicBezTo>
                  <a:pt x="2593615" y="483988"/>
                  <a:pt x="2582317" y="472704"/>
                  <a:pt x="2582317" y="458785"/>
                </a:cubicBezTo>
                <a:cubicBezTo>
                  <a:pt x="2582317" y="444866"/>
                  <a:pt x="2593615" y="433582"/>
                  <a:pt x="2607553" y="433582"/>
                </a:cubicBezTo>
                <a:close/>
                <a:moveTo>
                  <a:pt x="5840419" y="351185"/>
                </a:moveTo>
                <a:cubicBezTo>
                  <a:pt x="5846844" y="350535"/>
                  <a:pt x="5853518" y="352333"/>
                  <a:pt x="5858917" y="356733"/>
                </a:cubicBezTo>
                <a:cubicBezTo>
                  <a:pt x="5869166" y="365085"/>
                  <a:pt x="5871218" y="379924"/>
                  <a:pt x="5863619" y="390738"/>
                </a:cubicBezTo>
                <a:lnTo>
                  <a:pt x="5742493" y="551533"/>
                </a:lnTo>
                <a:cubicBezTo>
                  <a:pt x="5737640" y="558045"/>
                  <a:pt x="5729927" y="561803"/>
                  <a:pt x="5721801" y="561614"/>
                </a:cubicBezTo>
                <a:cubicBezTo>
                  <a:pt x="5716258" y="561640"/>
                  <a:pt x="5710866" y="559806"/>
                  <a:pt x="5706492" y="556405"/>
                </a:cubicBezTo>
                <a:cubicBezTo>
                  <a:pt x="5695398" y="548002"/>
                  <a:pt x="5693215" y="532213"/>
                  <a:pt x="5701613" y="521121"/>
                </a:cubicBezTo>
                <a:lnTo>
                  <a:pt x="5823412" y="360327"/>
                </a:lnTo>
                <a:cubicBezTo>
                  <a:pt x="5827817" y="354934"/>
                  <a:pt x="5833994" y="351836"/>
                  <a:pt x="5840419" y="351185"/>
                </a:cubicBezTo>
                <a:close/>
                <a:moveTo>
                  <a:pt x="2821035" y="220367"/>
                </a:moveTo>
                <a:cubicBezTo>
                  <a:pt x="2834971" y="220367"/>
                  <a:pt x="2846270" y="231651"/>
                  <a:pt x="2846270" y="245570"/>
                </a:cubicBezTo>
                <a:lnTo>
                  <a:pt x="2846270" y="391747"/>
                </a:lnTo>
                <a:cubicBezTo>
                  <a:pt x="2846270" y="405666"/>
                  <a:pt x="2834971" y="416950"/>
                  <a:pt x="2821035" y="416950"/>
                </a:cubicBezTo>
                <a:cubicBezTo>
                  <a:pt x="2807098" y="416950"/>
                  <a:pt x="2795799" y="405666"/>
                  <a:pt x="2795799" y="391747"/>
                </a:cubicBezTo>
                <a:lnTo>
                  <a:pt x="2795799" y="245570"/>
                </a:lnTo>
                <a:cubicBezTo>
                  <a:pt x="2795799" y="231651"/>
                  <a:pt x="2807098" y="220367"/>
                  <a:pt x="2821035" y="220367"/>
                </a:cubicBezTo>
                <a:close/>
                <a:moveTo>
                  <a:pt x="4122524" y="185990"/>
                </a:moveTo>
                <a:cubicBezTo>
                  <a:pt x="4128750" y="187708"/>
                  <a:pt x="4134320" y="191798"/>
                  <a:pt x="4137757" y="197853"/>
                </a:cubicBezTo>
                <a:lnTo>
                  <a:pt x="4237014" y="373433"/>
                </a:lnTo>
                <a:cubicBezTo>
                  <a:pt x="4243495" y="385335"/>
                  <a:pt x="4239320" y="400227"/>
                  <a:pt x="4227593" y="407037"/>
                </a:cubicBezTo>
                <a:cubicBezTo>
                  <a:pt x="4223694" y="409447"/>
                  <a:pt x="4219223" y="410781"/>
                  <a:pt x="4214639" y="410901"/>
                </a:cubicBezTo>
                <a:cubicBezTo>
                  <a:pt x="4205513" y="410969"/>
                  <a:pt x="4197071" y="406077"/>
                  <a:pt x="4192600" y="398132"/>
                </a:cubicBezTo>
                <a:lnTo>
                  <a:pt x="4093850" y="222719"/>
                </a:lnTo>
                <a:cubicBezTo>
                  <a:pt x="4086974" y="210610"/>
                  <a:pt x="4091230" y="195226"/>
                  <a:pt x="4103355" y="188360"/>
                </a:cubicBezTo>
                <a:cubicBezTo>
                  <a:pt x="4109417" y="184926"/>
                  <a:pt x="4116299" y="184272"/>
                  <a:pt x="4122524" y="185990"/>
                </a:cubicBezTo>
                <a:close/>
                <a:moveTo>
                  <a:pt x="5452512" y="113710"/>
                </a:moveTo>
                <a:cubicBezTo>
                  <a:pt x="5465755" y="118046"/>
                  <a:pt x="5472970" y="132284"/>
                  <a:pt x="5468628" y="145510"/>
                </a:cubicBezTo>
                <a:cubicBezTo>
                  <a:pt x="5468336" y="146398"/>
                  <a:pt x="5467995" y="147269"/>
                  <a:pt x="5467607" y="148120"/>
                </a:cubicBezTo>
                <a:lnTo>
                  <a:pt x="5394596" y="335293"/>
                </a:lnTo>
                <a:cubicBezTo>
                  <a:pt x="5391019" y="345250"/>
                  <a:pt x="5381634" y="351946"/>
                  <a:pt x="5371044" y="352095"/>
                </a:cubicBezTo>
                <a:cubicBezTo>
                  <a:pt x="5367882" y="352111"/>
                  <a:pt x="5364745" y="351541"/>
                  <a:pt x="5361791" y="350415"/>
                </a:cubicBezTo>
                <a:cubicBezTo>
                  <a:pt x="5348847" y="345341"/>
                  <a:pt x="5342451" y="330764"/>
                  <a:pt x="5347492" y="317819"/>
                </a:cubicBezTo>
                <a:lnTo>
                  <a:pt x="5420671" y="129806"/>
                </a:lnTo>
                <a:cubicBezTo>
                  <a:pt x="5425013" y="116579"/>
                  <a:pt x="5439269" y="109373"/>
                  <a:pt x="5452512" y="113710"/>
                </a:cubicBezTo>
                <a:close/>
                <a:moveTo>
                  <a:pt x="4546724" y="21967"/>
                </a:moveTo>
                <a:cubicBezTo>
                  <a:pt x="4559601" y="19802"/>
                  <a:pt x="4572004" y="27806"/>
                  <a:pt x="4575320" y="40420"/>
                </a:cubicBezTo>
                <a:lnTo>
                  <a:pt x="4617546" y="237673"/>
                </a:lnTo>
                <a:cubicBezTo>
                  <a:pt x="4620693" y="251312"/>
                  <a:pt x="4612187" y="264920"/>
                  <a:pt x="4598536" y="268085"/>
                </a:cubicBezTo>
                <a:cubicBezTo>
                  <a:pt x="4596634" y="268284"/>
                  <a:pt x="4594717" y="268284"/>
                  <a:pt x="4592816" y="268085"/>
                </a:cubicBezTo>
                <a:cubicBezTo>
                  <a:pt x="4580875" y="268103"/>
                  <a:pt x="4570555" y="259760"/>
                  <a:pt x="4568087" y="248090"/>
                </a:cubicBezTo>
                <a:lnTo>
                  <a:pt x="4526029" y="51005"/>
                </a:lnTo>
                <a:cubicBezTo>
                  <a:pt x="4523716" y="37279"/>
                  <a:pt x="4532981" y="24278"/>
                  <a:pt x="4546724" y="21967"/>
                </a:cubicBezTo>
                <a:close/>
                <a:moveTo>
                  <a:pt x="5006660" y="95"/>
                </a:moveTo>
                <a:cubicBezTo>
                  <a:pt x="5020596" y="1302"/>
                  <a:pt x="5030915" y="13563"/>
                  <a:pt x="5029707" y="27482"/>
                </a:cubicBezTo>
                <a:lnTo>
                  <a:pt x="5012884" y="229104"/>
                </a:lnTo>
                <a:cubicBezTo>
                  <a:pt x="5011479" y="242107"/>
                  <a:pt x="5000229" y="251800"/>
                  <a:pt x="4987145" y="251283"/>
                </a:cubicBezTo>
                <a:lnTo>
                  <a:pt x="4985462" y="251283"/>
                </a:lnTo>
                <a:cubicBezTo>
                  <a:pt x="4971574" y="250133"/>
                  <a:pt x="4961248" y="237956"/>
                  <a:pt x="4962399" y="224084"/>
                </a:cubicBezTo>
                <a:cubicBezTo>
                  <a:pt x="4962404" y="224022"/>
                  <a:pt x="4962410" y="223959"/>
                  <a:pt x="4962415" y="223896"/>
                </a:cubicBezTo>
                <a:lnTo>
                  <a:pt x="4979238" y="23114"/>
                </a:lnTo>
                <a:cubicBezTo>
                  <a:pt x="4980446" y="9195"/>
                  <a:pt x="4992723" y="-1111"/>
                  <a:pt x="5006660" y="95"/>
                </a:cubicBezTo>
                <a:close/>
              </a:path>
            </a:pathLst>
          </a:custGeom>
          <a:solidFill>
            <a:schemeClr val="bg1">
              <a:lumMod val="85000"/>
              <a:alpha val="50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772326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screenshot, blue, graphics, colorfulness&#10;&#10;Description automatically generated">
            <a:extLst>
              <a:ext uri="{FF2B5EF4-FFF2-40B4-BE49-F238E27FC236}">
                <a16:creationId xmlns:a16="http://schemas.microsoft.com/office/drawing/2014/main" id="{B998B966-BD30-91D6-572D-9092A529AA21}"/>
              </a:ext>
            </a:extLst>
          </p:cNvPr>
          <p:cNvPicPr>
            <a:picLocks noChangeAspect="1"/>
          </p:cNvPicPr>
          <p:nvPr/>
        </p:nvPicPr>
        <p:blipFill rotWithShape="1">
          <a:blip r:embed="rId2"/>
          <a:srcRect l="31457" t="14804" b="686"/>
          <a:stretch/>
        </p:blipFill>
        <p:spPr>
          <a:xfrm>
            <a:off x="0" y="1"/>
            <a:ext cx="5562233" cy="6858000"/>
          </a:xfrm>
          <a:prstGeom prst="rect">
            <a:avLst/>
          </a:prstGeom>
        </p:spPr>
      </p:pic>
      <p:sp>
        <p:nvSpPr>
          <p:cNvPr id="2" name="Title 1">
            <a:extLst>
              <a:ext uri="{FF2B5EF4-FFF2-40B4-BE49-F238E27FC236}">
                <a16:creationId xmlns:a16="http://schemas.microsoft.com/office/drawing/2014/main" id="{2CEFE614-C17A-2C6D-1015-1A884DD3CB6A}"/>
              </a:ext>
            </a:extLst>
          </p:cNvPr>
          <p:cNvSpPr>
            <a:spLocks noGrp="1"/>
          </p:cNvSpPr>
          <p:nvPr>
            <p:ph type="ctrTitle" hasCustomPrompt="1"/>
          </p:nvPr>
        </p:nvSpPr>
        <p:spPr>
          <a:xfrm>
            <a:off x="1524000" y="2978992"/>
            <a:ext cx="9144000" cy="698486"/>
          </a:xfrm>
        </p:spPr>
        <p:txBody>
          <a:bodyPr anchor="b">
            <a:normAutofit/>
          </a:bodyPr>
          <a:lstStyle>
            <a:lvl1pPr algn="ctr">
              <a:defRPr sz="4300"/>
            </a:lvl1pPr>
          </a:lstStyle>
          <a:p>
            <a:r>
              <a:rPr lang="en-US"/>
              <a:t>Presentation Title Goes Here</a:t>
            </a:r>
          </a:p>
        </p:txBody>
      </p:sp>
      <p:sp>
        <p:nvSpPr>
          <p:cNvPr id="3" name="Subtitle 2">
            <a:extLst>
              <a:ext uri="{FF2B5EF4-FFF2-40B4-BE49-F238E27FC236}">
                <a16:creationId xmlns:a16="http://schemas.microsoft.com/office/drawing/2014/main" id="{8F9F3DFD-7071-5588-CC66-C2C6E61AE145}"/>
              </a:ext>
            </a:extLst>
          </p:cNvPr>
          <p:cNvSpPr>
            <a:spLocks noGrp="1"/>
          </p:cNvSpPr>
          <p:nvPr>
            <p:ph type="subTitle" idx="1" hasCustomPrompt="1"/>
          </p:nvPr>
        </p:nvSpPr>
        <p:spPr>
          <a:xfrm>
            <a:off x="1524000" y="3806731"/>
            <a:ext cx="9144000" cy="447215"/>
          </a:xfrm>
        </p:spPr>
        <p:txBody>
          <a:bodyPr/>
          <a:lstStyle>
            <a:lvl1pPr marL="0" indent="0" algn="ctr">
              <a:buNone/>
              <a:defRPr sz="2400">
                <a:solidFill>
                  <a:schemeClr val="accent3"/>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Subtitle / Date of presentation</a:t>
            </a:r>
          </a:p>
        </p:txBody>
      </p:sp>
      <p:sp>
        <p:nvSpPr>
          <p:cNvPr id="4" name="Date Placeholder 3">
            <a:extLst>
              <a:ext uri="{FF2B5EF4-FFF2-40B4-BE49-F238E27FC236}">
                <a16:creationId xmlns:a16="http://schemas.microsoft.com/office/drawing/2014/main" id="{9F3E88E1-5A55-2C68-8259-48A9FBF23413}"/>
              </a:ext>
            </a:extLst>
          </p:cNvPr>
          <p:cNvSpPr>
            <a:spLocks noGrp="1"/>
          </p:cNvSpPr>
          <p:nvPr>
            <p:ph type="dt" sz="half" idx="10"/>
          </p:nvPr>
        </p:nvSpPr>
        <p:spPr/>
        <p:txBody>
          <a:bodyPr/>
          <a:lstStyle/>
          <a:p>
            <a:fld id="{7189E624-803D-44CC-8EDA-537565FA9846}" type="datetime1">
              <a:rPr lang="en-US" smtClean="0"/>
              <a:t>2/12/2025</a:t>
            </a:fld>
            <a:endParaRPr lang="en-US"/>
          </a:p>
        </p:txBody>
      </p:sp>
      <p:sp>
        <p:nvSpPr>
          <p:cNvPr id="5" name="Footer Placeholder 4">
            <a:extLst>
              <a:ext uri="{FF2B5EF4-FFF2-40B4-BE49-F238E27FC236}">
                <a16:creationId xmlns:a16="http://schemas.microsoft.com/office/drawing/2014/main" id="{BF22E630-7834-1EAE-E33C-820132F9B0FB}"/>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5E04BB-8D0A-F739-8585-77C50152BE23}"/>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4" name="Text Placeholder 13">
            <a:extLst>
              <a:ext uri="{FF2B5EF4-FFF2-40B4-BE49-F238E27FC236}">
                <a16:creationId xmlns:a16="http://schemas.microsoft.com/office/drawing/2014/main" id="{7EFEB259-456A-E64B-FD19-EA66506DA61B}"/>
              </a:ext>
            </a:extLst>
          </p:cNvPr>
          <p:cNvSpPr>
            <a:spLocks noGrp="1"/>
          </p:cNvSpPr>
          <p:nvPr>
            <p:ph type="body" sz="quarter" idx="13" hasCustomPrompt="1"/>
          </p:nvPr>
        </p:nvSpPr>
        <p:spPr>
          <a:xfrm>
            <a:off x="1524001" y="4808570"/>
            <a:ext cx="9143998" cy="447215"/>
          </a:xfrm>
        </p:spPr>
        <p:txBody>
          <a:bodyPr>
            <a:normAutofit/>
          </a:bodyPr>
          <a:lstStyle>
            <a:lvl1pPr algn="ctr">
              <a:defRPr sz="2201" b="1"/>
            </a:lvl1pPr>
          </a:lstStyle>
          <a:p>
            <a:pPr lvl="0"/>
            <a:r>
              <a:rPr lang="en-US"/>
              <a:t>Date, presenter names, or delete this</a:t>
            </a:r>
          </a:p>
        </p:txBody>
      </p:sp>
      <p:pic>
        <p:nvPicPr>
          <p:cNvPr id="7" name="Picture 6" descr="Logo&#10;&#10;Description automatically generated">
            <a:extLst>
              <a:ext uri="{FF2B5EF4-FFF2-40B4-BE49-F238E27FC236}">
                <a16:creationId xmlns:a16="http://schemas.microsoft.com/office/drawing/2014/main" id="{CF6B9D36-1BD7-4D45-08D5-065958EF7D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753" y="6377940"/>
            <a:ext cx="474847" cy="376776"/>
          </a:xfrm>
          <a:prstGeom prst="rect">
            <a:avLst/>
          </a:prstGeom>
        </p:spPr>
      </p:pic>
    </p:spTree>
    <p:extLst>
      <p:ext uri="{BB962C8B-B14F-4D97-AF65-F5344CB8AC3E}">
        <p14:creationId xmlns:p14="http://schemas.microsoft.com/office/powerpoint/2010/main" val="3332742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567-296C-688B-7C4D-50F553FF16E9}"/>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p:txBody>
          <a:bodyPr/>
          <a:lstStyle/>
          <a:p>
            <a:pPr lvl="0"/>
            <a:r>
              <a:rPr lang="en-US"/>
              <a:t>Slide content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B4CB-3376-C32E-1996-3B8F404431B8}"/>
              </a:ext>
            </a:extLst>
          </p:cNvPr>
          <p:cNvSpPr>
            <a:spLocks noGrp="1"/>
          </p:cNvSpPr>
          <p:nvPr>
            <p:ph type="dt" sz="half" idx="10"/>
          </p:nvPr>
        </p:nvSpPr>
        <p:spPr/>
        <p:txBody>
          <a:bodyPr/>
          <a:lstStyle/>
          <a:p>
            <a:fld id="{172FB5E2-1BA6-4024-A787-DFD0611CCF89}" type="datetime1">
              <a:rPr lang="en-US" smtClean="0"/>
              <a:t>2/12/2025</a:t>
            </a:fld>
            <a:endParaRPr lang="en-US"/>
          </a:p>
        </p:txBody>
      </p:sp>
      <p:sp>
        <p:nvSpPr>
          <p:cNvPr id="5" name="Footer Placeholder 4">
            <a:extLst>
              <a:ext uri="{FF2B5EF4-FFF2-40B4-BE49-F238E27FC236}">
                <a16:creationId xmlns:a16="http://schemas.microsoft.com/office/drawing/2014/main" id="{D29606C8-C17E-DCF8-2CEC-0AB0DCF601E8}"/>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05E2F0-1ED3-990B-8BBD-E5731DB5CC4D}"/>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5848602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hoto and 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567-296C-688B-7C4D-50F553FF16E9}"/>
              </a:ext>
            </a:extLst>
          </p:cNvPr>
          <p:cNvSpPr>
            <a:spLocks noGrp="1"/>
          </p:cNvSpPr>
          <p:nvPr>
            <p:ph type="title" hasCustomPrompt="1"/>
          </p:nvPr>
        </p:nvSpPr>
        <p:spPr>
          <a:xfrm>
            <a:off x="5295158" y="714565"/>
            <a:ext cx="6264052" cy="756009"/>
          </a:xfrm>
        </p:spPr>
        <p:txBody>
          <a:bodyPr/>
          <a:lstStyle/>
          <a:p>
            <a:r>
              <a:rPr lang="en-US"/>
              <a:t>Slide Title</a:t>
            </a:r>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a:xfrm>
            <a:off x="5295156" y="1467398"/>
            <a:ext cx="6264052" cy="4575175"/>
          </a:xfrm>
        </p:spPr>
        <p:txBody>
          <a:bodyPr/>
          <a:lstStyle/>
          <a:p>
            <a:pPr lvl="0"/>
            <a:r>
              <a:rPr lang="en-US"/>
              <a:t>Slide content</a:t>
            </a:r>
          </a:p>
        </p:txBody>
      </p:sp>
      <p:sp>
        <p:nvSpPr>
          <p:cNvPr id="4" name="Date Placeholder 3">
            <a:extLst>
              <a:ext uri="{FF2B5EF4-FFF2-40B4-BE49-F238E27FC236}">
                <a16:creationId xmlns:a16="http://schemas.microsoft.com/office/drawing/2014/main" id="{D497B4CB-3376-C32E-1996-3B8F404431B8}"/>
              </a:ext>
            </a:extLst>
          </p:cNvPr>
          <p:cNvSpPr>
            <a:spLocks noGrp="1"/>
          </p:cNvSpPr>
          <p:nvPr>
            <p:ph type="dt" sz="half" idx="10"/>
          </p:nvPr>
        </p:nvSpPr>
        <p:spPr/>
        <p:txBody>
          <a:bodyPr/>
          <a:lstStyle/>
          <a:p>
            <a:fld id="{818B92CF-4FFC-45F4-8532-A45C18A8A40A}" type="datetime1">
              <a:rPr lang="en-US" smtClean="0"/>
              <a:t>2/12/2025</a:t>
            </a:fld>
            <a:endParaRPr lang="en-US"/>
          </a:p>
        </p:txBody>
      </p:sp>
      <p:sp>
        <p:nvSpPr>
          <p:cNvPr id="5" name="Footer Placeholder 4">
            <a:extLst>
              <a:ext uri="{FF2B5EF4-FFF2-40B4-BE49-F238E27FC236}">
                <a16:creationId xmlns:a16="http://schemas.microsoft.com/office/drawing/2014/main" id="{D29606C8-C17E-DCF8-2CEC-0AB0DCF601E8}"/>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05E2F0-1ED3-990B-8BBD-E5731DB5CC4D}"/>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0" name="Rectangle 9">
            <a:extLst>
              <a:ext uri="{FF2B5EF4-FFF2-40B4-BE49-F238E27FC236}">
                <a16:creationId xmlns:a16="http://schemas.microsoft.com/office/drawing/2014/main" id="{E35A4401-5180-C3CC-411C-77852D81BA57}"/>
              </a:ext>
            </a:extLst>
          </p:cNvPr>
          <p:cNvSpPr/>
          <p:nvPr/>
        </p:nvSpPr>
        <p:spPr>
          <a:xfrm>
            <a:off x="43070" y="0"/>
            <a:ext cx="493163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Picture Placeholder 8">
            <a:extLst>
              <a:ext uri="{FF2B5EF4-FFF2-40B4-BE49-F238E27FC236}">
                <a16:creationId xmlns:a16="http://schemas.microsoft.com/office/drawing/2014/main" id="{B760B0E9-4488-F7A1-E840-81CFDB8D3105}"/>
              </a:ext>
            </a:extLst>
          </p:cNvPr>
          <p:cNvSpPr>
            <a:spLocks noGrp="1"/>
          </p:cNvSpPr>
          <p:nvPr>
            <p:ph type="pic" sz="quarter" idx="13" hasCustomPrompt="1"/>
          </p:nvPr>
        </p:nvSpPr>
        <p:spPr>
          <a:xfrm>
            <a:off x="0" y="0"/>
            <a:ext cx="4840288" cy="6858000"/>
          </a:xfrm>
        </p:spPr>
        <p:txBody>
          <a:bodyPr/>
          <a:lstStyle/>
          <a:p>
            <a:r>
              <a:rPr lang="en-US"/>
              <a:t>Double-click to add a photo</a:t>
            </a:r>
          </a:p>
        </p:txBody>
      </p:sp>
      <p:sp>
        <p:nvSpPr>
          <p:cNvPr id="11" name="Rectangle 10">
            <a:extLst>
              <a:ext uri="{FF2B5EF4-FFF2-40B4-BE49-F238E27FC236}">
                <a16:creationId xmlns:a16="http://schemas.microsoft.com/office/drawing/2014/main" id="{3D4CD565-9BCF-6EC3-9850-A20B1235ABF4}"/>
              </a:ext>
            </a:extLst>
          </p:cNvPr>
          <p:cNvSpPr/>
          <p:nvPr/>
        </p:nvSpPr>
        <p:spPr>
          <a:xfrm>
            <a:off x="5382015" y="1"/>
            <a:ext cx="1375611" cy="1155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7" name="Picture 6" descr="Logo&#10;&#10;Description automatically generated">
            <a:extLst>
              <a:ext uri="{FF2B5EF4-FFF2-40B4-BE49-F238E27FC236}">
                <a16:creationId xmlns:a16="http://schemas.microsoft.com/office/drawing/2014/main" id="{95C4816F-C66D-7720-E8BD-DFCBCB53E7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753" y="6377940"/>
            <a:ext cx="474847" cy="376776"/>
          </a:xfrm>
          <a:prstGeom prst="rect">
            <a:avLst/>
          </a:prstGeom>
        </p:spPr>
      </p:pic>
    </p:spTree>
    <p:extLst>
      <p:ext uri="{BB962C8B-B14F-4D97-AF65-F5344CB8AC3E}">
        <p14:creationId xmlns:p14="http://schemas.microsoft.com/office/powerpoint/2010/main" val="3173603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389EF8-6B03-DF8E-149D-F3E8C693FBD1}"/>
              </a:ext>
            </a:extLst>
          </p:cNvPr>
          <p:cNvSpPr>
            <a:spLocks noGrp="1"/>
          </p:cNvSpPr>
          <p:nvPr>
            <p:ph type="dt" sz="half" idx="10"/>
          </p:nvPr>
        </p:nvSpPr>
        <p:spPr/>
        <p:txBody>
          <a:bodyPr/>
          <a:lstStyle/>
          <a:p>
            <a:fld id="{0F5AB99D-BE88-4863-922F-151AFD90E81B}" type="datetime1">
              <a:rPr lang="en-US" smtClean="0"/>
              <a:t>2/12/2025</a:t>
            </a:fld>
            <a:endParaRPr lang="en-US"/>
          </a:p>
        </p:txBody>
      </p:sp>
      <p:sp>
        <p:nvSpPr>
          <p:cNvPr id="5" name="Footer Placeholder 4">
            <a:extLst>
              <a:ext uri="{FF2B5EF4-FFF2-40B4-BE49-F238E27FC236}">
                <a16:creationId xmlns:a16="http://schemas.microsoft.com/office/drawing/2014/main" id="{7F5A1566-F60B-D737-EBB6-D74B02DC9565}"/>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EE6B36-0C90-FD3C-C497-F0CC3E0D5D7F}"/>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7" name="Rectangle 6">
            <a:extLst>
              <a:ext uri="{FF2B5EF4-FFF2-40B4-BE49-F238E27FC236}">
                <a16:creationId xmlns:a16="http://schemas.microsoft.com/office/drawing/2014/main" id="{7439CC93-5744-3B91-AAAC-B3AC7E6773E3}"/>
              </a:ext>
            </a:extLst>
          </p:cNvPr>
          <p:cNvSpPr/>
          <p:nvPr/>
        </p:nvSpPr>
        <p:spPr>
          <a:xfrm>
            <a:off x="0" y="2478960"/>
            <a:ext cx="12192000" cy="1957233"/>
          </a:xfrm>
          <a:prstGeom prst="rect">
            <a:avLst/>
          </a:prstGeom>
          <a:solidFill>
            <a:srgbClr val="09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Text Placeholder 9">
            <a:extLst>
              <a:ext uri="{FF2B5EF4-FFF2-40B4-BE49-F238E27FC236}">
                <a16:creationId xmlns:a16="http://schemas.microsoft.com/office/drawing/2014/main" id="{ECE74988-C28F-89E5-F079-E1D9005B4F64}"/>
              </a:ext>
            </a:extLst>
          </p:cNvPr>
          <p:cNvSpPr>
            <a:spLocks noGrp="1"/>
          </p:cNvSpPr>
          <p:nvPr>
            <p:ph type="body" sz="quarter" idx="13" hasCustomPrompt="1"/>
          </p:nvPr>
        </p:nvSpPr>
        <p:spPr>
          <a:xfrm>
            <a:off x="838199" y="2941983"/>
            <a:ext cx="10287001" cy="485637"/>
          </a:xfrm>
        </p:spPr>
        <p:txBody>
          <a:bodyPr>
            <a:normAutofit/>
          </a:bodyPr>
          <a:lstStyle>
            <a:lvl1pPr>
              <a:defRPr sz="3200" b="1">
                <a:solidFill>
                  <a:schemeClr val="bg1"/>
                </a:solidFill>
              </a:defRPr>
            </a:lvl1pPr>
          </a:lstStyle>
          <a:p>
            <a:pPr lvl="0"/>
            <a:r>
              <a:rPr lang="en-US"/>
              <a:t>Slide Title (or Presenter’s Name)</a:t>
            </a:r>
          </a:p>
        </p:txBody>
      </p:sp>
      <p:sp>
        <p:nvSpPr>
          <p:cNvPr id="11" name="Text Placeholder 9">
            <a:extLst>
              <a:ext uri="{FF2B5EF4-FFF2-40B4-BE49-F238E27FC236}">
                <a16:creationId xmlns:a16="http://schemas.microsoft.com/office/drawing/2014/main" id="{C6340DF2-2AD2-9100-62C4-A1DCB2C0DAB8}"/>
              </a:ext>
            </a:extLst>
          </p:cNvPr>
          <p:cNvSpPr>
            <a:spLocks noGrp="1"/>
          </p:cNvSpPr>
          <p:nvPr>
            <p:ph type="body" sz="quarter" idx="14" hasCustomPrompt="1"/>
          </p:nvPr>
        </p:nvSpPr>
        <p:spPr>
          <a:xfrm>
            <a:off x="841515" y="3427620"/>
            <a:ext cx="10287001" cy="485637"/>
          </a:xfrm>
        </p:spPr>
        <p:txBody>
          <a:bodyPr>
            <a:normAutofit/>
          </a:bodyPr>
          <a:lstStyle>
            <a:lvl1pPr>
              <a:defRPr sz="3200" b="0">
                <a:solidFill>
                  <a:schemeClr val="bg1"/>
                </a:solidFill>
              </a:defRPr>
            </a:lvl1pPr>
          </a:lstStyle>
          <a:p>
            <a:pPr lvl="0"/>
            <a:r>
              <a:rPr lang="en-US"/>
              <a:t>Slide subtitle (or presenter’s title/organization)</a:t>
            </a:r>
          </a:p>
        </p:txBody>
      </p:sp>
    </p:spTree>
    <p:extLst>
      <p:ext uri="{BB962C8B-B14F-4D97-AF65-F5344CB8AC3E}">
        <p14:creationId xmlns:p14="http://schemas.microsoft.com/office/powerpoint/2010/main" val="6747730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itle and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5181600"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1" y="1825625"/>
            <a:ext cx="5181600" cy="4351338"/>
          </a:xfrm>
        </p:spPr>
        <p:txBody>
          <a:body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CDD16F2F-2A9B-4957-8E6B-CD4AD875C0EE}"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591815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a:xfrm>
            <a:off x="838199" y="485963"/>
            <a:ext cx="10684688" cy="822960"/>
          </a:xfrm>
        </p:spPr>
        <p:txBody>
          <a:bodyPr/>
          <a:lstStyle>
            <a:lvl1pPr marL="112713" indent="0">
              <a:defRPr/>
            </a:lvl1pPr>
          </a:lstStyle>
          <a:p>
            <a:r>
              <a:rPr lang="en-US"/>
              <a:t>Slide title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400175"/>
            <a:ext cx="3485444" cy="4572000"/>
          </a:xfrm>
        </p:spPr>
        <p:txBody>
          <a:bodyPr/>
          <a:lstStyle>
            <a:lvl1pPr marL="112713" indent="0">
              <a:defRPr sz="2800"/>
            </a:lvl1pPr>
            <a:lvl2pPr marL="685800" indent="-228600">
              <a:buFont typeface="Arial" panose="020B0604020202020204" pitchFamily="34" charset="0"/>
              <a:buChar char="•"/>
              <a:defRPr sz="2400"/>
            </a:lvl2pPr>
          </a:lstStyle>
          <a:p>
            <a:pPr lvl="0"/>
            <a:r>
              <a:rPr lang="en-US"/>
              <a:t>Click icons to add content, or just start typing to add text.</a:t>
            </a:r>
          </a:p>
          <a:p>
            <a:pPr lvl="1"/>
            <a:r>
              <a:rPr lang="en-US"/>
              <a:t>Second level</a:t>
            </a:r>
          </a:p>
          <a:p>
            <a:pPr lvl="1"/>
            <a:endParaRPr lang="en-US"/>
          </a:p>
        </p:txBody>
      </p:sp>
      <p:sp>
        <p:nvSpPr>
          <p:cNvPr id="11" name="Content Placeholder 2">
            <a:extLst>
              <a:ext uri="{FF2B5EF4-FFF2-40B4-BE49-F238E27FC236}">
                <a16:creationId xmlns:a16="http://schemas.microsoft.com/office/drawing/2014/main" id="{9CC4CDF6-3F4C-D0FE-7E3B-158BD8BDA9B9}"/>
              </a:ext>
            </a:extLst>
          </p:cNvPr>
          <p:cNvSpPr>
            <a:spLocks noGrp="1"/>
          </p:cNvSpPr>
          <p:nvPr>
            <p:ph sz="half" idx="13" hasCustomPrompt="1"/>
          </p:nvPr>
        </p:nvSpPr>
        <p:spPr>
          <a:xfrm>
            <a:off x="4437821" y="1400175"/>
            <a:ext cx="3485444" cy="4572000"/>
          </a:xfrm>
        </p:spPr>
        <p:txBody>
          <a:bodyPr/>
          <a:lstStyle>
            <a:lvl1pPr marL="112713" indent="0">
              <a:defRPr sz="2800"/>
            </a:lvl1pPr>
            <a:lvl2pPr marL="685800" indent="-228600">
              <a:buFont typeface="Arial" panose="020B0604020202020204" pitchFamily="34" charset="0"/>
              <a:buChar char="•"/>
              <a:defRPr sz="2400"/>
            </a:lvl2pPr>
          </a:lstStyle>
          <a:p>
            <a:pPr lvl="0"/>
            <a:r>
              <a:rPr lang="en-US"/>
              <a:t>Click icons to add content, or just start typing to add text.</a:t>
            </a:r>
          </a:p>
          <a:p>
            <a:pPr lvl="1"/>
            <a:r>
              <a:rPr lang="en-US"/>
              <a:t>Second level</a:t>
            </a:r>
          </a:p>
        </p:txBody>
      </p:sp>
      <p:sp>
        <p:nvSpPr>
          <p:cNvPr id="12" name="Content Placeholder 2">
            <a:extLst>
              <a:ext uri="{FF2B5EF4-FFF2-40B4-BE49-F238E27FC236}">
                <a16:creationId xmlns:a16="http://schemas.microsoft.com/office/drawing/2014/main" id="{49637E2B-9D47-BD4B-C311-335FA4A3F0E3}"/>
              </a:ext>
            </a:extLst>
          </p:cNvPr>
          <p:cNvSpPr>
            <a:spLocks noGrp="1"/>
          </p:cNvSpPr>
          <p:nvPr>
            <p:ph sz="half" idx="14" hasCustomPrompt="1"/>
          </p:nvPr>
        </p:nvSpPr>
        <p:spPr>
          <a:xfrm>
            <a:off x="8037443" y="1400175"/>
            <a:ext cx="3485444" cy="4572000"/>
          </a:xfrm>
        </p:spPr>
        <p:txBody>
          <a:bodyPr/>
          <a:lstStyle>
            <a:lvl1pPr marL="112713" indent="0">
              <a:defRPr sz="2800"/>
            </a:lvl1pPr>
            <a:lvl2pPr marL="685800" indent="-228600">
              <a:buFont typeface="Arial" panose="020B0604020202020204" pitchFamily="34" charset="0"/>
              <a:buChar char="•"/>
              <a:defRPr sz="2400"/>
            </a:lvl2pPr>
          </a:lstStyle>
          <a:p>
            <a:pPr lvl="0"/>
            <a:r>
              <a:rPr lang="en-US"/>
              <a:t>Click icons to add content, or type to add text.</a:t>
            </a:r>
          </a:p>
          <a:p>
            <a:pPr lvl="1"/>
            <a:r>
              <a:rPr lang="en-US"/>
              <a:t>Second level</a:t>
            </a:r>
          </a:p>
        </p:txBody>
      </p:sp>
    </p:spTree>
    <p:extLst>
      <p:ext uri="{BB962C8B-B14F-4D97-AF65-F5344CB8AC3E}">
        <p14:creationId xmlns:p14="http://schemas.microsoft.com/office/powerpoint/2010/main" val="21136182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three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2" y="1825625"/>
            <a:ext cx="3316357"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39D691F4-8208-430E-97D5-0A8E5E1252A4}"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1" name="Content Placeholder 2">
            <a:extLst>
              <a:ext uri="{FF2B5EF4-FFF2-40B4-BE49-F238E27FC236}">
                <a16:creationId xmlns:a16="http://schemas.microsoft.com/office/drawing/2014/main" id="{9CC4CDF6-3F4C-D0FE-7E3B-158BD8BDA9B9}"/>
              </a:ext>
            </a:extLst>
          </p:cNvPr>
          <p:cNvSpPr>
            <a:spLocks noGrp="1"/>
          </p:cNvSpPr>
          <p:nvPr>
            <p:ph sz="half" idx="13" hasCustomPrompt="1"/>
          </p:nvPr>
        </p:nvSpPr>
        <p:spPr>
          <a:xfrm>
            <a:off x="4437823" y="1819001"/>
            <a:ext cx="3316357"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9637E2B-9D47-BD4B-C311-335FA4A3F0E3}"/>
              </a:ext>
            </a:extLst>
          </p:cNvPr>
          <p:cNvSpPr>
            <a:spLocks noGrp="1"/>
          </p:cNvSpPr>
          <p:nvPr>
            <p:ph sz="half" idx="14" hasCustomPrompt="1"/>
          </p:nvPr>
        </p:nvSpPr>
        <p:spPr>
          <a:xfrm>
            <a:off x="8037445" y="1819001"/>
            <a:ext cx="3316357"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4094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four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2461589"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151C6D17-A818-4263-B3EE-9B1333DD7F03}"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5" name="Content Placeholder 2">
            <a:extLst>
              <a:ext uri="{FF2B5EF4-FFF2-40B4-BE49-F238E27FC236}">
                <a16:creationId xmlns:a16="http://schemas.microsoft.com/office/drawing/2014/main" id="{D5F3F283-DE41-8A64-A6C3-E37C239ACC0D}"/>
              </a:ext>
            </a:extLst>
          </p:cNvPr>
          <p:cNvSpPr>
            <a:spLocks noGrp="1"/>
          </p:cNvSpPr>
          <p:nvPr>
            <p:ph sz="half" idx="13" hasCustomPrompt="1"/>
          </p:nvPr>
        </p:nvSpPr>
        <p:spPr>
          <a:xfrm>
            <a:off x="3485323" y="1819001"/>
            <a:ext cx="2461589"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3ABB7F53-2709-4DF0-7E5D-C089CC44D455}"/>
              </a:ext>
            </a:extLst>
          </p:cNvPr>
          <p:cNvSpPr>
            <a:spLocks noGrp="1"/>
          </p:cNvSpPr>
          <p:nvPr>
            <p:ph sz="half" idx="14" hasCustomPrompt="1"/>
          </p:nvPr>
        </p:nvSpPr>
        <p:spPr>
          <a:xfrm>
            <a:off x="6132446" y="1819001"/>
            <a:ext cx="2461589"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FBB8C4E5-2286-EC38-2899-81559387D4D6}"/>
              </a:ext>
            </a:extLst>
          </p:cNvPr>
          <p:cNvSpPr>
            <a:spLocks noGrp="1"/>
          </p:cNvSpPr>
          <p:nvPr>
            <p:ph sz="half" idx="15" hasCustomPrompt="1"/>
          </p:nvPr>
        </p:nvSpPr>
        <p:spPr>
          <a:xfrm>
            <a:off x="8779568" y="1812377"/>
            <a:ext cx="2461589"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5128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2 content areas w/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5181600"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1" y="1825625"/>
            <a:ext cx="5181600" cy="4351338"/>
          </a:xfrm>
        </p:spPr>
        <p:txBody>
          <a:body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7E54CD93-A557-4C4B-A813-687F29AA6654}"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9" name="Picture Placeholder 8">
            <a:extLst>
              <a:ext uri="{FF2B5EF4-FFF2-40B4-BE49-F238E27FC236}">
                <a16:creationId xmlns:a16="http://schemas.microsoft.com/office/drawing/2014/main" id="{F42FDEFD-E470-3CC1-D67C-697E4D9F9882}"/>
              </a:ext>
            </a:extLst>
          </p:cNvPr>
          <p:cNvSpPr>
            <a:spLocks noGrp="1"/>
          </p:cNvSpPr>
          <p:nvPr>
            <p:ph type="pic" sz="quarter" idx="13" hasCustomPrompt="1"/>
          </p:nvPr>
        </p:nvSpPr>
        <p:spPr>
          <a:xfrm>
            <a:off x="838201" y="5899151"/>
            <a:ext cx="5181600" cy="365125"/>
          </a:xfrm>
        </p:spPr>
        <p:txBody>
          <a:bodyPr>
            <a:normAutofit/>
          </a:bodyPr>
          <a:lstStyle>
            <a:lvl1pPr>
              <a:defRPr sz="1600" i="1"/>
            </a:lvl1pPr>
          </a:lstStyle>
          <a:p>
            <a:r>
              <a:rPr lang="en-US"/>
              <a:t>Photo or chart caption</a:t>
            </a:r>
          </a:p>
        </p:txBody>
      </p:sp>
      <p:sp>
        <p:nvSpPr>
          <p:cNvPr id="10" name="Picture Placeholder 8">
            <a:extLst>
              <a:ext uri="{FF2B5EF4-FFF2-40B4-BE49-F238E27FC236}">
                <a16:creationId xmlns:a16="http://schemas.microsoft.com/office/drawing/2014/main" id="{C6AC48F6-4B6A-12A6-853B-937D463051BA}"/>
              </a:ext>
            </a:extLst>
          </p:cNvPr>
          <p:cNvSpPr>
            <a:spLocks noGrp="1"/>
          </p:cNvSpPr>
          <p:nvPr>
            <p:ph type="pic" sz="quarter" idx="14" hasCustomPrompt="1"/>
          </p:nvPr>
        </p:nvSpPr>
        <p:spPr>
          <a:xfrm>
            <a:off x="6172201" y="5899151"/>
            <a:ext cx="5181600" cy="365125"/>
          </a:xfrm>
        </p:spPr>
        <p:txBody>
          <a:bodyPr>
            <a:normAutofit/>
          </a:bodyPr>
          <a:lstStyle>
            <a:lvl1pPr>
              <a:defRPr sz="1600" i="1"/>
            </a:lvl1pPr>
          </a:lstStyle>
          <a:p>
            <a:r>
              <a:rPr lang="en-US"/>
              <a:t>Photo or chart caption</a:t>
            </a:r>
          </a:p>
        </p:txBody>
      </p:sp>
    </p:spTree>
    <p:extLst>
      <p:ext uri="{BB962C8B-B14F-4D97-AF65-F5344CB8AC3E}">
        <p14:creationId xmlns:p14="http://schemas.microsoft.com/office/powerpoint/2010/main" val="23612563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for photo collage layout</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BD2D0930-90B0-466D-B25C-804DDF437978}"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9" name="Picture Placeholder 8">
            <a:extLst>
              <a:ext uri="{FF2B5EF4-FFF2-40B4-BE49-F238E27FC236}">
                <a16:creationId xmlns:a16="http://schemas.microsoft.com/office/drawing/2014/main" id="{1D76B3F5-49C2-242D-E372-FB066547CDF2}"/>
              </a:ext>
            </a:extLst>
          </p:cNvPr>
          <p:cNvSpPr>
            <a:spLocks noGrp="1"/>
          </p:cNvSpPr>
          <p:nvPr>
            <p:ph type="pic" sz="quarter" idx="13" hasCustomPrompt="1"/>
          </p:nvPr>
        </p:nvSpPr>
        <p:spPr>
          <a:xfrm>
            <a:off x="838202" y="1660526"/>
            <a:ext cx="3067877" cy="2017713"/>
          </a:xfrm>
        </p:spPr>
        <p:txBody>
          <a:bodyPr/>
          <a:lstStyle/>
          <a:p>
            <a:r>
              <a:rPr lang="en-US"/>
              <a:t>Click icon to add photo</a:t>
            </a:r>
          </a:p>
        </p:txBody>
      </p:sp>
      <p:sp>
        <p:nvSpPr>
          <p:cNvPr id="10" name="Picture Placeholder 8">
            <a:extLst>
              <a:ext uri="{FF2B5EF4-FFF2-40B4-BE49-F238E27FC236}">
                <a16:creationId xmlns:a16="http://schemas.microsoft.com/office/drawing/2014/main" id="{B9B1DFD8-F3D2-6797-50D2-E8D3E783AE0B}"/>
              </a:ext>
            </a:extLst>
          </p:cNvPr>
          <p:cNvSpPr>
            <a:spLocks noGrp="1"/>
          </p:cNvSpPr>
          <p:nvPr>
            <p:ph type="pic" sz="quarter" idx="14" hasCustomPrompt="1"/>
          </p:nvPr>
        </p:nvSpPr>
        <p:spPr>
          <a:xfrm>
            <a:off x="4141305" y="1660525"/>
            <a:ext cx="3929269" cy="2017713"/>
          </a:xfrm>
        </p:spPr>
        <p:txBody>
          <a:bodyPr/>
          <a:lstStyle/>
          <a:p>
            <a:r>
              <a:rPr lang="en-US"/>
              <a:t>Click icon to add photo</a:t>
            </a:r>
          </a:p>
          <a:p>
            <a:endParaRPr lang="en-US"/>
          </a:p>
        </p:txBody>
      </p:sp>
      <p:sp>
        <p:nvSpPr>
          <p:cNvPr id="11" name="Picture Placeholder 8">
            <a:extLst>
              <a:ext uri="{FF2B5EF4-FFF2-40B4-BE49-F238E27FC236}">
                <a16:creationId xmlns:a16="http://schemas.microsoft.com/office/drawing/2014/main" id="{54AAC92D-7553-E12F-BE1E-19BEC28624A1}"/>
              </a:ext>
            </a:extLst>
          </p:cNvPr>
          <p:cNvSpPr>
            <a:spLocks noGrp="1"/>
          </p:cNvSpPr>
          <p:nvPr>
            <p:ph type="pic" sz="quarter" idx="15" hasCustomPrompt="1"/>
          </p:nvPr>
        </p:nvSpPr>
        <p:spPr>
          <a:xfrm>
            <a:off x="8285925" y="1660524"/>
            <a:ext cx="3067877" cy="2017713"/>
          </a:xfrm>
        </p:spPr>
        <p:txBody>
          <a:bodyPr/>
          <a:lstStyle/>
          <a:p>
            <a:r>
              <a:rPr lang="en-US"/>
              <a:t>Click icon to add photo</a:t>
            </a:r>
          </a:p>
          <a:p>
            <a:endParaRPr lang="en-US"/>
          </a:p>
        </p:txBody>
      </p:sp>
      <p:sp>
        <p:nvSpPr>
          <p:cNvPr id="12" name="Picture Placeholder 8">
            <a:extLst>
              <a:ext uri="{FF2B5EF4-FFF2-40B4-BE49-F238E27FC236}">
                <a16:creationId xmlns:a16="http://schemas.microsoft.com/office/drawing/2014/main" id="{E38D850E-123F-20FA-98C7-8E6488CA0B2F}"/>
              </a:ext>
            </a:extLst>
          </p:cNvPr>
          <p:cNvSpPr>
            <a:spLocks noGrp="1"/>
          </p:cNvSpPr>
          <p:nvPr>
            <p:ph type="pic" sz="quarter" idx="16" hasCustomPrompt="1"/>
          </p:nvPr>
        </p:nvSpPr>
        <p:spPr>
          <a:xfrm>
            <a:off x="5002698" y="3882199"/>
            <a:ext cx="3067877" cy="2017713"/>
          </a:xfrm>
        </p:spPr>
        <p:txBody>
          <a:bodyPr/>
          <a:lstStyle/>
          <a:p>
            <a:r>
              <a:rPr lang="en-US"/>
              <a:t>Click icon to add photo</a:t>
            </a:r>
          </a:p>
          <a:p>
            <a:endParaRPr lang="en-US"/>
          </a:p>
        </p:txBody>
      </p:sp>
      <p:sp>
        <p:nvSpPr>
          <p:cNvPr id="13" name="Picture Placeholder 8">
            <a:extLst>
              <a:ext uri="{FF2B5EF4-FFF2-40B4-BE49-F238E27FC236}">
                <a16:creationId xmlns:a16="http://schemas.microsoft.com/office/drawing/2014/main" id="{1C140621-9E03-9BA8-A4C7-4A247E1D2FF9}"/>
              </a:ext>
            </a:extLst>
          </p:cNvPr>
          <p:cNvSpPr>
            <a:spLocks noGrp="1"/>
          </p:cNvSpPr>
          <p:nvPr>
            <p:ph type="pic" sz="quarter" idx="17" hasCustomPrompt="1"/>
          </p:nvPr>
        </p:nvSpPr>
        <p:spPr>
          <a:xfrm>
            <a:off x="838201" y="3882198"/>
            <a:ext cx="3929269" cy="2017713"/>
          </a:xfrm>
        </p:spPr>
        <p:txBody>
          <a:bodyPr/>
          <a:lstStyle/>
          <a:p>
            <a:r>
              <a:rPr lang="en-US"/>
              <a:t>Click icon to add photo</a:t>
            </a:r>
          </a:p>
          <a:p>
            <a:endParaRPr lang="en-US"/>
          </a:p>
        </p:txBody>
      </p:sp>
      <p:sp>
        <p:nvSpPr>
          <p:cNvPr id="14" name="Picture Placeholder 8">
            <a:extLst>
              <a:ext uri="{FF2B5EF4-FFF2-40B4-BE49-F238E27FC236}">
                <a16:creationId xmlns:a16="http://schemas.microsoft.com/office/drawing/2014/main" id="{3800D11E-2C6D-CAA9-300E-B149C75C4FCA}"/>
              </a:ext>
            </a:extLst>
          </p:cNvPr>
          <p:cNvSpPr>
            <a:spLocks noGrp="1"/>
          </p:cNvSpPr>
          <p:nvPr>
            <p:ph type="pic" sz="quarter" idx="18" hasCustomPrompt="1"/>
          </p:nvPr>
        </p:nvSpPr>
        <p:spPr>
          <a:xfrm>
            <a:off x="8285923" y="3882197"/>
            <a:ext cx="3067877" cy="2017713"/>
          </a:xfrm>
        </p:spPr>
        <p:txBody>
          <a:bodyPr/>
          <a:lstStyle/>
          <a:p>
            <a:r>
              <a:rPr lang="en-US"/>
              <a:t>Click icon to add photo</a:t>
            </a:r>
          </a:p>
          <a:p>
            <a:endParaRPr lang="en-US"/>
          </a:p>
        </p:txBody>
      </p:sp>
    </p:spTree>
    <p:extLst>
      <p:ext uri="{BB962C8B-B14F-4D97-AF65-F5344CB8AC3E}">
        <p14:creationId xmlns:p14="http://schemas.microsoft.com/office/powerpoint/2010/main" val="1730001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2BE1-23FD-4604-5369-390969431F1C}"/>
              </a:ext>
            </a:extLst>
          </p:cNvPr>
          <p:cNvSpPr>
            <a:spLocks noGrp="1"/>
          </p:cNvSpPr>
          <p:nvPr>
            <p:ph type="title" hasCustomPrompt="1"/>
          </p:nvPr>
        </p:nvSpPr>
        <p:spPr/>
        <p:txBody>
          <a:bodyPr/>
          <a:lstStyle/>
          <a:p>
            <a:r>
              <a:rPr lang="en-US"/>
              <a:t>Insert your slide title here</a:t>
            </a:r>
          </a:p>
        </p:txBody>
      </p:sp>
      <p:sp>
        <p:nvSpPr>
          <p:cNvPr id="3" name="Date Placeholder 2">
            <a:extLst>
              <a:ext uri="{FF2B5EF4-FFF2-40B4-BE49-F238E27FC236}">
                <a16:creationId xmlns:a16="http://schemas.microsoft.com/office/drawing/2014/main" id="{8898E68F-56A9-0A4B-C871-7FFFEB447F14}"/>
              </a:ext>
            </a:extLst>
          </p:cNvPr>
          <p:cNvSpPr>
            <a:spLocks noGrp="1"/>
          </p:cNvSpPr>
          <p:nvPr>
            <p:ph type="dt" sz="half" idx="10"/>
          </p:nvPr>
        </p:nvSpPr>
        <p:spPr/>
        <p:txBody>
          <a:bodyPr/>
          <a:lstStyle/>
          <a:p>
            <a:fld id="{21BFC20F-58E2-4D8A-9EDE-DB8CCA9334C2}" type="datetime1">
              <a:rPr lang="en-US" smtClean="0"/>
              <a:t>2/12/2025</a:t>
            </a:fld>
            <a:endParaRPr lang="en-US"/>
          </a:p>
        </p:txBody>
      </p:sp>
      <p:sp>
        <p:nvSpPr>
          <p:cNvPr id="4" name="Footer Placeholder 3">
            <a:extLst>
              <a:ext uri="{FF2B5EF4-FFF2-40B4-BE49-F238E27FC236}">
                <a16:creationId xmlns:a16="http://schemas.microsoft.com/office/drawing/2014/main" id="{74566562-30E0-26F4-19A7-63F75D3990F4}"/>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A98FD-D206-160E-256F-649DFF2D5BAC}"/>
              </a:ext>
            </a:extLst>
          </p:cNvPr>
          <p:cNvSpPr>
            <a:spLocks noGrp="1"/>
          </p:cNvSpPr>
          <p:nvPr>
            <p:ph type="sldNum" sz="quarter" idx="12"/>
          </p:nvPr>
        </p:nvSpPr>
        <p:spPr/>
        <p:txBody>
          <a:bodyPr/>
          <a:lstStyle/>
          <a:p>
            <a:fld id="{313BAFAA-2B0D-4BC4-8FAD-BB2E5CFD54DE}" type="slidenum">
              <a:rPr lang="en-US" smtClean="0"/>
              <a:t>‹#›</a:t>
            </a:fld>
            <a:endParaRPr lang="en-US"/>
          </a:p>
        </p:txBody>
      </p:sp>
    </p:spTree>
    <p:extLst>
      <p:ext uri="{BB962C8B-B14F-4D97-AF65-F5344CB8AC3E}">
        <p14:creationId xmlns:p14="http://schemas.microsoft.com/office/powerpoint/2010/main" val="33518684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8F439A1E-84AA-4F98-B938-3EB9DC368018}" type="datetime1">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8622692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The Heart of it All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92D8EE0D-340F-4C6E-94E4-3136BA02C7F4}" type="datetime1">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7" name="Picture 6" descr="A red and blue logo&#10;&#10;Description automatically generated with low confidence">
            <a:extLst>
              <a:ext uri="{FF2B5EF4-FFF2-40B4-BE49-F238E27FC236}">
                <a16:creationId xmlns:a16="http://schemas.microsoft.com/office/drawing/2014/main" id="{B463C1AF-E3DE-26B8-FDB4-B0B0F4248CB3}"/>
              </a:ext>
            </a:extLst>
          </p:cNvPr>
          <p:cNvPicPr>
            <a:picLocks noChangeAspect="1"/>
          </p:cNvPicPr>
          <p:nvPr/>
        </p:nvPicPr>
        <p:blipFill>
          <a:blip r:embed="rId2"/>
          <a:stretch>
            <a:fillRect/>
          </a:stretch>
        </p:blipFill>
        <p:spPr>
          <a:xfrm>
            <a:off x="1529779" y="1152939"/>
            <a:ext cx="8635467" cy="4098511"/>
          </a:xfrm>
          <a:prstGeom prst="rect">
            <a:avLst/>
          </a:prstGeom>
        </p:spPr>
      </p:pic>
    </p:spTree>
    <p:extLst>
      <p:ext uri="{BB962C8B-B14F-4D97-AF65-F5344CB8AC3E}">
        <p14:creationId xmlns:p14="http://schemas.microsoft.com/office/powerpoint/2010/main" val="23142387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Development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0F7B2D54-C25B-42E4-A6AE-152A79BEB546}" type="datetime1">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8" name="Picture 7">
            <a:extLst>
              <a:ext uri="{FF2B5EF4-FFF2-40B4-BE49-F238E27FC236}">
                <a16:creationId xmlns:a16="http://schemas.microsoft.com/office/drawing/2014/main" id="{083F1EE6-5B3B-F55A-CD96-040FEE54662A}"/>
              </a:ext>
            </a:extLst>
          </p:cNvPr>
          <p:cNvPicPr>
            <a:picLocks noChangeAspect="1"/>
          </p:cNvPicPr>
          <p:nvPr/>
        </p:nvPicPr>
        <p:blipFill>
          <a:blip r:embed="rId2"/>
          <a:srcRect/>
          <a:stretch/>
        </p:blipFill>
        <p:spPr>
          <a:xfrm>
            <a:off x="994314" y="1830253"/>
            <a:ext cx="10125540" cy="2761510"/>
          </a:xfrm>
          <a:prstGeom prst="rect">
            <a:avLst/>
          </a:prstGeom>
        </p:spPr>
      </p:pic>
      <p:sp>
        <p:nvSpPr>
          <p:cNvPr id="9" name="TextBox 8">
            <a:extLst>
              <a:ext uri="{FF2B5EF4-FFF2-40B4-BE49-F238E27FC236}">
                <a16:creationId xmlns:a16="http://schemas.microsoft.com/office/drawing/2014/main" id="{FDDF2728-CE02-BB88-857A-BD10F1561568}"/>
              </a:ext>
            </a:extLst>
          </p:cNvPr>
          <p:cNvSpPr txBox="1"/>
          <p:nvPr/>
        </p:nvSpPr>
        <p:spPr>
          <a:xfrm>
            <a:off x="5040353" y="4591763"/>
            <a:ext cx="6391508" cy="461665"/>
          </a:xfrm>
          <a:prstGeom prst="rect">
            <a:avLst/>
          </a:prstGeom>
          <a:noFill/>
        </p:spPr>
        <p:txBody>
          <a:bodyPr wrap="square" rtlCol="0">
            <a:spAutoFit/>
          </a:bodyPr>
          <a:lstStyle/>
          <a:p>
            <a:r>
              <a:rPr lang="en-US" sz="2400" b="1">
                <a:solidFill>
                  <a:schemeClr val="tx2"/>
                </a:solidFill>
                <a:latin typeface="Arial" panose="020B0604020202020204" pitchFamily="34" charset="0"/>
                <a:cs typeface="Arial" panose="020B0604020202020204" pitchFamily="34" charset="0"/>
              </a:rPr>
              <a:t>das.ohio.gov</a:t>
            </a:r>
          </a:p>
        </p:txBody>
      </p:sp>
    </p:spTree>
    <p:extLst>
      <p:ext uri="{BB962C8B-B14F-4D97-AF65-F5344CB8AC3E}">
        <p14:creationId xmlns:p14="http://schemas.microsoft.com/office/powerpoint/2010/main" val="18848808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Photo: 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48CC9695-FFF7-401A-BD87-C49D34E5DE08}" type="datetime1">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Picture Placeholder 7">
            <a:extLst>
              <a:ext uri="{FF2B5EF4-FFF2-40B4-BE49-F238E27FC236}">
                <a16:creationId xmlns:a16="http://schemas.microsoft.com/office/drawing/2014/main" id="{8EA0557E-403C-D9BC-12F0-21547A89D02D}"/>
              </a:ext>
            </a:extLst>
          </p:cNvPr>
          <p:cNvSpPr>
            <a:spLocks noGrp="1"/>
          </p:cNvSpPr>
          <p:nvPr>
            <p:ph type="pic" sz="quarter" idx="13" hasCustomPrompt="1"/>
          </p:nvPr>
        </p:nvSpPr>
        <p:spPr>
          <a:xfrm>
            <a:off x="0" y="0"/>
            <a:ext cx="12192000" cy="6858000"/>
          </a:xfrm>
        </p:spPr>
        <p:txBody>
          <a:bodyPr/>
          <a:lstStyle/>
          <a:p>
            <a:r>
              <a:rPr lang="en-US"/>
              <a:t>Double-click center of slide to add a full-screen photo</a:t>
            </a:r>
          </a:p>
        </p:txBody>
      </p:sp>
      <p:pic>
        <p:nvPicPr>
          <p:cNvPr id="6" name="Picture 5" descr="Logo&#10;&#10;Description automatically generated">
            <a:extLst>
              <a:ext uri="{FF2B5EF4-FFF2-40B4-BE49-F238E27FC236}">
                <a16:creationId xmlns:a16="http://schemas.microsoft.com/office/drawing/2014/main" id="{20569C35-6379-26C5-B73B-4A16518116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753" y="6377940"/>
            <a:ext cx="474847" cy="376776"/>
          </a:xfrm>
          <a:prstGeom prst="rect">
            <a:avLst/>
          </a:prstGeom>
        </p:spPr>
      </p:pic>
    </p:spTree>
    <p:extLst>
      <p:ext uri="{BB962C8B-B14F-4D97-AF65-F5344CB8AC3E}">
        <p14:creationId xmlns:p14="http://schemas.microsoft.com/office/powerpoint/2010/main" val="25625664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2759-65BF-7B71-E39F-42015C28810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B8C54E-42F8-DC95-831F-3C108CFF9490}"/>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C89E44-FBD2-BEA1-10D6-2E07F29E417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43779072-6F6D-3314-5E3D-730B2AD4A40E}"/>
              </a:ext>
            </a:extLst>
          </p:cNvPr>
          <p:cNvSpPr>
            <a:spLocks noGrp="1"/>
          </p:cNvSpPr>
          <p:nvPr>
            <p:ph type="dt" sz="half" idx="10"/>
          </p:nvPr>
        </p:nvSpPr>
        <p:spPr/>
        <p:txBody>
          <a:bodyPr/>
          <a:lstStyle/>
          <a:p>
            <a:fld id="{B6E9C648-8AAA-4FBF-ADBE-3CD3FE4E9C17}" type="datetime1">
              <a:rPr lang="en-US" smtClean="0"/>
              <a:t>2/12/2025</a:t>
            </a:fld>
            <a:endParaRPr lang="en-US"/>
          </a:p>
        </p:txBody>
      </p:sp>
      <p:sp>
        <p:nvSpPr>
          <p:cNvPr id="6" name="Footer Placeholder 5">
            <a:extLst>
              <a:ext uri="{FF2B5EF4-FFF2-40B4-BE49-F238E27FC236}">
                <a16:creationId xmlns:a16="http://schemas.microsoft.com/office/drawing/2014/main" id="{D027CA81-665C-DF79-8C32-8E7E40C974E6}"/>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98992B-05EC-65B3-87FF-164A9EED2AAF}"/>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789185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hoto and slide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962818B-AF71-202B-CBB1-085611539FFF}"/>
              </a:ext>
            </a:extLst>
          </p:cNvPr>
          <p:cNvSpPr>
            <a:spLocks noGrp="1"/>
          </p:cNvSpPr>
          <p:nvPr>
            <p:ph type="body" sz="quarter" idx="10"/>
          </p:nvPr>
        </p:nvSpPr>
        <p:spPr>
          <a:xfrm>
            <a:off x="0" y="0"/>
            <a:ext cx="6096000" cy="6857999"/>
          </a:xfrm>
          <a:solidFill>
            <a:srgbClr val="002C57"/>
          </a:solidFill>
          <a:ln>
            <a:noFill/>
          </a:ln>
        </p:spPr>
        <p:txBody>
          <a:bodyPr/>
          <a:lstStyle>
            <a:lvl1pPr marL="342900" indent="-342900">
              <a:buClr>
                <a:schemeClr val="bg1"/>
              </a:buClr>
              <a:buSzPct val="90000"/>
              <a:buFont typeface="Wingdings" panose="05000000000000000000" pitchFamily="2" charset="2"/>
              <a:buChar char="Ø"/>
              <a:defRPr sz="2400"/>
            </a:lvl1pPr>
          </a:lstStyle>
          <a:p>
            <a:pPr lvl="0"/>
            <a:endParaRPr lang="en-US"/>
          </a:p>
          <a:p>
            <a:pPr lvl="0"/>
            <a:endParaRPr lang="en-US"/>
          </a:p>
          <a:p>
            <a:pPr lvl="0"/>
            <a:endParaRPr lang="en-US"/>
          </a:p>
          <a:p>
            <a:pPr lvl="0"/>
            <a:endParaRPr lang="en-US"/>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a:xfrm>
            <a:off x="6421120" y="1381125"/>
            <a:ext cx="5120640" cy="4572000"/>
          </a:xfrm>
        </p:spPr>
        <p:txBody>
          <a:bodyPr/>
          <a:lstStyle/>
          <a:p>
            <a:pPr lvl="0"/>
            <a:r>
              <a:rPr lang="en-US"/>
              <a:t>Click icons to add content, or type to add text.</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4DFC601B-B591-FAEB-1130-313CC7A4D7B5}"/>
              </a:ext>
            </a:extLst>
          </p:cNvPr>
          <p:cNvSpPr>
            <a:spLocks noGrp="1"/>
          </p:cNvSpPr>
          <p:nvPr>
            <p:ph idx="11" hasCustomPrompt="1"/>
          </p:nvPr>
        </p:nvSpPr>
        <p:spPr>
          <a:xfrm>
            <a:off x="650240" y="1381125"/>
            <a:ext cx="5120640" cy="4572000"/>
          </a:xfrm>
        </p:spPr>
        <p:txBody>
          <a:bodyPr/>
          <a:lstStyle>
            <a:lvl1pPr marL="0" indent="0">
              <a:buFont typeface="Arial" panose="020B0604020202020204" pitchFamily="34" charset="0"/>
              <a:buNone/>
              <a:defRPr sz="2800">
                <a:solidFill>
                  <a:schemeClr val="bg1"/>
                </a:solidFill>
              </a:defRPr>
            </a:lvl1pPr>
            <a:lvl2pPr>
              <a:buClr>
                <a:schemeClr val="bg1"/>
              </a:buClr>
              <a:defRPr>
                <a:solidFill>
                  <a:schemeClr val="bg1"/>
                </a:solidFill>
              </a:defRPr>
            </a:lvl2pPr>
            <a:lvl3pPr>
              <a:buClr>
                <a:schemeClr val="bg1"/>
              </a:buClr>
              <a:buSzPct val="90000"/>
              <a:defRPr>
                <a:solidFill>
                  <a:schemeClr val="bg1"/>
                </a:solidFill>
              </a:defRPr>
            </a:lvl3pPr>
          </a:lstStyle>
          <a:p>
            <a:pPr lvl="0"/>
            <a:r>
              <a:rPr lang="en-US"/>
              <a:t>First level text</a:t>
            </a:r>
          </a:p>
          <a:p>
            <a:pPr lvl="1"/>
            <a:r>
              <a:rPr lang="en-US"/>
              <a:t>Second level</a:t>
            </a:r>
          </a:p>
          <a:p>
            <a:pPr lvl="2"/>
            <a:r>
              <a:rPr lang="en-US"/>
              <a:t>Third level</a:t>
            </a:r>
          </a:p>
          <a:p>
            <a:pPr lvl="0"/>
            <a:endParaRPr lang="en-US"/>
          </a:p>
        </p:txBody>
      </p:sp>
      <p:grpSp>
        <p:nvGrpSpPr>
          <p:cNvPr id="12" name="Graphic 6">
            <a:extLst>
              <a:ext uri="{FF2B5EF4-FFF2-40B4-BE49-F238E27FC236}">
                <a16:creationId xmlns:a16="http://schemas.microsoft.com/office/drawing/2014/main" id="{B62DEEA0-A5D1-8899-DA8F-8DC7681E269D}"/>
              </a:ext>
            </a:extLst>
          </p:cNvPr>
          <p:cNvGrpSpPr>
            <a:grpSpLocks noChangeAspect="1"/>
          </p:cNvGrpSpPr>
          <p:nvPr userDrawn="1"/>
        </p:nvGrpSpPr>
        <p:grpSpPr>
          <a:xfrm>
            <a:off x="551416" y="6215710"/>
            <a:ext cx="1438657" cy="365760"/>
            <a:chOff x="706016" y="2491589"/>
            <a:chExt cx="5389984" cy="1370334"/>
          </a:xfrm>
        </p:grpSpPr>
        <p:sp>
          <p:nvSpPr>
            <p:cNvPr id="13" name="Freeform 9">
              <a:extLst>
                <a:ext uri="{FF2B5EF4-FFF2-40B4-BE49-F238E27FC236}">
                  <a16:creationId xmlns:a16="http://schemas.microsoft.com/office/drawing/2014/main" id="{BA968F2C-1540-CC5A-F977-46CF897DA242}"/>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FFFFFF"/>
            </a:solidFill>
            <a:ln w="136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Freeform 10">
              <a:extLst>
                <a:ext uri="{FF2B5EF4-FFF2-40B4-BE49-F238E27FC236}">
                  <a16:creationId xmlns:a16="http://schemas.microsoft.com/office/drawing/2014/main" id="{B0B54933-23DA-B507-5C04-424F1BF3DD47}"/>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11">
              <a:extLst>
                <a:ext uri="{FF2B5EF4-FFF2-40B4-BE49-F238E27FC236}">
                  <a16:creationId xmlns:a16="http://schemas.microsoft.com/office/drawing/2014/main" id="{E7C3D9BB-85D1-F8CE-F865-8AFFA2626C6A}"/>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Freeform 12">
              <a:extLst>
                <a:ext uri="{FF2B5EF4-FFF2-40B4-BE49-F238E27FC236}">
                  <a16:creationId xmlns:a16="http://schemas.microsoft.com/office/drawing/2014/main" id="{F18D630F-C933-E568-2A46-CD963941B93F}"/>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FFFFFF"/>
            </a:solidFill>
            <a:ln w="136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7" name="Title 16">
            <a:extLst>
              <a:ext uri="{FF2B5EF4-FFF2-40B4-BE49-F238E27FC236}">
                <a16:creationId xmlns:a16="http://schemas.microsoft.com/office/drawing/2014/main" id="{DF2A92EC-B340-E538-A347-F4113D35CE25}"/>
              </a:ext>
            </a:extLst>
          </p:cNvPr>
          <p:cNvSpPr>
            <a:spLocks noGrp="1"/>
          </p:cNvSpPr>
          <p:nvPr>
            <p:ph type="title" hasCustomPrompt="1"/>
          </p:nvPr>
        </p:nvSpPr>
        <p:spPr>
          <a:xfrm>
            <a:off x="659493" y="264811"/>
            <a:ext cx="10515600" cy="822960"/>
          </a:xfrm>
          <a:noFill/>
        </p:spPr>
        <p:txBody>
          <a:bodyPr/>
          <a:lstStyle>
            <a:lvl1pPr algn="l">
              <a:defRPr>
                <a:solidFill>
                  <a:srgbClr val="0096FF"/>
                </a:solidFill>
              </a:defRPr>
            </a:lvl1pPr>
          </a:lstStyle>
          <a:p>
            <a:r>
              <a:rPr lang="en-US"/>
              <a:t>Slide title</a:t>
            </a:r>
          </a:p>
        </p:txBody>
      </p:sp>
    </p:spTree>
    <p:extLst>
      <p:ext uri="{BB962C8B-B14F-4D97-AF65-F5344CB8AC3E}">
        <p14:creationId xmlns:p14="http://schemas.microsoft.com/office/powerpoint/2010/main" val="35722874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C3F7-78DF-6CB1-EDC5-5C0F3B5ED06D}"/>
              </a:ext>
            </a:extLst>
          </p:cNvPr>
          <p:cNvSpPr>
            <a:spLocks noGrp="1"/>
          </p:cNvSpPr>
          <p:nvPr>
            <p:ph type="title" hasCustomPrompt="1"/>
          </p:nvPr>
        </p:nvSpPr>
        <p:spPr>
          <a:xfrm>
            <a:off x="839790" y="223025"/>
            <a:ext cx="3932236" cy="1600200"/>
          </a:xfrm>
        </p:spPr>
        <p:txBody>
          <a:bodyPr anchor="b"/>
          <a:lstStyle>
            <a:lvl1pPr>
              <a:defRPr sz="3200"/>
            </a:lvl1pPr>
          </a:lstStyle>
          <a:p>
            <a:r>
              <a:rPr lang="en-US"/>
              <a:t>A short title can go here if you want </a:t>
            </a:r>
          </a:p>
        </p:txBody>
      </p:sp>
      <p:sp>
        <p:nvSpPr>
          <p:cNvPr id="3" name="Picture Placeholder 2">
            <a:extLst>
              <a:ext uri="{FF2B5EF4-FFF2-40B4-BE49-F238E27FC236}">
                <a16:creationId xmlns:a16="http://schemas.microsoft.com/office/drawing/2014/main" id="{FC1961FF-3CAB-0B1D-60C6-9D6D9261A2CE}"/>
              </a:ext>
            </a:extLst>
          </p:cNvPr>
          <p:cNvSpPr>
            <a:spLocks noGrp="1"/>
          </p:cNvSpPr>
          <p:nvPr>
            <p:ph type="pic" idx="1" hasCustomPrompt="1"/>
          </p:nvPr>
        </p:nvSpPr>
        <p:spPr>
          <a:xfrm>
            <a:off x="5183187" y="987426"/>
            <a:ext cx="6603652" cy="4532429"/>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Double-click in this box to add a photo</a:t>
            </a:r>
          </a:p>
        </p:txBody>
      </p:sp>
      <p:sp>
        <p:nvSpPr>
          <p:cNvPr id="4" name="Text Placeholder 3">
            <a:extLst>
              <a:ext uri="{FF2B5EF4-FFF2-40B4-BE49-F238E27FC236}">
                <a16:creationId xmlns:a16="http://schemas.microsoft.com/office/drawing/2014/main" id="{7D57C780-101F-5AC0-D7F1-A9296B479C0D}"/>
              </a:ext>
            </a:extLst>
          </p:cNvPr>
          <p:cNvSpPr>
            <a:spLocks noGrp="1"/>
          </p:cNvSpPr>
          <p:nvPr>
            <p:ph type="body" sz="half" idx="2" hasCustomPrompt="1"/>
          </p:nvPr>
        </p:nvSpPr>
        <p:spPr>
          <a:xfrm>
            <a:off x="839790" y="2057401"/>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A small amount of text can go here</a:t>
            </a:r>
          </a:p>
        </p:txBody>
      </p:sp>
      <p:sp>
        <p:nvSpPr>
          <p:cNvPr id="5" name="Date Placeholder 4">
            <a:extLst>
              <a:ext uri="{FF2B5EF4-FFF2-40B4-BE49-F238E27FC236}">
                <a16:creationId xmlns:a16="http://schemas.microsoft.com/office/drawing/2014/main" id="{9E51091E-CE62-9F06-A666-C3A06AED0AC2}"/>
              </a:ext>
            </a:extLst>
          </p:cNvPr>
          <p:cNvSpPr>
            <a:spLocks noGrp="1"/>
          </p:cNvSpPr>
          <p:nvPr>
            <p:ph type="dt" sz="half" idx="10"/>
          </p:nvPr>
        </p:nvSpPr>
        <p:spPr/>
        <p:txBody>
          <a:bodyPr/>
          <a:lstStyle/>
          <a:p>
            <a:fld id="{C9CA2A96-D50C-425A-9DAD-C005C8BA28BF}" type="datetime1">
              <a:rPr lang="en-US" smtClean="0"/>
              <a:t>2/12/2025</a:t>
            </a:fld>
            <a:endParaRPr lang="en-US"/>
          </a:p>
        </p:txBody>
      </p:sp>
      <p:sp>
        <p:nvSpPr>
          <p:cNvPr id="6" name="Footer Placeholder 5">
            <a:extLst>
              <a:ext uri="{FF2B5EF4-FFF2-40B4-BE49-F238E27FC236}">
                <a16:creationId xmlns:a16="http://schemas.microsoft.com/office/drawing/2014/main" id="{FD59AE35-14D2-2DAB-34DB-60247B5F3478}"/>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08A9D6-D6B6-CC61-E9A1-23B63B31F6B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28138166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667D23-6227-6E44-AACB-B10AB77D4C9D}"/>
              </a:ext>
            </a:extLst>
          </p:cNvPr>
          <p:cNvSpPr>
            <a:spLocks noGrp="1"/>
          </p:cNvSpPr>
          <p:nvPr>
            <p:ph type="ctrTitle"/>
          </p:nvPr>
        </p:nvSpPr>
        <p:spPr>
          <a:xfrm>
            <a:off x="758943" y="2084833"/>
            <a:ext cx="10399596" cy="1988127"/>
          </a:xfrm>
        </p:spPr>
        <p:txBody>
          <a:bodyPr tIns="0" bIns="0" anchor="b">
            <a:normAutofit/>
          </a:bodyPr>
          <a:lstStyle>
            <a:lvl1pPr algn="r">
              <a:defRPr sz="44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3" name="Subtitle 2">
            <a:extLst>
              <a:ext uri="{FF2B5EF4-FFF2-40B4-BE49-F238E27FC236}">
                <a16:creationId xmlns:a16="http://schemas.microsoft.com/office/drawing/2014/main" id="{27AF7E71-0ACB-904D-9888-A4293B8FF7E0}"/>
              </a:ext>
            </a:extLst>
          </p:cNvPr>
          <p:cNvSpPr>
            <a:spLocks noGrp="1"/>
          </p:cNvSpPr>
          <p:nvPr>
            <p:ph type="subTitle" idx="1"/>
          </p:nvPr>
        </p:nvSpPr>
        <p:spPr>
          <a:xfrm>
            <a:off x="758943" y="4069081"/>
            <a:ext cx="10399596" cy="1259853"/>
          </a:xfrm>
        </p:spPr>
        <p:txBody>
          <a:bodyPr tIns="0" bIns="0"/>
          <a:lstStyle>
            <a:lvl1pPr marL="0" indent="0" algn="r">
              <a:buNone/>
              <a:defRPr sz="2400">
                <a:solidFill>
                  <a:schemeClr val="bg1">
                    <a:lumMod val="65000"/>
                  </a:schemeClr>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pic>
        <p:nvPicPr>
          <p:cNvPr id="2" name="Picture 1" descr="Logo&#10;&#10;Description automatically generated">
            <a:extLst>
              <a:ext uri="{FF2B5EF4-FFF2-40B4-BE49-F238E27FC236}">
                <a16:creationId xmlns:a16="http://schemas.microsoft.com/office/drawing/2014/main" id="{E368EF8D-7CAE-057B-1A95-F7F251E5BC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753" y="6377940"/>
            <a:ext cx="474847" cy="376776"/>
          </a:xfrm>
          <a:prstGeom prst="rect">
            <a:avLst/>
          </a:prstGeom>
        </p:spPr>
      </p:pic>
    </p:spTree>
    <p:extLst>
      <p:ext uri="{BB962C8B-B14F-4D97-AF65-F5344CB8AC3E}">
        <p14:creationId xmlns:p14="http://schemas.microsoft.com/office/powerpoint/2010/main" val="39004406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3"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28"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970B83D4-7BA7-0B44-8804-E990D048F253}"/>
              </a:ext>
            </a:extLst>
          </p:cNvPr>
          <p:cNvSpPr>
            <a:spLocks noGrp="1"/>
          </p:cNvSpPr>
          <p:nvPr>
            <p:ph type="sldNum" sz="quarter" idx="12"/>
          </p:nvPr>
        </p:nvSpPr>
        <p:spPr>
          <a:xfrm>
            <a:off x="11216869" y="6426739"/>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46A4D763-D331-4AD7-99EA-A4848CD5F44A}" type="slidenum">
              <a:rPr lang="en-US" smtClean="0"/>
              <a:t>‹#›</a:t>
            </a:fld>
            <a:endParaRPr lang="en-US"/>
          </a:p>
        </p:txBody>
      </p:sp>
      <p:sp>
        <p:nvSpPr>
          <p:cNvPr id="9" name="Content Placeholder 8">
            <a:extLst>
              <a:ext uri="{FF2B5EF4-FFF2-40B4-BE49-F238E27FC236}">
                <a16:creationId xmlns:a16="http://schemas.microsoft.com/office/drawing/2014/main" id="{452882EC-5ECF-1142-954C-86612247E7A3}"/>
              </a:ext>
            </a:extLst>
          </p:cNvPr>
          <p:cNvSpPr>
            <a:spLocks noGrp="1"/>
          </p:cNvSpPr>
          <p:nvPr>
            <p:ph sz="quarter" idx="14"/>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06" indent="0">
              <a:buNone/>
              <a:defRPr sz="1801"/>
            </a:lvl2pPr>
            <a:lvl3pPr marL="914411" indent="0">
              <a:buNone/>
              <a:defRPr sz="1801"/>
            </a:lvl3pPr>
            <a:lvl4pPr marL="1371617" indent="0">
              <a:buNone/>
              <a:defRPr sz="1801"/>
            </a:lvl4pPr>
            <a:lvl5pPr marL="1828823" indent="0">
              <a:buNone/>
              <a:defRPr sz="1801"/>
            </a:lvl5pPr>
          </a:lstStyle>
          <a:p>
            <a:pPr lvl="0"/>
            <a:r>
              <a:rPr lang="en-US"/>
              <a:t>Click to edit Master text styles</a:t>
            </a:r>
          </a:p>
        </p:txBody>
      </p:sp>
    </p:spTree>
    <p:extLst>
      <p:ext uri="{BB962C8B-B14F-4D97-AF65-F5344CB8AC3E}">
        <p14:creationId xmlns:p14="http://schemas.microsoft.com/office/powerpoint/2010/main" val="27414611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9" cy="2387600"/>
          </a:xfrm>
        </p:spPr>
        <p:txBody>
          <a:bodyPr anchor="b"/>
          <a:lstStyle>
            <a:lvl1pPr algn="l">
              <a:defRPr sz="6000">
                <a:solidFill>
                  <a:schemeClr val="tx1"/>
                </a:solidFill>
              </a:defRPr>
            </a:lvl1pPr>
          </a:lstStyle>
          <a:p>
            <a:r>
              <a:rPr lang="en-US"/>
              <a:t>Click to edit Master title style</a:t>
            </a:r>
          </a:p>
        </p:txBody>
      </p:sp>
      <p:sp>
        <p:nvSpPr>
          <p:cNvPr id="30" name="Subtitle 2"/>
          <p:cNvSpPr>
            <a:spLocks noGrp="1"/>
          </p:cNvSpPr>
          <p:nvPr>
            <p:ph type="subTitle" idx="1"/>
          </p:nvPr>
        </p:nvSpPr>
        <p:spPr>
          <a:xfrm>
            <a:off x="965771" y="4173538"/>
            <a:ext cx="10260459" cy="1014911"/>
          </a:xfrm>
        </p:spPr>
        <p:txBody>
          <a:bodyPr/>
          <a:lstStyle>
            <a:lvl1pPr marL="0" indent="0" algn="l">
              <a:buNone/>
              <a:defRPr sz="2400">
                <a:solidFill>
                  <a:schemeClr val="tx1">
                    <a:lumMod val="65000"/>
                    <a:lumOff val="35000"/>
                  </a:schemeClr>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Tree>
    <p:extLst>
      <p:ext uri="{BB962C8B-B14F-4D97-AF65-F5344CB8AC3E}">
        <p14:creationId xmlns:p14="http://schemas.microsoft.com/office/powerpoint/2010/main" val="24584534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645920"/>
            <a:ext cx="5562601"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645920"/>
            <a:ext cx="5559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EA47D2F-4D7F-8D48-A8F7-7C0BECFBCEF5}"/>
              </a:ext>
            </a:extLst>
          </p:cNvPr>
          <p:cNvSpPr>
            <a:spLocks noGrp="1"/>
          </p:cNvSpPr>
          <p:nvPr>
            <p:ph type="sldNum" sz="quarter" idx="12"/>
          </p:nvPr>
        </p:nvSpPr>
        <p:spPr>
          <a:xfrm>
            <a:off x="11216869" y="6426739"/>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46A4D763-D331-4AD7-99EA-A4848CD5F44A}" type="slidenum">
              <a:rPr lang="en-US" smtClean="0"/>
              <a:t>‹#›</a:t>
            </a:fld>
            <a:endParaRPr lang="en-US"/>
          </a:p>
        </p:txBody>
      </p:sp>
      <p:sp>
        <p:nvSpPr>
          <p:cNvPr id="7" name="Content Placeholder 8">
            <a:extLst>
              <a:ext uri="{FF2B5EF4-FFF2-40B4-BE49-F238E27FC236}">
                <a16:creationId xmlns:a16="http://schemas.microsoft.com/office/drawing/2014/main" id="{FB6A8390-8550-AD41-B612-CE9C52DFBF10}"/>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06" indent="0">
              <a:buNone/>
              <a:defRPr sz="1801"/>
            </a:lvl2pPr>
            <a:lvl3pPr marL="914411" indent="0">
              <a:buNone/>
              <a:defRPr sz="1801"/>
            </a:lvl3pPr>
            <a:lvl4pPr marL="1371617" indent="0">
              <a:buNone/>
              <a:defRPr sz="1801"/>
            </a:lvl4pPr>
            <a:lvl5pPr marL="1828823" indent="0">
              <a:buNone/>
              <a:defRPr sz="1801"/>
            </a:lvl5pPr>
          </a:lstStyle>
          <a:p>
            <a:pPr lvl="0"/>
            <a:r>
              <a:rPr lang="en-US"/>
              <a:t>Click to edit Master text styles</a:t>
            </a:r>
          </a:p>
        </p:txBody>
      </p:sp>
    </p:spTree>
    <p:extLst>
      <p:ext uri="{BB962C8B-B14F-4D97-AF65-F5344CB8AC3E}">
        <p14:creationId xmlns:p14="http://schemas.microsoft.com/office/powerpoint/2010/main" val="11864316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592E71-AB97-4345-BC37-45ADB50CFFE7}"/>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377F89B6-3825-8240-85DC-68632B7582A3}"/>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tx1">
                    <a:lumMod val="50000"/>
                    <a:lumOff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pic>
        <p:nvPicPr>
          <p:cNvPr id="3" name="Picture 2" descr="Logo&#10;&#10;Description automatically generated">
            <a:extLst>
              <a:ext uri="{FF2B5EF4-FFF2-40B4-BE49-F238E27FC236}">
                <a16:creationId xmlns:a16="http://schemas.microsoft.com/office/drawing/2014/main" id="{5B2A233B-DB25-9073-273D-AD5E5A06B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7" name="Rectangle 6">
            <a:extLst>
              <a:ext uri="{FF2B5EF4-FFF2-40B4-BE49-F238E27FC236}">
                <a16:creationId xmlns:a16="http://schemas.microsoft.com/office/drawing/2014/main" id="{42664CF8-53CD-3341-2101-5CF034E8771F}"/>
              </a:ext>
            </a:extLst>
          </p:cNvPr>
          <p:cNvSpPr/>
          <p:nvPr userDrawn="1"/>
        </p:nvSpPr>
        <p:spPr>
          <a:xfrm>
            <a:off x="381000" y="-36206"/>
            <a:ext cx="987552" cy="91070"/>
          </a:xfrm>
          <a:prstGeom prst="rect">
            <a:avLst/>
          </a:prstGeom>
          <a:solidFill>
            <a:srgbClr val="C126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2139086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3" name="Content Placeholder 2"/>
          <p:cNvSpPr>
            <a:spLocks noGrp="1"/>
          </p:cNvSpPr>
          <p:nvPr>
            <p:ph idx="1"/>
          </p:nvPr>
        </p:nvSpPr>
        <p:spPr>
          <a:xfrm>
            <a:off x="457200" y="1645920"/>
            <a:ext cx="11274552" cy="44805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786B4689-368D-374D-AF7A-141D42D48C46}"/>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7168263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a:prstGeom prst="rect">
            <a:avLst/>
          </a:prstGeom>
        </p:spPr>
        <p:txBody>
          <a:bodyPr anchor="b"/>
          <a:lstStyle>
            <a:lvl1pPr algn="l">
              <a:defRPr sz="6000">
                <a:solidFill>
                  <a:srgbClr val="A41B38"/>
                </a:solidFill>
              </a:defRPr>
            </a:lvl1pPr>
          </a:lstStyle>
          <a:p>
            <a:r>
              <a:rPr lang="en-US"/>
              <a:t>Click to edit Master title style</a:t>
            </a:r>
          </a:p>
        </p:txBody>
      </p:sp>
      <p:sp>
        <p:nvSpPr>
          <p:cNvPr id="30" name="Subtitle 2"/>
          <p:cNvSpPr>
            <a:spLocks noGrp="1"/>
          </p:cNvSpPr>
          <p:nvPr>
            <p:ph type="subTitle" idx="1"/>
          </p:nvPr>
        </p:nvSpPr>
        <p:spPr>
          <a:xfrm>
            <a:off x="965771" y="4173538"/>
            <a:ext cx="10260458" cy="1014911"/>
          </a:xfrm>
          <a:prstGeom prst="rect">
            <a:avLst/>
          </a:prstGeom>
        </p:spPr>
        <p:txBody>
          <a:bodyPr/>
          <a:lstStyle>
            <a:lvl1pPr marL="0" indent="0" algn="l">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22519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a:prstGeom prst="rect">
            <a:avLst/>
          </a:prstGeom>
        </p:spPr>
        <p:txBody>
          <a:bodyPr anchor="b"/>
          <a:lstStyle>
            <a:lvl1pPr algn="l">
              <a:defRPr sz="6000">
                <a:solidFill>
                  <a:srgbClr val="A41B38"/>
                </a:solidFill>
              </a:defRPr>
            </a:lvl1pPr>
          </a:lstStyle>
          <a:p>
            <a:r>
              <a:rPr lang="en-US"/>
              <a:t>Click to edit Master title style</a:t>
            </a:r>
          </a:p>
        </p:txBody>
      </p:sp>
      <p:sp>
        <p:nvSpPr>
          <p:cNvPr id="30" name="Subtitle 2"/>
          <p:cNvSpPr>
            <a:spLocks noGrp="1"/>
          </p:cNvSpPr>
          <p:nvPr>
            <p:ph type="subTitle" idx="1"/>
          </p:nvPr>
        </p:nvSpPr>
        <p:spPr>
          <a:xfrm>
            <a:off x="965771" y="4173538"/>
            <a:ext cx="10260458" cy="1014911"/>
          </a:xfrm>
          <a:prstGeom prst="rect">
            <a:avLst/>
          </a:prstGeo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03628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914400"/>
            <a:ext cx="11274552" cy="365760"/>
          </a:xfrm>
          <a:prstGeom prst="rect">
            <a:avLst/>
          </a:prstGeo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3" name="Content Placeholder 2"/>
          <p:cNvSpPr>
            <a:spLocks noGrp="1"/>
          </p:cNvSpPr>
          <p:nvPr>
            <p:ph idx="1"/>
          </p:nvPr>
        </p:nvSpPr>
        <p:spPr>
          <a:xfrm>
            <a:off x="457200" y="1645920"/>
            <a:ext cx="11274552" cy="44805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451B23C-0777-7249-B41B-E82E9F3F3170}"/>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902D244E-883A-3C4C-A72D-E94B93DC9B97}"/>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Tree>
    <p:extLst>
      <p:ext uri="{BB962C8B-B14F-4D97-AF65-F5344CB8AC3E}">
        <p14:creationId xmlns:p14="http://schemas.microsoft.com/office/powerpoint/2010/main" val="20804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a:xfrm>
            <a:off x="838200" y="424529"/>
            <a:ext cx="10515600" cy="822960"/>
          </a:xfrm>
        </p:spPr>
        <p:txBody>
          <a:bodyPr/>
          <a:lstStyle/>
          <a:p>
            <a:r>
              <a:rPr lang="en-US"/>
              <a:t>Slide title</a:t>
            </a:r>
          </a:p>
        </p:txBody>
      </p:sp>
      <p:sp>
        <p:nvSpPr>
          <p:cNvPr id="9" name="Picture Placeholder 8">
            <a:extLst>
              <a:ext uri="{FF2B5EF4-FFF2-40B4-BE49-F238E27FC236}">
                <a16:creationId xmlns:a16="http://schemas.microsoft.com/office/drawing/2014/main" id="{1D76B3F5-49C2-242D-E372-FB066547CDF2}"/>
              </a:ext>
            </a:extLst>
          </p:cNvPr>
          <p:cNvSpPr>
            <a:spLocks noGrp="1"/>
          </p:cNvSpPr>
          <p:nvPr>
            <p:ph type="pic" sz="quarter" idx="13" hasCustomPrompt="1"/>
          </p:nvPr>
        </p:nvSpPr>
        <p:spPr>
          <a:xfrm>
            <a:off x="838200" y="1503598"/>
            <a:ext cx="3067878" cy="2017713"/>
          </a:xfrm>
        </p:spPr>
        <p:txBody>
          <a:bodyPr/>
          <a:lstStyle>
            <a:lvl1pPr algn="ctr">
              <a:defRPr sz="2400"/>
            </a:lvl1pPr>
          </a:lstStyle>
          <a:p>
            <a:r>
              <a:rPr lang="en-US"/>
              <a:t>Click icon to add photo</a:t>
            </a:r>
          </a:p>
        </p:txBody>
      </p:sp>
      <p:sp>
        <p:nvSpPr>
          <p:cNvPr id="10" name="Picture Placeholder 8">
            <a:extLst>
              <a:ext uri="{FF2B5EF4-FFF2-40B4-BE49-F238E27FC236}">
                <a16:creationId xmlns:a16="http://schemas.microsoft.com/office/drawing/2014/main" id="{B9B1DFD8-F3D2-6797-50D2-E8D3E783AE0B}"/>
              </a:ext>
            </a:extLst>
          </p:cNvPr>
          <p:cNvSpPr>
            <a:spLocks noGrp="1"/>
          </p:cNvSpPr>
          <p:nvPr>
            <p:ph type="pic" sz="quarter" idx="14" hasCustomPrompt="1"/>
          </p:nvPr>
        </p:nvSpPr>
        <p:spPr>
          <a:xfrm>
            <a:off x="4131365" y="1503598"/>
            <a:ext cx="3929269" cy="2017713"/>
          </a:xfrm>
        </p:spPr>
        <p:txBody>
          <a:bodyPr>
            <a:normAutofit/>
          </a:bodyPr>
          <a:lstStyle>
            <a:lvl1pPr algn="ctr">
              <a:defRPr sz="2400"/>
            </a:lvl1pPr>
          </a:lstStyle>
          <a:p>
            <a:r>
              <a:rPr lang="en-US"/>
              <a:t>Click icon to add photo</a:t>
            </a:r>
          </a:p>
          <a:p>
            <a:endParaRPr lang="en-US"/>
          </a:p>
        </p:txBody>
      </p:sp>
      <p:sp>
        <p:nvSpPr>
          <p:cNvPr id="11" name="Picture Placeholder 8">
            <a:extLst>
              <a:ext uri="{FF2B5EF4-FFF2-40B4-BE49-F238E27FC236}">
                <a16:creationId xmlns:a16="http://schemas.microsoft.com/office/drawing/2014/main" id="{54AAC92D-7553-E12F-BE1E-19BEC28624A1}"/>
              </a:ext>
            </a:extLst>
          </p:cNvPr>
          <p:cNvSpPr>
            <a:spLocks noGrp="1"/>
          </p:cNvSpPr>
          <p:nvPr>
            <p:ph type="pic" sz="quarter" idx="15" hasCustomPrompt="1"/>
          </p:nvPr>
        </p:nvSpPr>
        <p:spPr>
          <a:xfrm>
            <a:off x="8285921" y="1503597"/>
            <a:ext cx="3067878" cy="2017713"/>
          </a:xfrm>
        </p:spPr>
        <p:txBody>
          <a:bodyPr>
            <a:normAutofit/>
          </a:bodyPr>
          <a:lstStyle>
            <a:lvl1pPr algn="ctr">
              <a:defRPr sz="2400"/>
            </a:lvl1pPr>
          </a:lstStyle>
          <a:p>
            <a:r>
              <a:rPr lang="en-US"/>
              <a:t>Click icon to add photo</a:t>
            </a:r>
          </a:p>
          <a:p>
            <a:endParaRPr lang="en-US"/>
          </a:p>
        </p:txBody>
      </p:sp>
      <p:sp>
        <p:nvSpPr>
          <p:cNvPr id="12" name="Picture Placeholder 8">
            <a:extLst>
              <a:ext uri="{FF2B5EF4-FFF2-40B4-BE49-F238E27FC236}">
                <a16:creationId xmlns:a16="http://schemas.microsoft.com/office/drawing/2014/main" id="{E38D850E-123F-20FA-98C7-8E6488CA0B2F}"/>
              </a:ext>
            </a:extLst>
          </p:cNvPr>
          <p:cNvSpPr>
            <a:spLocks noGrp="1"/>
          </p:cNvSpPr>
          <p:nvPr>
            <p:ph type="pic" sz="quarter" idx="16" hasCustomPrompt="1"/>
          </p:nvPr>
        </p:nvSpPr>
        <p:spPr>
          <a:xfrm>
            <a:off x="5002695" y="3657601"/>
            <a:ext cx="3067878" cy="2137535"/>
          </a:xfrm>
        </p:spPr>
        <p:txBody>
          <a:bodyPr>
            <a:normAutofit/>
          </a:bodyPr>
          <a:lstStyle>
            <a:lvl1pPr algn="ctr">
              <a:defRPr sz="2400"/>
            </a:lvl1pPr>
          </a:lstStyle>
          <a:p>
            <a:r>
              <a:rPr lang="en-US"/>
              <a:t>Click icon to add photo</a:t>
            </a:r>
          </a:p>
          <a:p>
            <a:endParaRPr lang="en-US"/>
          </a:p>
        </p:txBody>
      </p:sp>
      <p:sp>
        <p:nvSpPr>
          <p:cNvPr id="13" name="Picture Placeholder 8">
            <a:extLst>
              <a:ext uri="{FF2B5EF4-FFF2-40B4-BE49-F238E27FC236}">
                <a16:creationId xmlns:a16="http://schemas.microsoft.com/office/drawing/2014/main" id="{1C140621-9E03-9BA8-A4C7-4A247E1D2FF9}"/>
              </a:ext>
            </a:extLst>
          </p:cNvPr>
          <p:cNvSpPr>
            <a:spLocks noGrp="1"/>
          </p:cNvSpPr>
          <p:nvPr>
            <p:ph type="pic" sz="quarter" idx="17" hasCustomPrompt="1"/>
          </p:nvPr>
        </p:nvSpPr>
        <p:spPr>
          <a:xfrm>
            <a:off x="838200" y="3657600"/>
            <a:ext cx="3929269" cy="2137535"/>
          </a:xfrm>
        </p:spPr>
        <p:txBody>
          <a:bodyPr>
            <a:normAutofit/>
          </a:bodyPr>
          <a:lstStyle>
            <a:lvl1pPr algn="ctr">
              <a:defRPr sz="2400"/>
            </a:lvl1pPr>
          </a:lstStyle>
          <a:p>
            <a:r>
              <a:rPr lang="en-US"/>
              <a:t>Click icon to add photo</a:t>
            </a:r>
          </a:p>
          <a:p>
            <a:endParaRPr lang="en-US"/>
          </a:p>
        </p:txBody>
      </p:sp>
      <p:sp>
        <p:nvSpPr>
          <p:cNvPr id="14" name="Picture Placeholder 8">
            <a:extLst>
              <a:ext uri="{FF2B5EF4-FFF2-40B4-BE49-F238E27FC236}">
                <a16:creationId xmlns:a16="http://schemas.microsoft.com/office/drawing/2014/main" id="{3800D11E-2C6D-CAA9-300E-B149C75C4FCA}"/>
              </a:ext>
            </a:extLst>
          </p:cNvPr>
          <p:cNvSpPr>
            <a:spLocks noGrp="1"/>
          </p:cNvSpPr>
          <p:nvPr>
            <p:ph type="pic" sz="quarter" idx="18" hasCustomPrompt="1"/>
          </p:nvPr>
        </p:nvSpPr>
        <p:spPr>
          <a:xfrm>
            <a:off x="8285921" y="3657601"/>
            <a:ext cx="3067878" cy="2137534"/>
          </a:xfrm>
        </p:spPr>
        <p:txBody>
          <a:bodyPr>
            <a:normAutofit/>
          </a:bodyPr>
          <a:lstStyle>
            <a:lvl1pPr algn="ctr">
              <a:defRPr sz="2400"/>
            </a:lvl1pPr>
          </a:lstStyle>
          <a:p>
            <a:r>
              <a:rPr lang="en-US"/>
              <a:t>Click icon to add photo</a:t>
            </a:r>
          </a:p>
          <a:p>
            <a:endParaRPr lang="en-US"/>
          </a:p>
        </p:txBody>
      </p:sp>
    </p:spTree>
    <p:extLst>
      <p:ext uri="{BB962C8B-B14F-4D97-AF65-F5344CB8AC3E}">
        <p14:creationId xmlns:p14="http://schemas.microsoft.com/office/powerpoint/2010/main" val="29825415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11274552" cy="4297680"/>
          </a:xfrm>
          <a:prstGeom prst="rect">
            <a:avLst/>
          </a:prstGeom>
        </p:spPr>
        <p:txBody>
          <a:bodyPr>
            <a:normAutofit/>
          </a:bodyPr>
          <a:lstStyle>
            <a:lvl1pPr>
              <a:defRPr sz="28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8F47761-A487-0B46-ADB9-82BC4A3D47B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D409357F-812F-F64E-AE27-CEDFD0F32229}"/>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7" name="Content Placeholder 8">
            <a:extLst>
              <a:ext uri="{FF2B5EF4-FFF2-40B4-BE49-F238E27FC236}">
                <a16:creationId xmlns:a16="http://schemas.microsoft.com/office/drawing/2014/main" id="{C26FB5DE-C52D-804A-88E4-8CAE6D5156F2}"/>
              </a:ext>
            </a:extLst>
          </p:cNvPr>
          <p:cNvSpPr>
            <a:spLocks noGrp="1"/>
          </p:cNvSpPr>
          <p:nvPr>
            <p:ph sz="quarter" idx="13"/>
          </p:nvPr>
        </p:nvSpPr>
        <p:spPr>
          <a:xfrm>
            <a:off x="457200" y="914400"/>
            <a:ext cx="11274552" cy="365760"/>
          </a:xfrm>
          <a:prstGeom prst="rect">
            <a:avLst/>
          </a:prstGeo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35500626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8" name="Chart Placeholder 3"/>
          <p:cNvSpPr>
            <a:spLocks noGrp="1"/>
          </p:cNvSpPr>
          <p:nvPr>
            <p:ph type="chart" sz="quarter" idx="15"/>
          </p:nvPr>
        </p:nvSpPr>
        <p:spPr>
          <a:xfrm>
            <a:off x="457200" y="2094547"/>
            <a:ext cx="11274552" cy="3888243"/>
          </a:xfrm>
          <a:prstGeom prst="rect">
            <a:avLst/>
          </a:prstGeom>
        </p:spPr>
        <p:txBody>
          <a:bodyPr/>
          <a:lstStyle>
            <a:lvl1pPr marL="0" indent="0">
              <a:buNone/>
              <a:defRPr/>
            </a:lvl1pPr>
          </a:lstStyle>
          <a:p>
            <a:r>
              <a:rPr lang="en-US" noProof="0"/>
              <a:t>Click icon to add chart</a:t>
            </a:r>
          </a:p>
        </p:txBody>
      </p:sp>
      <p:sp>
        <p:nvSpPr>
          <p:cNvPr id="9" name="Text Placeholder 8"/>
          <p:cNvSpPr>
            <a:spLocks noGrp="1"/>
          </p:cNvSpPr>
          <p:nvPr>
            <p:ph type="body" sz="quarter" idx="18"/>
          </p:nvPr>
        </p:nvSpPr>
        <p:spPr>
          <a:xfrm>
            <a:off x="457200" y="1737360"/>
            <a:ext cx="11274552" cy="357187"/>
          </a:xfrm>
          <a:prstGeom prst="rect">
            <a:avLst/>
          </a:prstGeom>
        </p:spPr>
        <p:txBody>
          <a:bodyPr>
            <a:normAutofit/>
          </a:bodyPr>
          <a:lstStyle>
            <a:lvl1pPr marL="0" indent="0">
              <a:buNone/>
              <a:defRPr sz="1600"/>
            </a:lvl1pPr>
          </a:lstStyle>
          <a:p>
            <a:pPr lvl="0"/>
            <a:r>
              <a:rPr lang="en-US" noProof="0"/>
              <a:t>Edit Master text styles</a:t>
            </a:r>
          </a:p>
        </p:txBody>
      </p:sp>
      <p:sp>
        <p:nvSpPr>
          <p:cNvPr id="10" name="Slide Number Placeholder 5">
            <a:extLst>
              <a:ext uri="{FF2B5EF4-FFF2-40B4-BE49-F238E27FC236}">
                <a16:creationId xmlns:a16="http://schemas.microsoft.com/office/drawing/2014/main" id="{C9E5EB68-3D4F-334A-9B96-D8B4C7E7407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AC04A5B3-FBC6-2B4A-B2DB-4D0EF16F23DE}"/>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12" name="Content Placeholder 8">
            <a:extLst>
              <a:ext uri="{FF2B5EF4-FFF2-40B4-BE49-F238E27FC236}">
                <a16:creationId xmlns:a16="http://schemas.microsoft.com/office/drawing/2014/main" id="{5EFFE42B-3710-9448-A607-55B5B2980CD6}"/>
              </a:ext>
            </a:extLst>
          </p:cNvPr>
          <p:cNvSpPr>
            <a:spLocks noGrp="1"/>
          </p:cNvSpPr>
          <p:nvPr>
            <p:ph sz="quarter" idx="13"/>
          </p:nvPr>
        </p:nvSpPr>
        <p:spPr>
          <a:xfrm>
            <a:off x="457200" y="914400"/>
            <a:ext cx="11274552" cy="365760"/>
          </a:xfrm>
          <a:prstGeom prst="rect">
            <a:avLst/>
          </a:prstGeo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41883229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5562600" cy="44805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2" cy="44805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CEA47D2F-4D7F-8D48-A8F7-7C0BECFBCEF5}"/>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FB6A8390-8550-AD41-B612-CE9C52DFBF10}"/>
              </a:ext>
            </a:extLst>
          </p:cNvPr>
          <p:cNvSpPr>
            <a:spLocks noGrp="1"/>
          </p:cNvSpPr>
          <p:nvPr>
            <p:ph sz="quarter" idx="13"/>
          </p:nvPr>
        </p:nvSpPr>
        <p:spPr>
          <a:xfrm>
            <a:off x="457200" y="914400"/>
            <a:ext cx="11274552" cy="365760"/>
          </a:xfrm>
          <a:prstGeom prst="rect">
            <a:avLst/>
          </a:prstGeo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40125294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5565651" cy="44805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0" cy="44805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7B32BA3-B095-F24C-8F33-2CB0D77E083E}"/>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B5164DD1-8A41-ED4E-976A-A057578333A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7E5D2003-F6AF-5B40-8880-F00497BE5551}"/>
              </a:ext>
            </a:extLst>
          </p:cNvPr>
          <p:cNvSpPr>
            <a:spLocks noGrp="1"/>
          </p:cNvSpPr>
          <p:nvPr>
            <p:ph sz="quarter" idx="13"/>
          </p:nvPr>
        </p:nvSpPr>
        <p:spPr>
          <a:xfrm>
            <a:off x="457200" y="914400"/>
            <a:ext cx="11274552" cy="365760"/>
          </a:xfrm>
          <a:prstGeom prst="rect">
            <a:avLst/>
          </a:prstGeo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29055589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5535637" cy="44805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p:cNvSpPr>
            <a:spLocks noGrp="1"/>
          </p:cNvSpPr>
          <p:nvPr>
            <p:ph type="pic" sz="quarter" idx="15"/>
          </p:nvPr>
        </p:nvSpPr>
        <p:spPr>
          <a:xfrm>
            <a:off x="6161649" y="1645919"/>
            <a:ext cx="5570103" cy="4480560"/>
          </a:xfrm>
          <a:prstGeom prst="rect">
            <a:avLst/>
          </a:prstGeom>
        </p:spPr>
        <p:txBody>
          <a:bodyPr/>
          <a:lstStyle/>
          <a:p>
            <a:r>
              <a:rPr lang="en-US" noProof="0"/>
              <a:t>Click icon to add picture</a:t>
            </a:r>
          </a:p>
        </p:txBody>
      </p:sp>
      <p:sp>
        <p:nvSpPr>
          <p:cNvPr id="4" name="Title 3">
            <a:extLst>
              <a:ext uri="{FF2B5EF4-FFF2-40B4-BE49-F238E27FC236}">
                <a16:creationId xmlns:a16="http://schemas.microsoft.com/office/drawing/2014/main" id="{1B36A177-091F-AB4B-B5A6-2575469B2A44}"/>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09DF578A-DFF7-1C43-BE71-229A1D6F7356}"/>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694E6C78-C48F-F942-8C73-7FE57EBF8018}"/>
              </a:ext>
            </a:extLst>
          </p:cNvPr>
          <p:cNvSpPr>
            <a:spLocks noGrp="1"/>
          </p:cNvSpPr>
          <p:nvPr>
            <p:ph sz="quarter" idx="13"/>
          </p:nvPr>
        </p:nvSpPr>
        <p:spPr>
          <a:xfrm>
            <a:off x="457200" y="914400"/>
            <a:ext cx="11274552" cy="365760"/>
          </a:xfrm>
          <a:prstGeom prst="rect">
            <a:avLst/>
          </a:prstGeo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2569916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3657325" cy="448056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1" y="1645920"/>
            <a:ext cx="3657325" cy="448056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25" y="1645920"/>
            <a:ext cx="3657325" cy="448056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970B83D4-7BA7-0B44-8804-E990D048F25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9" name="Content Placeholder 8">
            <a:extLst>
              <a:ext uri="{FF2B5EF4-FFF2-40B4-BE49-F238E27FC236}">
                <a16:creationId xmlns:a16="http://schemas.microsoft.com/office/drawing/2014/main" id="{452882EC-5ECF-1142-954C-86612247E7A3}"/>
              </a:ext>
            </a:extLst>
          </p:cNvPr>
          <p:cNvSpPr>
            <a:spLocks noGrp="1"/>
          </p:cNvSpPr>
          <p:nvPr>
            <p:ph sz="quarter" idx="14"/>
          </p:nvPr>
        </p:nvSpPr>
        <p:spPr>
          <a:xfrm>
            <a:off x="457200" y="914400"/>
            <a:ext cx="11274552" cy="365760"/>
          </a:xfrm>
          <a:prstGeom prst="rect">
            <a:avLst/>
          </a:prstGeo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19057770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2682088" cy="448056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1354" y="1645920"/>
            <a:ext cx="2682088" cy="448056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6185508" y="1645920"/>
            <a:ext cx="2682088" cy="448056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half" idx="14"/>
          </p:nvPr>
        </p:nvSpPr>
        <p:spPr>
          <a:xfrm>
            <a:off x="9049663" y="1645920"/>
            <a:ext cx="2682088" cy="448056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2ACCB8-177B-CB43-8E9E-F15E2083D245}"/>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0B343765-2384-F041-8E7E-5431B621D84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10" name="Content Placeholder 8">
            <a:extLst>
              <a:ext uri="{FF2B5EF4-FFF2-40B4-BE49-F238E27FC236}">
                <a16:creationId xmlns:a16="http://schemas.microsoft.com/office/drawing/2014/main" id="{B7ED892C-C021-DC45-87BB-5E45085B816E}"/>
              </a:ext>
            </a:extLst>
          </p:cNvPr>
          <p:cNvSpPr>
            <a:spLocks noGrp="1"/>
          </p:cNvSpPr>
          <p:nvPr>
            <p:ph sz="quarter" idx="15"/>
          </p:nvPr>
        </p:nvSpPr>
        <p:spPr>
          <a:xfrm>
            <a:off x="457200" y="914400"/>
            <a:ext cx="11274552" cy="365760"/>
          </a:xfrm>
          <a:prstGeom prst="rect">
            <a:avLst/>
          </a:prstGeo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21140714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A6616E7-9568-FD4D-9FCC-9ED1A18748C2}"/>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Tree>
    <p:extLst>
      <p:ext uri="{BB962C8B-B14F-4D97-AF65-F5344CB8AC3E}">
        <p14:creationId xmlns:p14="http://schemas.microsoft.com/office/powerpoint/2010/main" val="21727484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592E71-AB97-4345-BC37-45ADB50CFFE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a:xfrm>
            <a:off x="457200" y="365125"/>
            <a:ext cx="11274552" cy="638485"/>
          </a:xfrm>
          <a:prstGeom prst="rect">
            <a:avLst/>
          </a:prstGeom>
        </p:spPr>
        <p:txBody>
          <a:bodyPr/>
          <a:lstStyle>
            <a:lvl1pPr>
              <a:defRPr>
                <a:solidFill>
                  <a:srgbClr val="A41B38"/>
                </a:solidFill>
              </a:defRPr>
            </a:lvl1pPr>
          </a:lstStyle>
          <a:p>
            <a:r>
              <a:rPr lang="en-US"/>
              <a:t>Click to edit Master title style</a:t>
            </a:r>
          </a:p>
        </p:txBody>
      </p:sp>
      <p:sp>
        <p:nvSpPr>
          <p:cNvPr id="5" name="Content Placeholder 8">
            <a:extLst>
              <a:ext uri="{FF2B5EF4-FFF2-40B4-BE49-F238E27FC236}">
                <a16:creationId xmlns:a16="http://schemas.microsoft.com/office/drawing/2014/main" id="{377F89B6-3825-8240-85DC-68632B7582A3}"/>
              </a:ext>
            </a:extLst>
          </p:cNvPr>
          <p:cNvSpPr>
            <a:spLocks noGrp="1"/>
          </p:cNvSpPr>
          <p:nvPr>
            <p:ph sz="quarter" idx="13"/>
          </p:nvPr>
        </p:nvSpPr>
        <p:spPr>
          <a:xfrm>
            <a:off x="457200" y="914400"/>
            <a:ext cx="11274552" cy="365760"/>
          </a:xfrm>
          <a:prstGeom prst="rect">
            <a:avLst/>
          </a:prstGeom>
        </p:spPr>
        <p:txBody>
          <a:bodyPr anchor="t">
            <a:noAutofit/>
          </a:bodyPr>
          <a:lstStyle>
            <a:lvl1pPr marL="0" indent="0">
              <a:buNone/>
              <a:defRPr sz="1800">
                <a:solidFill>
                  <a:schemeClr val="tx1">
                    <a:lumMod val="50000"/>
                    <a:lumOff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15833723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54DE61-67DD-D148-9C4E-80B66EE6DC91}"/>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3057561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he Heart of it All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a:xfrm>
            <a:off x="838200" y="6356350"/>
            <a:ext cx="2743200" cy="365125"/>
          </a:xfrm>
          <a:prstGeom prst="rect">
            <a:avLst/>
          </a:prstGeom>
        </p:spPr>
        <p:txBody>
          <a:bodyPr/>
          <a:lstStyle/>
          <a:p>
            <a:fld id="{5BE99CAA-8783-AA4F-8E32-6CB4A648AA17}" type="datetimeFigureOut">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a:xfrm>
            <a:off x="8610600" y="6356350"/>
            <a:ext cx="2743200" cy="365125"/>
          </a:xfrm>
          <a:prstGeom prst="rect">
            <a:avLst/>
          </a:prstGeom>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and blue logo&#10;&#10;Description automatically generated with low confidence">
            <a:extLst>
              <a:ext uri="{FF2B5EF4-FFF2-40B4-BE49-F238E27FC236}">
                <a16:creationId xmlns:a16="http://schemas.microsoft.com/office/drawing/2014/main" id="{B463C1AF-E3DE-26B8-FDB4-B0B0F4248CB3}"/>
              </a:ext>
            </a:extLst>
          </p:cNvPr>
          <p:cNvPicPr>
            <a:picLocks noChangeAspect="1"/>
          </p:cNvPicPr>
          <p:nvPr userDrawn="1"/>
        </p:nvPicPr>
        <p:blipFill>
          <a:blip r:embed="rId2"/>
          <a:stretch>
            <a:fillRect/>
          </a:stretch>
        </p:blipFill>
        <p:spPr>
          <a:xfrm>
            <a:off x="1816240" y="1397767"/>
            <a:ext cx="8559520" cy="4062465"/>
          </a:xfrm>
          <a:prstGeom prst="rect">
            <a:avLst/>
          </a:prstGeom>
        </p:spPr>
      </p:pic>
      <p:pic>
        <p:nvPicPr>
          <p:cNvPr id="8" name="Picture 7" descr="Text&#10;&#10;Description automatically generated">
            <a:extLst>
              <a:ext uri="{FF2B5EF4-FFF2-40B4-BE49-F238E27FC236}">
                <a16:creationId xmlns:a16="http://schemas.microsoft.com/office/drawing/2014/main" id="{62D1FEDB-B290-FDB7-B407-EE739101D847}"/>
              </a:ext>
            </a:extLst>
          </p:cNvPr>
          <p:cNvPicPr>
            <a:picLocks noChangeAspect="1"/>
          </p:cNvPicPr>
          <p:nvPr userDrawn="1"/>
        </p:nvPicPr>
        <p:blipFill>
          <a:blip r:embed="rId3"/>
          <a:stretch>
            <a:fillRect/>
          </a:stretch>
        </p:blipFill>
        <p:spPr>
          <a:xfrm>
            <a:off x="10021077" y="6194054"/>
            <a:ext cx="1675133" cy="457200"/>
          </a:xfrm>
          <a:prstGeom prst="rect">
            <a:avLst/>
          </a:prstGeom>
        </p:spPr>
      </p:pic>
    </p:spTree>
    <p:extLst>
      <p:ext uri="{BB962C8B-B14F-4D97-AF65-F5344CB8AC3E}">
        <p14:creationId xmlns:p14="http://schemas.microsoft.com/office/powerpoint/2010/main" val="1836080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screenshot, blue, graphics, colorfulness&#10;&#10;Description automatically generated">
            <a:extLst>
              <a:ext uri="{FF2B5EF4-FFF2-40B4-BE49-F238E27FC236}">
                <a16:creationId xmlns:a16="http://schemas.microsoft.com/office/drawing/2014/main" id="{B998B966-BD30-91D6-572D-9092A529AA21}"/>
              </a:ext>
            </a:extLst>
          </p:cNvPr>
          <p:cNvPicPr>
            <a:picLocks noChangeAspect="1"/>
          </p:cNvPicPr>
          <p:nvPr/>
        </p:nvPicPr>
        <p:blipFill rotWithShape="1">
          <a:blip r:embed="rId2"/>
          <a:srcRect l="31457" t="14804" b="686"/>
          <a:stretch/>
        </p:blipFill>
        <p:spPr>
          <a:xfrm>
            <a:off x="0" y="1"/>
            <a:ext cx="5562233" cy="6858000"/>
          </a:xfrm>
          <a:prstGeom prst="rect">
            <a:avLst/>
          </a:prstGeom>
        </p:spPr>
      </p:pic>
      <p:sp>
        <p:nvSpPr>
          <p:cNvPr id="2" name="Title 1">
            <a:extLst>
              <a:ext uri="{FF2B5EF4-FFF2-40B4-BE49-F238E27FC236}">
                <a16:creationId xmlns:a16="http://schemas.microsoft.com/office/drawing/2014/main" id="{2CEFE614-C17A-2C6D-1015-1A884DD3CB6A}"/>
              </a:ext>
            </a:extLst>
          </p:cNvPr>
          <p:cNvSpPr>
            <a:spLocks noGrp="1"/>
          </p:cNvSpPr>
          <p:nvPr>
            <p:ph type="ctrTitle" hasCustomPrompt="1"/>
          </p:nvPr>
        </p:nvSpPr>
        <p:spPr>
          <a:xfrm>
            <a:off x="1524000" y="2978992"/>
            <a:ext cx="9144000" cy="698486"/>
          </a:xfrm>
        </p:spPr>
        <p:txBody>
          <a:bodyPr anchor="b">
            <a:normAutofit/>
          </a:bodyPr>
          <a:lstStyle>
            <a:lvl1pPr algn="ctr">
              <a:defRPr sz="4300"/>
            </a:lvl1pPr>
          </a:lstStyle>
          <a:p>
            <a:r>
              <a:rPr lang="en-US"/>
              <a:t>Presentation Title Goes Here</a:t>
            </a:r>
          </a:p>
        </p:txBody>
      </p:sp>
      <p:sp>
        <p:nvSpPr>
          <p:cNvPr id="3" name="Subtitle 2">
            <a:extLst>
              <a:ext uri="{FF2B5EF4-FFF2-40B4-BE49-F238E27FC236}">
                <a16:creationId xmlns:a16="http://schemas.microsoft.com/office/drawing/2014/main" id="{8F9F3DFD-7071-5588-CC66-C2C6E61AE145}"/>
              </a:ext>
            </a:extLst>
          </p:cNvPr>
          <p:cNvSpPr>
            <a:spLocks noGrp="1"/>
          </p:cNvSpPr>
          <p:nvPr>
            <p:ph type="subTitle" idx="1" hasCustomPrompt="1"/>
          </p:nvPr>
        </p:nvSpPr>
        <p:spPr>
          <a:xfrm>
            <a:off x="1524000" y="3806731"/>
            <a:ext cx="9144000" cy="447215"/>
          </a:xfrm>
        </p:spPr>
        <p:txBody>
          <a:bodyPr/>
          <a:lstStyle>
            <a:lvl1pPr marL="0" indent="0" algn="ctr">
              <a:buNone/>
              <a:defRPr sz="2400">
                <a:solidFill>
                  <a:schemeClr val="accent3"/>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Subtitle / Date of presentation</a:t>
            </a:r>
          </a:p>
        </p:txBody>
      </p:sp>
      <p:sp>
        <p:nvSpPr>
          <p:cNvPr id="4" name="Date Placeholder 3">
            <a:extLst>
              <a:ext uri="{FF2B5EF4-FFF2-40B4-BE49-F238E27FC236}">
                <a16:creationId xmlns:a16="http://schemas.microsoft.com/office/drawing/2014/main" id="{9F3E88E1-5A55-2C68-8259-48A9FBF23413}"/>
              </a:ext>
            </a:extLst>
          </p:cNvPr>
          <p:cNvSpPr>
            <a:spLocks noGrp="1"/>
          </p:cNvSpPr>
          <p:nvPr>
            <p:ph type="dt" sz="half" idx="10"/>
          </p:nvPr>
        </p:nvSpPr>
        <p:spPr/>
        <p:txBody>
          <a:bodyPr/>
          <a:lstStyle/>
          <a:p>
            <a:fld id="{7189E624-803D-44CC-8EDA-537565FA9846}" type="datetime1">
              <a:rPr lang="en-US" smtClean="0"/>
              <a:t>2/12/2025</a:t>
            </a:fld>
            <a:endParaRPr lang="en-US"/>
          </a:p>
        </p:txBody>
      </p:sp>
      <p:sp>
        <p:nvSpPr>
          <p:cNvPr id="5" name="Footer Placeholder 4">
            <a:extLst>
              <a:ext uri="{FF2B5EF4-FFF2-40B4-BE49-F238E27FC236}">
                <a16:creationId xmlns:a16="http://schemas.microsoft.com/office/drawing/2014/main" id="{BF22E630-7834-1EAE-E33C-820132F9B0FB}"/>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5E04BB-8D0A-F739-8585-77C50152BE23}"/>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4" name="Text Placeholder 13">
            <a:extLst>
              <a:ext uri="{FF2B5EF4-FFF2-40B4-BE49-F238E27FC236}">
                <a16:creationId xmlns:a16="http://schemas.microsoft.com/office/drawing/2014/main" id="{7EFEB259-456A-E64B-FD19-EA66506DA61B}"/>
              </a:ext>
            </a:extLst>
          </p:cNvPr>
          <p:cNvSpPr>
            <a:spLocks noGrp="1"/>
          </p:cNvSpPr>
          <p:nvPr>
            <p:ph type="body" sz="quarter" idx="13" hasCustomPrompt="1"/>
          </p:nvPr>
        </p:nvSpPr>
        <p:spPr>
          <a:xfrm>
            <a:off x="1524001" y="4808570"/>
            <a:ext cx="9143998" cy="447215"/>
          </a:xfrm>
        </p:spPr>
        <p:txBody>
          <a:bodyPr>
            <a:normAutofit/>
          </a:bodyPr>
          <a:lstStyle>
            <a:lvl1pPr algn="ctr">
              <a:defRPr sz="2201" b="1"/>
            </a:lvl1pPr>
          </a:lstStyle>
          <a:p>
            <a:pPr lvl="0"/>
            <a:r>
              <a:rPr lang="en-US"/>
              <a:t>Date, presenter names, or delete this</a:t>
            </a:r>
          </a:p>
        </p:txBody>
      </p:sp>
      <p:pic>
        <p:nvPicPr>
          <p:cNvPr id="7" name="Picture 6" descr="Logo&#10;&#10;Description automatically generated">
            <a:extLst>
              <a:ext uri="{FF2B5EF4-FFF2-40B4-BE49-F238E27FC236}">
                <a16:creationId xmlns:a16="http://schemas.microsoft.com/office/drawing/2014/main" id="{DB6ACEB0-2CF1-ED48-430D-D22A00595B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753" y="6377940"/>
            <a:ext cx="474847" cy="376776"/>
          </a:xfrm>
          <a:prstGeom prst="rect">
            <a:avLst/>
          </a:prstGeom>
        </p:spPr>
      </p:pic>
    </p:spTree>
    <p:extLst>
      <p:ext uri="{BB962C8B-B14F-4D97-AF65-F5344CB8AC3E}">
        <p14:creationId xmlns:p14="http://schemas.microsoft.com/office/powerpoint/2010/main" val="28704740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567-296C-688B-7C4D-50F553FF16E9}"/>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p:txBody>
          <a:bodyPr/>
          <a:lstStyle/>
          <a:p>
            <a:pPr lvl="0"/>
            <a:r>
              <a:rPr lang="en-US"/>
              <a:t>Slide content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B4CB-3376-C32E-1996-3B8F404431B8}"/>
              </a:ext>
            </a:extLst>
          </p:cNvPr>
          <p:cNvSpPr>
            <a:spLocks noGrp="1"/>
          </p:cNvSpPr>
          <p:nvPr>
            <p:ph type="dt" sz="half" idx="10"/>
          </p:nvPr>
        </p:nvSpPr>
        <p:spPr/>
        <p:txBody>
          <a:bodyPr/>
          <a:lstStyle/>
          <a:p>
            <a:fld id="{172FB5E2-1BA6-4024-A787-DFD0611CCF89}" type="datetime1">
              <a:rPr lang="en-US" smtClean="0"/>
              <a:t>2/12/2025</a:t>
            </a:fld>
            <a:endParaRPr lang="en-US"/>
          </a:p>
        </p:txBody>
      </p:sp>
      <p:sp>
        <p:nvSpPr>
          <p:cNvPr id="5" name="Footer Placeholder 4">
            <a:extLst>
              <a:ext uri="{FF2B5EF4-FFF2-40B4-BE49-F238E27FC236}">
                <a16:creationId xmlns:a16="http://schemas.microsoft.com/office/drawing/2014/main" id="{D29606C8-C17E-DCF8-2CEC-0AB0DCF601E8}"/>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05E2F0-1ED3-990B-8BBD-E5731DB5CC4D}"/>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4873333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Photo and 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567-296C-688B-7C4D-50F553FF16E9}"/>
              </a:ext>
            </a:extLst>
          </p:cNvPr>
          <p:cNvSpPr>
            <a:spLocks noGrp="1"/>
          </p:cNvSpPr>
          <p:nvPr>
            <p:ph type="title" hasCustomPrompt="1"/>
          </p:nvPr>
        </p:nvSpPr>
        <p:spPr>
          <a:xfrm>
            <a:off x="5295158" y="714565"/>
            <a:ext cx="6264052" cy="756009"/>
          </a:xfrm>
        </p:spPr>
        <p:txBody>
          <a:bodyPr/>
          <a:lstStyle/>
          <a:p>
            <a:r>
              <a:rPr lang="en-US"/>
              <a:t>Slide Title</a:t>
            </a:r>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a:xfrm>
            <a:off x="5295156" y="1467398"/>
            <a:ext cx="6264052" cy="4575175"/>
          </a:xfrm>
        </p:spPr>
        <p:txBody>
          <a:bodyPr/>
          <a:lstStyle/>
          <a:p>
            <a:pPr lvl="0"/>
            <a:r>
              <a:rPr lang="en-US"/>
              <a:t>Slide content</a:t>
            </a:r>
          </a:p>
        </p:txBody>
      </p:sp>
      <p:sp>
        <p:nvSpPr>
          <p:cNvPr id="4" name="Date Placeholder 3">
            <a:extLst>
              <a:ext uri="{FF2B5EF4-FFF2-40B4-BE49-F238E27FC236}">
                <a16:creationId xmlns:a16="http://schemas.microsoft.com/office/drawing/2014/main" id="{D497B4CB-3376-C32E-1996-3B8F404431B8}"/>
              </a:ext>
            </a:extLst>
          </p:cNvPr>
          <p:cNvSpPr>
            <a:spLocks noGrp="1"/>
          </p:cNvSpPr>
          <p:nvPr>
            <p:ph type="dt" sz="half" idx="10"/>
          </p:nvPr>
        </p:nvSpPr>
        <p:spPr/>
        <p:txBody>
          <a:bodyPr/>
          <a:lstStyle/>
          <a:p>
            <a:fld id="{818B92CF-4FFC-45F4-8532-A45C18A8A40A}" type="datetime1">
              <a:rPr lang="en-US" smtClean="0"/>
              <a:t>2/12/2025</a:t>
            </a:fld>
            <a:endParaRPr lang="en-US"/>
          </a:p>
        </p:txBody>
      </p:sp>
      <p:sp>
        <p:nvSpPr>
          <p:cNvPr id="5" name="Footer Placeholder 4">
            <a:extLst>
              <a:ext uri="{FF2B5EF4-FFF2-40B4-BE49-F238E27FC236}">
                <a16:creationId xmlns:a16="http://schemas.microsoft.com/office/drawing/2014/main" id="{D29606C8-C17E-DCF8-2CEC-0AB0DCF601E8}"/>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05E2F0-1ED3-990B-8BBD-E5731DB5CC4D}"/>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0" name="Rectangle 9">
            <a:extLst>
              <a:ext uri="{FF2B5EF4-FFF2-40B4-BE49-F238E27FC236}">
                <a16:creationId xmlns:a16="http://schemas.microsoft.com/office/drawing/2014/main" id="{E35A4401-5180-C3CC-411C-77852D81BA57}"/>
              </a:ext>
            </a:extLst>
          </p:cNvPr>
          <p:cNvSpPr/>
          <p:nvPr/>
        </p:nvSpPr>
        <p:spPr>
          <a:xfrm>
            <a:off x="43070" y="0"/>
            <a:ext cx="493163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Picture Placeholder 8">
            <a:extLst>
              <a:ext uri="{FF2B5EF4-FFF2-40B4-BE49-F238E27FC236}">
                <a16:creationId xmlns:a16="http://schemas.microsoft.com/office/drawing/2014/main" id="{B760B0E9-4488-F7A1-E840-81CFDB8D3105}"/>
              </a:ext>
            </a:extLst>
          </p:cNvPr>
          <p:cNvSpPr>
            <a:spLocks noGrp="1"/>
          </p:cNvSpPr>
          <p:nvPr>
            <p:ph type="pic" sz="quarter" idx="13" hasCustomPrompt="1"/>
          </p:nvPr>
        </p:nvSpPr>
        <p:spPr>
          <a:xfrm>
            <a:off x="0" y="0"/>
            <a:ext cx="4840288" cy="6858000"/>
          </a:xfrm>
        </p:spPr>
        <p:txBody>
          <a:bodyPr/>
          <a:lstStyle/>
          <a:p>
            <a:r>
              <a:rPr lang="en-US"/>
              <a:t>Double-click to add a photo</a:t>
            </a:r>
          </a:p>
        </p:txBody>
      </p:sp>
      <p:pic>
        <p:nvPicPr>
          <p:cNvPr id="7" name="Picture 6" descr="Logo&#10;&#10;Description automatically generated">
            <a:extLst>
              <a:ext uri="{FF2B5EF4-FFF2-40B4-BE49-F238E27FC236}">
                <a16:creationId xmlns:a16="http://schemas.microsoft.com/office/drawing/2014/main" id="{E7874C64-9783-C4CC-2803-59B6274B96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6839414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389EF8-6B03-DF8E-149D-F3E8C693FBD1}"/>
              </a:ext>
            </a:extLst>
          </p:cNvPr>
          <p:cNvSpPr>
            <a:spLocks noGrp="1"/>
          </p:cNvSpPr>
          <p:nvPr>
            <p:ph type="dt" sz="half" idx="10"/>
          </p:nvPr>
        </p:nvSpPr>
        <p:spPr/>
        <p:txBody>
          <a:bodyPr/>
          <a:lstStyle/>
          <a:p>
            <a:fld id="{0F5AB99D-BE88-4863-922F-151AFD90E81B}" type="datetime1">
              <a:rPr lang="en-US" smtClean="0"/>
              <a:t>2/12/2025</a:t>
            </a:fld>
            <a:endParaRPr lang="en-US"/>
          </a:p>
        </p:txBody>
      </p:sp>
      <p:sp>
        <p:nvSpPr>
          <p:cNvPr id="5" name="Footer Placeholder 4">
            <a:extLst>
              <a:ext uri="{FF2B5EF4-FFF2-40B4-BE49-F238E27FC236}">
                <a16:creationId xmlns:a16="http://schemas.microsoft.com/office/drawing/2014/main" id="{7F5A1566-F60B-D737-EBB6-D74B02DC9565}"/>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EE6B36-0C90-FD3C-C497-F0CC3E0D5D7F}"/>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7" name="Rectangle 6">
            <a:extLst>
              <a:ext uri="{FF2B5EF4-FFF2-40B4-BE49-F238E27FC236}">
                <a16:creationId xmlns:a16="http://schemas.microsoft.com/office/drawing/2014/main" id="{7439CC93-5744-3B91-AAAC-B3AC7E6773E3}"/>
              </a:ext>
            </a:extLst>
          </p:cNvPr>
          <p:cNvSpPr/>
          <p:nvPr/>
        </p:nvSpPr>
        <p:spPr>
          <a:xfrm>
            <a:off x="0" y="2478960"/>
            <a:ext cx="12192000" cy="1957233"/>
          </a:xfrm>
          <a:prstGeom prst="rect">
            <a:avLst/>
          </a:prstGeom>
          <a:solidFill>
            <a:srgbClr val="09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Text Placeholder 9">
            <a:extLst>
              <a:ext uri="{FF2B5EF4-FFF2-40B4-BE49-F238E27FC236}">
                <a16:creationId xmlns:a16="http://schemas.microsoft.com/office/drawing/2014/main" id="{ECE74988-C28F-89E5-F079-E1D9005B4F64}"/>
              </a:ext>
            </a:extLst>
          </p:cNvPr>
          <p:cNvSpPr>
            <a:spLocks noGrp="1"/>
          </p:cNvSpPr>
          <p:nvPr>
            <p:ph type="body" sz="quarter" idx="13" hasCustomPrompt="1"/>
          </p:nvPr>
        </p:nvSpPr>
        <p:spPr>
          <a:xfrm>
            <a:off x="838199" y="2941983"/>
            <a:ext cx="10287001" cy="485637"/>
          </a:xfrm>
        </p:spPr>
        <p:txBody>
          <a:bodyPr>
            <a:normAutofit/>
          </a:bodyPr>
          <a:lstStyle>
            <a:lvl1pPr>
              <a:defRPr sz="3200" b="1">
                <a:solidFill>
                  <a:schemeClr val="bg1"/>
                </a:solidFill>
              </a:defRPr>
            </a:lvl1pPr>
          </a:lstStyle>
          <a:p>
            <a:pPr lvl="0"/>
            <a:r>
              <a:rPr lang="en-US"/>
              <a:t>Slide Title (or Presenter’s Name)</a:t>
            </a:r>
          </a:p>
        </p:txBody>
      </p:sp>
      <p:sp>
        <p:nvSpPr>
          <p:cNvPr id="11" name="Text Placeholder 9">
            <a:extLst>
              <a:ext uri="{FF2B5EF4-FFF2-40B4-BE49-F238E27FC236}">
                <a16:creationId xmlns:a16="http://schemas.microsoft.com/office/drawing/2014/main" id="{C6340DF2-2AD2-9100-62C4-A1DCB2C0DAB8}"/>
              </a:ext>
            </a:extLst>
          </p:cNvPr>
          <p:cNvSpPr>
            <a:spLocks noGrp="1"/>
          </p:cNvSpPr>
          <p:nvPr>
            <p:ph type="body" sz="quarter" idx="14" hasCustomPrompt="1"/>
          </p:nvPr>
        </p:nvSpPr>
        <p:spPr>
          <a:xfrm>
            <a:off x="841515" y="3427620"/>
            <a:ext cx="10287001" cy="485637"/>
          </a:xfrm>
        </p:spPr>
        <p:txBody>
          <a:bodyPr>
            <a:normAutofit/>
          </a:bodyPr>
          <a:lstStyle>
            <a:lvl1pPr>
              <a:defRPr sz="3200" b="0">
                <a:solidFill>
                  <a:schemeClr val="bg1"/>
                </a:solidFill>
              </a:defRPr>
            </a:lvl1pPr>
          </a:lstStyle>
          <a:p>
            <a:pPr lvl="0"/>
            <a:r>
              <a:rPr lang="en-US"/>
              <a:t>Slide subtitle (or presenter’s title/organization)</a:t>
            </a:r>
          </a:p>
        </p:txBody>
      </p:sp>
    </p:spTree>
    <p:extLst>
      <p:ext uri="{BB962C8B-B14F-4D97-AF65-F5344CB8AC3E}">
        <p14:creationId xmlns:p14="http://schemas.microsoft.com/office/powerpoint/2010/main" val="37728344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itle and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5181600"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1" y="1825625"/>
            <a:ext cx="5181600" cy="4351338"/>
          </a:xfrm>
        </p:spPr>
        <p:txBody>
          <a:body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CDD16F2F-2A9B-4957-8E6B-CD4AD875C0EE}"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6247052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three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2" y="1825625"/>
            <a:ext cx="3316357"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39D691F4-8208-430E-97D5-0A8E5E1252A4}"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1" name="Content Placeholder 2">
            <a:extLst>
              <a:ext uri="{FF2B5EF4-FFF2-40B4-BE49-F238E27FC236}">
                <a16:creationId xmlns:a16="http://schemas.microsoft.com/office/drawing/2014/main" id="{9CC4CDF6-3F4C-D0FE-7E3B-158BD8BDA9B9}"/>
              </a:ext>
            </a:extLst>
          </p:cNvPr>
          <p:cNvSpPr>
            <a:spLocks noGrp="1"/>
          </p:cNvSpPr>
          <p:nvPr>
            <p:ph sz="half" idx="13" hasCustomPrompt="1"/>
          </p:nvPr>
        </p:nvSpPr>
        <p:spPr>
          <a:xfrm>
            <a:off x="4437823" y="1819001"/>
            <a:ext cx="3316357"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9637E2B-9D47-BD4B-C311-335FA4A3F0E3}"/>
              </a:ext>
            </a:extLst>
          </p:cNvPr>
          <p:cNvSpPr>
            <a:spLocks noGrp="1"/>
          </p:cNvSpPr>
          <p:nvPr>
            <p:ph sz="half" idx="14" hasCustomPrompt="1"/>
          </p:nvPr>
        </p:nvSpPr>
        <p:spPr>
          <a:xfrm>
            <a:off x="8037445" y="1819001"/>
            <a:ext cx="3316357"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6928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four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2461589"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151C6D17-A818-4263-B3EE-9B1333DD7F03}"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5" name="Content Placeholder 2">
            <a:extLst>
              <a:ext uri="{FF2B5EF4-FFF2-40B4-BE49-F238E27FC236}">
                <a16:creationId xmlns:a16="http://schemas.microsoft.com/office/drawing/2014/main" id="{D5F3F283-DE41-8A64-A6C3-E37C239ACC0D}"/>
              </a:ext>
            </a:extLst>
          </p:cNvPr>
          <p:cNvSpPr>
            <a:spLocks noGrp="1"/>
          </p:cNvSpPr>
          <p:nvPr>
            <p:ph sz="half" idx="13" hasCustomPrompt="1"/>
          </p:nvPr>
        </p:nvSpPr>
        <p:spPr>
          <a:xfrm>
            <a:off x="3485323" y="1819001"/>
            <a:ext cx="2461589"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3ABB7F53-2709-4DF0-7E5D-C089CC44D455}"/>
              </a:ext>
            </a:extLst>
          </p:cNvPr>
          <p:cNvSpPr>
            <a:spLocks noGrp="1"/>
          </p:cNvSpPr>
          <p:nvPr>
            <p:ph sz="half" idx="14" hasCustomPrompt="1"/>
          </p:nvPr>
        </p:nvSpPr>
        <p:spPr>
          <a:xfrm>
            <a:off x="6132446" y="1819001"/>
            <a:ext cx="2461589"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FBB8C4E5-2286-EC38-2899-81559387D4D6}"/>
              </a:ext>
            </a:extLst>
          </p:cNvPr>
          <p:cNvSpPr>
            <a:spLocks noGrp="1"/>
          </p:cNvSpPr>
          <p:nvPr>
            <p:ph sz="half" idx="15" hasCustomPrompt="1"/>
          </p:nvPr>
        </p:nvSpPr>
        <p:spPr>
          <a:xfrm>
            <a:off x="8779568" y="1812377"/>
            <a:ext cx="2461589"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597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2 content areas w/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5181600" cy="4351338"/>
          </a:xfrm>
        </p:spPr>
        <p:txBody>
          <a:bodyPr/>
          <a:lstStyle>
            <a:lvl1pPr>
              <a:defRPr/>
            </a:lvl1p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1" y="1825625"/>
            <a:ext cx="5181600" cy="4351338"/>
          </a:xfrm>
        </p:spPr>
        <p:txBody>
          <a:bodyPr/>
          <a:lstStyle/>
          <a:p>
            <a:pPr lvl="0"/>
            <a:r>
              <a:rPr lang="en-US"/>
              <a:t>Click icons to add content, or just start typing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7E54CD93-A557-4C4B-A813-687F29AA6654}"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9" name="Picture Placeholder 8">
            <a:extLst>
              <a:ext uri="{FF2B5EF4-FFF2-40B4-BE49-F238E27FC236}">
                <a16:creationId xmlns:a16="http://schemas.microsoft.com/office/drawing/2014/main" id="{F42FDEFD-E470-3CC1-D67C-697E4D9F9882}"/>
              </a:ext>
            </a:extLst>
          </p:cNvPr>
          <p:cNvSpPr>
            <a:spLocks noGrp="1"/>
          </p:cNvSpPr>
          <p:nvPr>
            <p:ph type="pic" sz="quarter" idx="13" hasCustomPrompt="1"/>
          </p:nvPr>
        </p:nvSpPr>
        <p:spPr>
          <a:xfrm>
            <a:off x="838201" y="5899151"/>
            <a:ext cx="5181600" cy="365125"/>
          </a:xfrm>
        </p:spPr>
        <p:txBody>
          <a:bodyPr>
            <a:normAutofit/>
          </a:bodyPr>
          <a:lstStyle>
            <a:lvl1pPr>
              <a:defRPr sz="1600" i="1"/>
            </a:lvl1pPr>
          </a:lstStyle>
          <a:p>
            <a:r>
              <a:rPr lang="en-US"/>
              <a:t>Photo or chart caption</a:t>
            </a:r>
          </a:p>
        </p:txBody>
      </p:sp>
      <p:sp>
        <p:nvSpPr>
          <p:cNvPr id="10" name="Picture Placeholder 8">
            <a:extLst>
              <a:ext uri="{FF2B5EF4-FFF2-40B4-BE49-F238E27FC236}">
                <a16:creationId xmlns:a16="http://schemas.microsoft.com/office/drawing/2014/main" id="{C6AC48F6-4B6A-12A6-853B-937D463051BA}"/>
              </a:ext>
            </a:extLst>
          </p:cNvPr>
          <p:cNvSpPr>
            <a:spLocks noGrp="1"/>
          </p:cNvSpPr>
          <p:nvPr>
            <p:ph type="pic" sz="quarter" idx="14" hasCustomPrompt="1"/>
          </p:nvPr>
        </p:nvSpPr>
        <p:spPr>
          <a:xfrm>
            <a:off x="6172201" y="5899151"/>
            <a:ext cx="5181600" cy="365125"/>
          </a:xfrm>
        </p:spPr>
        <p:txBody>
          <a:bodyPr>
            <a:normAutofit/>
          </a:bodyPr>
          <a:lstStyle>
            <a:lvl1pPr>
              <a:defRPr sz="1600" i="1"/>
            </a:lvl1pPr>
          </a:lstStyle>
          <a:p>
            <a:r>
              <a:rPr lang="en-US"/>
              <a:t>Photo or chart caption</a:t>
            </a:r>
          </a:p>
        </p:txBody>
      </p:sp>
    </p:spTree>
    <p:extLst>
      <p:ext uri="{BB962C8B-B14F-4D97-AF65-F5344CB8AC3E}">
        <p14:creationId xmlns:p14="http://schemas.microsoft.com/office/powerpoint/2010/main" val="7062031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a:t>Slide title for photo collage layout</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BD2D0930-90B0-466D-B25C-804DDF437978}" type="datetime1">
              <a:rPr lang="en-US" smtClean="0"/>
              <a:t>2/12/2025</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9" name="Picture Placeholder 8">
            <a:extLst>
              <a:ext uri="{FF2B5EF4-FFF2-40B4-BE49-F238E27FC236}">
                <a16:creationId xmlns:a16="http://schemas.microsoft.com/office/drawing/2014/main" id="{1D76B3F5-49C2-242D-E372-FB066547CDF2}"/>
              </a:ext>
            </a:extLst>
          </p:cNvPr>
          <p:cNvSpPr>
            <a:spLocks noGrp="1"/>
          </p:cNvSpPr>
          <p:nvPr>
            <p:ph type="pic" sz="quarter" idx="13" hasCustomPrompt="1"/>
          </p:nvPr>
        </p:nvSpPr>
        <p:spPr>
          <a:xfrm>
            <a:off x="838202" y="1660526"/>
            <a:ext cx="3067877" cy="2017713"/>
          </a:xfrm>
        </p:spPr>
        <p:txBody>
          <a:bodyPr/>
          <a:lstStyle/>
          <a:p>
            <a:r>
              <a:rPr lang="en-US"/>
              <a:t>Click icon to add photo</a:t>
            </a:r>
          </a:p>
        </p:txBody>
      </p:sp>
      <p:sp>
        <p:nvSpPr>
          <p:cNvPr id="10" name="Picture Placeholder 8">
            <a:extLst>
              <a:ext uri="{FF2B5EF4-FFF2-40B4-BE49-F238E27FC236}">
                <a16:creationId xmlns:a16="http://schemas.microsoft.com/office/drawing/2014/main" id="{B9B1DFD8-F3D2-6797-50D2-E8D3E783AE0B}"/>
              </a:ext>
            </a:extLst>
          </p:cNvPr>
          <p:cNvSpPr>
            <a:spLocks noGrp="1"/>
          </p:cNvSpPr>
          <p:nvPr>
            <p:ph type="pic" sz="quarter" idx="14" hasCustomPrompt="1"/>
          </p:nvPr>
        </p:nvSpPr>
        <p:spPr>
          <a:xfrm>
            <a:off x="4141305" y="1660525"/>
            <a:ext cx="3929269" cy="2017713"/>
          </a:xfrm>
        </p:spPr>
        <p:txBody>
          <a:bodyPr/>
          <a:lstStyle/>
          <a:p>
            <a:r>
              <a:rPr lang="en-US"/>
              <a:t>Click icon to add photo</a:t>
            </a:r>
          </a:p>
          <a:p>
            <a:endParaRPr lang="en-US"/>
          </a:p>
        </p:txBody>
      </p:sp>
      <p:sp>
        <p:nvSpPr>
          <p:cNvPr id="11" name="Picture Placeholder 8">
            <a:extLst>
              <a:ext uri="{FF2B5EF4-FFF2-40B4-BE49-F238E27FC236}">
                <a16:creationId xmlns:a16="http://schemas.microsoft.com/office/drawing/2014/main" id="{54AAC92D-7553-E12F-BE1E-19BEC28624A1}"/>
              </a:ext>
            </a:extLst>
          </p:cNvPr>
          <p:cNvSpPr>
            <a:spLocks noGrp="1"/>
          </p:cNvSpPr>
          <p:nvPr>
            <p:ph type="pic" sz="quarter" idx="15" hasCustomPrompt="1"/>
          </p:nvPr>
        </p:nvSpPr>
        <p:spPr>
          <a:xfrm>
            <a:off x="8285925" y="1660524"/>
            <a:ext cx="3067877" cy="2017713"/>
          </a:xfrm>
        </p:spPr>
        <p:txBody>
          <a:bodyPr/>
          <a:lstStyle/>
          <a:p>
            <a:r>
              <a:rPr lang="en-US"/>
              <a:t>Click icon to add photo</a:t>
            </a:r>
          </a:p>
          <a:p>
            <a:endParaRPr lang="en-US"/>
          </a:p>
        </p:txBody>
      </p:sp>
      <p:sp>
        <p:nvSpPr>
          <p:cNvPr id="12" name="Picture Placeholder 8">
            <a:extLst>
              <a:ext uri="{FF2B5EF4-FFF2-40B4-BE49-F238E27FC236}">
                <a16:creationId xmlns:a16="http://schemas.microsoft.com/office/drawing/2014/main" id="{E38D850E-123F-20FA-98C7-8E6488CA0B2F}"/>
              </a:ext>
            </a:extLst>
          </p:cNvPr>
          <p:cNvSpPr>
            <a:spLocks noGrp="1"/>
          </p:cNvSpPr>
          <p:nvPr>
            <p:ph type="pic" sz="quarter" idx="16" hasCustomPrompt="1"/>
          </p:nvPr>
        </p:nvSpPr>
        <p:spPr>
          <a:xfrm>
            <a:off x="5002698" y="3882199"/>
            <a:ext cx="3067877" cy="2017713"/>
          </a:xfrm>
        </p:spPr>
        <p:txBody>
          <a:bodyPr/>
          <a:lstStyle/>
          <a:p>
            <a:r>
              <a:rPr lang="en-US"/>
              <a:t>Click icon to add photo</a:t>
            </a:r>
          </a:p>
          <a:p>
            <a:endParaRPr lang="en-US"/>
          </a:p>
        </p:txBody>
      </p:sp>
      <p:sp>
        <p:nvSpPr>
          <p:cNvPr id="13" name="Picture Placeholder 8">
            <a:extLst>
              <a:ext uri="{FF2B5EF4-FFF2-40B4-BE49-F238E27FC236}">
                <a16:creationId xmlns:a16="http://schemas.microsoft.com/office/drawing/2014/main" id="{1C140621-9E03-9BA8-A4C7-4A247E1D2FF9}"/>
              </a:ext>
            </a:extLst>
          </p:cNvPr>
          <p:cNvSpPr>
            <a:spLocks noGrp="1"/>
          </p:cNvSpPr>
          <p:nvPr>
            <p:ph type="pic" sz="quarter" idx="17" hasCustomPrompt="1"/>
          </p:nvPr>
        </p:nvSpPr>
        <p:spPr>
          <a:xfrm>
            <a:off x="838201" y="3882198"/>
            <a:ext cx="3929269" cy="2017713"/>
          </a:xfrm>
        </p:spPr>
        <p:txBody>
          <a:bodyPr/>
          <a:lstStyle/>
          <a:p>
            <a:r>
              <a:rPr lang="en-US"/>
              <a:t>Click icon to add photo</a:t>
            </a:r>
          </a:p>
          <a:p>
            <a:endParaRPr lang="en-US"/>
          </a:p>
        </p:txBody>
      </p:sp>
      <p:sp>
        <p:nvSpPr>
          <p:cNvPr id="14" name="Picture Placeholder 8">
            <a:extLst>
              <a:ext uri="{FF2B5EF4-FFF2-40B4-BE49-F238E27FC236}">
                <a16:creationId xmlns:a16="http://schemas.microsoft.com/office/drawing/2014/main" id="{3800D11E-2C6D-CAA9-300E-B149C75C4FCA}"/>
              </a:ext>
            </a:extLst>
          </p:cNvPr>
          <p:cNvSpPr>
            <a:spLocks noGrp="1"/>
          </p:cNvSpPr>
          <p:nvPr>
            <p:ph type="pic" sz="quarter" idx="18" hasCustomPrompt="1"/>
          </p:nvPr>
        </p:nvSpPr>
        <p:spPr>
          <a:xfrm>
            <a:off x="8285923" y="3882197"/>
            <a:ext cx="3067877" cy="2017713"/>
          </a:xfrm>
        </p:spPr>
        <p:txBody>
          <a:bodyPr/>
          <a:lstStyle/>
          <a:p>
            <a:r>
              <a:rPr lang="en-US"/>
              <a:t>Click icon to add photo</a:t>
            </a:r>
          </a:p>
          <a:p>
            <a:endParaRPr lang="en-US"/>
          </a:p>
        </p:txBody>
      </p:sp>
    </p:spTree>
    <p:extLst>
      <p:ext uri="{BB962C8B-B14F-4D97-AF65-F5344CB8AC3E}">
        <p14:creationId xmlns:p14="http://schemas.microsoft.com/office/powerpoint/2010/main" val="38811364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2BE1-23FD-4604-5369-390969431F1C}"/>
              </a:ext>
            </a:extLst>
          </p:cNvPr>
          <p:cNvSpPr>
            <a:spLocks noGrp="1"/>
          </p:cNvSpPr>
          <p:nvPr>
            <p:ph type="title" hasCustomPrompt="1"/>
          </p:nvPr>
        </p:nvSpPr>
        <p:spPr/>
        <p:txBody>
          <a:bodyPr/>
          <a:lstStyle/>
          <a:p>
            <a:r>
              <a:rPr lang="en-US"/>
              <a:t>Insert your slide title here</a:t>
            </a:r>
          </a:p>
        </p:txBody>
      </p:sp>
      <p:sp>
        <p:nvSpPr>
          <p:cNvPr id="3" name="Date Placeholder 2">
            <a:extLst>
              <a:ext uri="{FF2B5EF4-FFF2-40B4-BE49-F238E27FC236}">
                <a16:creationId xmlns:a16="http://schemas.microsoft.com/office/drawing/2014/main" id="{8898E68F-56A9-0A4B-C871-7FFFEB447F14}"/>
              </a:ext>
            </a:extLst>
          </p:cNvPr>
          <p:cNvSpPr>
            <a:spLocks noGrp="1"/>
          </p:cNvSpPr>
          <p:nvPr>
            <p:ph type="dt" sz="half" idx="10"/>
          </p:nvPr>
        </p:nvSpPr>
        <p:spPr/>
        <p:txBody>
          <a:bodyPr/>
          <a:lstStyle/>
          <a:p>
            <a:fld id="{21BFC20F-58E2-4D8A-9EDE-DB8CCA9334C2}" type="datetime1">
              <a:rPr lang="en-US" smtClean="0"/>
              <a:t>2/12/2025</a:t>
            </a:fld>
            <a:endParaRPr lang="en-US"/>
          </a:p>
        </p:txBody>
      </p:sp>
      <p:sp>
        <p:nvSpPr>
          <p:cNvPr id="4" name="Footer Placeholder 3">
            <a:extLst>
              <a:ext uri="{FF2B5EF4-FFF2-40B4-BE49-F238E27FC236}">
                <a16:creationId xmlns:a16="http://schemas.microsoft.com/office/drawing/2014/main" id="{74566562-30E0-26F4-19A7-63F75D3990F4}"/>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A98FD-D206-160E-256F-649DFF2D5BAC}"/>
              </a:ext>
            </a:extLst>
          </p:cNvPr>
          <p:cNvSpPr>
            <a:spLocks noGrp="1"/>
          </p:cNvSpPr>
          <p:nvPr>
            <p:ph type="sldNum" sz="quarter" idx="12"/>
          </p:nvPr>
        </p:nvSpPr>
        <p:spPr/>
        <p:txBody>
          <a:bodyPr/>
          <a:lstStyle/>
          <a:p>
            <a:fld id="{313BAFAA-2B0D-4BC4-8FAD-BB2E5CFD54DE}" type="slidenum">
              <a:rPr lang="en-US" smtClean="0"/>
              <a:t>‹#›</a:t>
            </a:fld>
            <a:endParaRPr lang="en-US"/>
          </a:p>
        </p:txBody>
      </p:sp>
    </p:spTree>
    <p:extLst>
      <p:ext uri="{BB962C8B-B14F-4D97-AF65-F5344CB8AC3E}">
        <p14:creationId xmlns:p14="http://schemas.microsoft.com/office/powerpoint/2010/main" val="1291148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Development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3F1EE6-5B3B-F55A-CD96-040FEE54662A}"/>
              </a:ext>
            </a:extLst>
          </p:cNvPr>
          <p:cNvPicPr>
            <a:picLocks noChangeAspect="1"/>
          </p:cNvPicPr>
          <p:nvPr userDrawn="1"/>
        </p:nvPicPr>
        <p:blipFill>
          <a:blip r:embed="rId2"/>
          <a:srcRect/>
          <a:stretch/>
        </p:blipFill>
        <p:spPr>
          <a:xfrm>
            <a:off x="1740657" y="2240280"/>
            <a:ext cx="8710686" cy="2377440"/>
          </a:xfrm>
          <a:prstGeom prst="rect">
            <a:avLst/>
          </a:prstGeom>
        </p:spPr>
      </p:pic>
      <p:sp>
        <p:nvSpPr>
          <p:cNvPr id="9" name="TextBox 8">
            <a:extLst>
              <a:ext uri="{FF2B5EF4-FFF2-40B4-BE49-F238E27FC236}">
                <a16:creationId xmlns:a16="http://schemas.microsoft.com/office/drawing/2014/main" id="{FDDF2728-CE02-BB88-857A-BD10F1561568}"/>
              </a:ext>
            </a:extLst>
          </p:cNvPr>
          <p:cNvSpPr txBox="1"/>
          <p:nvPr userDrawn="1"/>
        </p:nvSpPr>
        <p:spPr>
          <a:xfrm>
            <a:off x="8689827" y="4217610"/>
            <a:ext cx="2065842" cy="400110"/>
          </a:xfrm>
          <a:prstGeom prst="rect">
            <a:avLst/>
          </a:prstGeom>
          <a:noFill/>
        </p:spPr>
        <p:txBody>
          <a:bodyPr wrap="square" rtlCol="0">
            <a:spAutoFit/>
          </a:bodyPr>
          <a:lstStyle/>
          <a:p>
            <a:pPr algn="ctr"/>
            <a:r>
              <a:rPr lang="en-US" sz="2000" b="0" u="none">
                <a:solidFill>
                  <a:schemeClr val="tx2"/>
                </a:solidFill>
                <a:latin typeface="Segoe UI Semibold" panose="020B0702040204020203" pitchFamily="34" charset="0"/>
                <a:cs typeface="Segoe UI Semibold" panose="020B0702040204020203" pitchFamily="34" charset="0"/>
              </a:rPr>
              <a:t>DAS.Ohio.gov</a:t>
            </a:r>
          </a:p>
        </p:txBody>
      </p:sp>
    </p:spTree>
    <p:extLst>
      <p:ext uri="{BB962C8B-B14F-4D97-AF65-F5344CB8AC3E}">
        <p14:creationId xmlns:p14="http://schemas.microsoft.com/office/powerpoint/2010/main" val="8503343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8F439A1E-84AA-4F98-B938-3EB9DC368018}" type="datetime1">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2373807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The Heart of it All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92D8EE0D-340F-4C6E-94E4-3136BA02C7F4}" type="datetime1">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7" name="Picture 6" descr="A red and blue logo&#10;&#10;Description automatically generated with low confidence">
            <a:extLst>
              <a:ext uri="{FF2B5EF4-FFF2-40B4-BE49-F238E27FC236}">
                <a16:creationId xmlns:a16="http://schemas.microsoft.com/office/drawing/2014/main" id="{B463C1AF-E3DE-26B8-FDB4-B0B0F4248CB3}"/>
              </a:ext>
            </a:extLst>
          </p:cNvPr>
          <p:cNvPicPr>
            <a:picLocks noChangeAspect="1"/>
          </p:cNvPicPr>
          <p:nvPr/>
        </p:nvPicPr>
        <p:blipFill>
          <a:blip r:embed="rId2"/>
          <a:stretch>
            <a:fillRect/>
          </a:stretch>
        </p:blipFill>
        <p:spPr>
          <a:xfrm>
            <a:off x="1529779" y="1152939"/>
            <a:ext cx="8635467" cy="4098511"/>
          </a:xfrm>
          <a:prstGeom prst="rect">
            <a:avLst/>
          </a:prstGeom>
        </p:spPr>
      </p:pic>
    </p:spTree>
    <p:extLst>
      <p:ext uri="{BB962C8B-B14F-4D97-AF65-F5344CB8AC3E}">
        <p14:creationId xmlns:p14="http://schemas.microsoft.com/office/powerpoint/2010/main" val="37139990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Development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0F7B2D54-C25B-42E4-A6AE-152A79BEB546}" type="datetime1">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8" name="Picture 7">
            <a:extLst>
              <a:ext uri="{FF2B5EF4-FFF2-40B4-BE49-F238E27FC236}">
                <a16:creationId xmlns:a16="http://schemas.microsoft.com/office/drawing/2014/main" id="{083F1EE6-5B3B-F55A-CD96-040FEE54662A}"/>
              </a:ext>
            </a:extLst>
          </p:cNvPr>
          <p:cNvPicPr>
            <a:picLocks noChangeAspect="1"/>
          </p:cNvPicPr>
          <p:nvPr/>
        </p:nvPicPr>
        <p:blipFill>
          <a:blip r:embed="rId2"/>
          <a:srcRect/>
          <a:stretch/>
        </p:blipFill>
        <p:spPr>
          <a:xfrm>
            <a:off x="994314" y="1830253"/>
            <a:ext cx="10125540" cy="2761510"/>
          </a:xfrm>
          <a:prstGeom prst="rect">
            <a:avLst/>
          </a:prstGeom>
        </p:spPr>
      </p:pic>
      <p:sp>
        <p:nvSpPr>
          <p:cNvPr id="9" name="TextBox 8">
            <a:extLst>
              <a:ext uri="{FF2B5EF4-FFF2-40B4-BE49-F238E27FC236}">
                <a16:creationId xmlns:a16="http://schemas.microsoft.com/office/drawing/2014/main" id="{FDDF2728-CE02-BB88-857A-BD10F1561568}"/>
              </a:ext>
            </a:extLst>
          </p:cNvPr>
          <p:cNvSpPr txBox="1"/>
          <p:nvPr/>
        </p:nvSpPr>
        <p:spPr>
          <a:xfrm>
            <a:off x="5040353" y="4591763"/>
            <a:ext cx="6391508" cy="461665"/>
          </a:xfrm>
          <a:prstGeom prst="rect">
            <a:avLst/>
          </a:prstGeom>
          <a:noFill/>
        </p:spPr>
        <p:txBody>
          <a:bodyPr wrap="square" rtlCol="0">
            <a:spAutoFit/>
          </a:bodyPr>
          <a:lstStyle/>
          <a:p>
            <a:r>
              <a:rPr lang="en-US" sz="2400" b="1">
                <a:solidFill>
                  <a:schemeClr val="tx2"/>
                </a:solidFill>
                <a:latin typeface="Arial" panose="020B0604020202020204" pitchFamily="34" charset="0"/>
                <a:cs typeface="Arial" panose="020B0604020202020204" pitchFamily="34" charset="0"/>
              </a:rPr>
              <a:t>das.ohio.gov</a:t>
            </a:r>
          </a:p>
        </p:txBody>
      </p:sp>
    </p:spTree>
    <p:extLst>
      <p:ext uri="{BB962C8B-B14F-4D97-AF65-F5344CB8AC3E}">
        <p14:creationId xmlns:p14="http://schemas.microsoft.com/office/powerpoint/2010/main" val="24295373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Photo: 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48CC9695-FFF7-401A-BD87-C49D34E5DE08}" type="datetime1">
              <a:rPr lang="en-US" smtClean="0"/>
              <a:t>2/12/2025</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Picture Placeholder 7">
            <a:extLst>
              <a:ext uri="{FF2B5EF4-FFF2-40B4-BE49-F238E27FC236}">
                <a16:creationId xmlns:a16="http://schemas.microsoft.com/office/drawing/2014/main" id="{8EA0557E-403C-D9BC-12F0-21547A89D02D}"/>
              </a:ext>
            </a:extLst>
          </p:cNvPr>
          <p:cNvSpPr>
            <a:spLocks noGrp="1"/>
          </p:cNvSpPr>
          <p:nvPr>
            <p:ph type="pic" sz="quarter" idx="13" hasCustomPrompt="1"/>
          </p:nvPr>
        </p:nvSpPr>
        <p:spPr>
          <a:xfrm>
            <a:off x="0" y="0"/>
            <a:ext cx="12192000" cy="6858000"/>
          </a:xfrm>
        </p:spPr>
        <p:txBody>
          <a:bodyPr/>
          <a:lstStyle/>
          <a:p>
            <a:r>
              <a:rPr lang="en-US"/>
              <a:t>Double-click center of slide to add a full-screen photo</a:t>
            </a:r>
          </a:p>
        </p:txBody>
      </p:sp>
      <p:pic>
        <p:nvPicPr>
          <p:cNvPr id="6" name="Picture 5" descr="Logo&#10;&#10;Description automatically generated">
            <a:extLst>
              <a:ext uri="{FF2B5EF4-FFF2-40B4-BE49-F238E27FC236}">
                <a16:creationId xmlns:a16="http://schemas.microsoft.com/office/drawing/2014/main" id="{DC2BCB73-50B0-2464-BB6F-0F5C750FCB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0764748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2759-65BF-7B71-E39F-42015C28810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B8C54E-42F8-DC95-831F-3C108CFF9490}"/>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C89E44-FBD2-BEA1-10D6-2E07F29E417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43779072-6F6D-3314-5E3D-730B2AD4A40E}"/>
              </a:ext>
            </a:extLst>
          </p:cNvPr>
          <p:cNvSpPr>
            <a:spLocks noGrp="1"/>
          </p:cNvSpPr>
          <p:nvPr>
            <p:ph type="dt" sz="half" idx="10"/>
          </p:nvPr>
        </p:nvSpPr>
        <p:spPr/>
        <p:txBody>
          <a:bodyPr/>
          <a:lstStyle/>
          <a:p>
            <a:fld id="{B6E9C648-8AAA-4FBF-ADBE-3CD3FE4E9C17}" type="datetime1">
              <a:rPr lang="en-US" smtClean="0"/>
              <a:t>2/12/2025</a:t>
            </a:fld>
            <a:endParaRPr lang="en-US"/>
          </a:p>
        </p:txBody>
      </p:sp>
      <p:sp>
        <p:nvSpPr>
          <p:cNvPr id="6" name="Footer Placeholder 5">
            <a:extLst>
              <a:ext uri="{FF2B5EF4-FFF2-40B4-BE49-F238E27FC236}">
                <a16:creationId xmlns:a16="http://schemas.microsoft.com/office/drawing/2014/main" id="{D027CA81-665C-DF79-8C32-8E7E40C974E6}"/>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98992B-05EC-65B3-87FF-164A9EED2AAF}"/>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2552144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C3F7-78DF-6CB1-EDC5-5C0F3B5ED06D}"/>
              </a:ext>
            </a:extLst>
          </p:cNvPr>
          <p:cNvSpPr>
            <a:spLocks noGrp="1"/>
          </p:cNvSpPr>
          <p:nvPr>
            <p:ph type="title" hasCustomPrompt="1"/>
          </p:nvPr>
        </p:nvSpPr>
        <p:spPr>
          <a:xfrm>
            <a:off x="839790" y="223025"/>
            <a:ext cx="3932236" cy="1600200"/>
          </a:xfrm>
        </p:spPr>
        <p:txBody>
          <a:bodyPr anchor="b"/>
          <a:lstStyle>
            <a:lvl1pPr>
              <a:defRPr sz="3200"/>
            </a:lvl1pPr>
          </a:lstStyle>
          <a:p>
            <a:r>
              <a:rPr lang="en-US"/>
              <a:t>A short title can go here if you want </a:t>
            </a:r>
          </a:p>
        </p:txBody>
      </p:sp>
      <p:sp>
        <p:nvSpPr>
          <p:cNvPr id="3" name="Picture Placeholder 2">
            <a:extLst>
              <a:ext uri="{FF2B5EF4-FFF2-40B4-BE49-F238E27FC236}">
                <a16:creationId xmlns:a16="http://schemas.microsoft.com/office/drawing/2014/main" id="{FC1961FF-3CAB-0B1D-60C6-9D6D9261A2CE}"/>
              </a:ext>
            </a:extLst>
          </p:cNvPr>
          <p:cNvSpPr>
            <a:spLocks noGrp="1"/>
          </p:cNvSpPr>
          <p:nvPr>
            <p:ph type="pic" idx="1" hasCustomPrompt="1"/>
          </p:nvPr>
        </p:nvSpPr>
        <p:spPr>
          <a:xfrm>
            <a:off x="5183187" y="987426"/>
            <a:ext cx="6603652" cy="4532429"/>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Double-click in this box to add a photo</a:t>
            </a:r>
          </a:p>
        </p:txBody>
      </p:sp>
      <p:sp>
        <p:nvSpPr>
          <p:cNvPr id="4" name="Text Placeholder 3">
            <a:extLst>
              <a:ext uri="{FF2B5EF4-FFF2-40B4-BE49-F238E27FC236}">
                <a16:creationId xmlns:a16="http://schemas.microsoft.com/office/drawing/2014/main" id="{7D57C780-101F-5AC0-D7F1-A9296B479C0D}"/>
              </a:ext>
            </a:extLst>
          </p:cNvPr>
          <p:cNvSpPr>
            <a:spLocks noGrp="1"/>
          </p:cNvSpPr>
          <p:nvPr>
            <p:ph type="body" sz="half" idx="2" hasCustomPrompt="1"/>
          </p:nvPr>
        </p:nvSpPr>
        <p:spPr>
          <a:xfrm>
            <a:off x="839790" y="2057401"/>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A small amount of text can go here</a:t>
            </a:r>
          </a:p>
        </p:txBody>
      </p:sp>
      <p:sp>
        <p:nvSpPr>
          <p:cNvPr id="5" name="Date Placeholder 4">
            <a:extLst>
              <a:ext uri="{FF2B5EF4-FFF2-40B4-BE49-F238E27FC236}">
                <a16:creationId xmlns:a16="http://schemas.microsoft.com/office/drawing/2014/main" id="{9E51091E-CE62-9F06-A666-C3A06AED0AC2}"/>
              </a:ext>
            </a:extLst>
          </p:cNvPr>
          <p:cNvSpPr>
            <a:spLocks noGrp="1"/>
          </p:cNvSpPr>
          <p:nvPr>
            <p:ph type="dt" sz="half" idx="10"/>
          </p:nvPr>
        </p:nvSpPr>
        <p:spPr/>
        <p:txBody>
          <a:bodyPr/>
          <a:lstStyle/>
          <a:p>
            <a:fld id="{C9CA2A96-D50C-425A-9DAD-C005C8BA28BF}" type="datetime1">
              <a:rPr lang="en-US" smtClean="0"/>
              <a:t>2/12/2025</a:t>
            </a:fld>
            <a:endParaRPr lang="en-US"/>
          </a:p>
        </p:txBody>
      </p:sp>
      <p:sp>
        <p:nvSpPr>
          <p:cNvPr id="6" name="Footer Placeholder 5">
            <a:extLst>
              <a:ext uri="{FF2B5EF4-FFF2-40B4-BE49-F238E27FC236}">
                <a16:creationId xmlns:a16="http://schemas.microsoft.com/office/drawing/2014/main" id="{FD59AE35-14D2-2DAB-34DB-60247B5F3478}"/>
              </a:ext>
            </a:extLst>
          </p:cNvPr>
          <p:cNvSpPr>
            <a:spLocks noGrp="1"/>
          </p:cNvSpPr>
          <p:nvPr>
            <p:ph type="ftr" sz="quarter" idx="11"/>
          </p:nvPr>
        </p:nvSpPr>
        <p:spPr>
          <a:xfrm>
            <a:off x="4038602"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08A9D6-D6B6-CC61-E9A1-23B63B31F6B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20791003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3"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28" y="1645920"/>
            <a:ext cx="3657324" cy="4480560"/>
          </a:xfrm>
        </p:spPr>
        <p:txBody>
          <a:bodyPr>
            <a:normAutofit/>
          </a:bodyPr>
          <a:lstStyle>
            <a:lvl1pPr>
              <a:defRPr sz="1801"/>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970B83D4-7BA7-0B44-8804-E990D048F253}"/>
              </a:ext>
            </a:extLst>
          </p:cNvPr>
          <p:cNvSpPr>
            <a:spLocks noGrp="1"/>
          </p:cNvSpPr>
          <p:nvPr>
            <p:ph type="sldNum" sz="quarter" idx="12"/>
          </p:nvPr>
        </p:nvSpPr>
        <p:spPr>
          <a:xfrm>
            <a:off x="11216869" y="6426739"/>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46A4D763-D331-4AD7-99EA-A4848CD5F44A}" type="slidenum">
              <a:rPr lang="en-US" smtClean="0"/>
              <a:t>‹#›</a:t>
            </a:fld>
            <a:endParaRPr lang="en-US"/>
          </a:p>
        </p:txBody>
      </p:sp>
      <p:sp>
        <p:nvSpPr>
          <p:cNvPr id="9" name="Content Placeholder 8">
            <a:extLst>
              <a:ext uri="{FF2B5EF4-FFF2-40B4-BE49-F238E27FC236}">
                <a16:creationId xmlns:a16="http://schemas.microsoft.com/office/drawing/2014/main" id="{452882EC-5ECF-1142-954C-86612247E7A3}"/>
              </a:ext>
            </a:extLst>
          </p:cNvPr>
          <p:cNvSpPr>
            <a:spLocks noGrp="1"/>
          </p:cNvSpPr>
          <p:nvPr>
            <p:ph sz="quarter" idx="14"/>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06" indent="0">
              <a:buNone/>
              <a:defRPr sz="1801"/>
            </a:lvl2pPr>
            <a:lvl3pPr marL="914411" indent="0">
              <a:buNone/>
              <a:defRPr sz="1801"/>
            </a:lvl3pPr>
            <a:lvl4pPr marL="1371617" indent="0">
              <a:buNone/>
              <a:defRPr sz="1801"/>
            </a:lvl4pPr>
            <a:lvl5pPr marL="1828823" indent="0">
              <a:buNone/>
              <a:defRPr sz="1801"/>
            </a:lvl5pPr>
          </a:lstStyle>
          <a:p>
            <a:pPr lvl="0"/>
            <a:r>
              <a:rPr lang="en-US"/>
              <a:t>Click to edit Master text styles</a:t>
            </a:r>
          </a:p>
        </p:txBody>
      </p:sp>
    </p:spTree>
    <p:extLst>
      <p:ext uri="{BB962C8B-B14F-4D97-AF65-F5344CB8AC3E}">
        <p14:creationId xmlns:p14="http://schemas.microsoft.com/office/powerpoint/2010/main" val="36842034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645920"/>
            <a:ext cx="5562601"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645920"/>
            <a:ext cx="5559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EA47D2F-4D7F-8D48-A8F7-7C0BECFBCEF5}"/>
              </a:ext>
            </a:extLst>
          </p:cNvPr>
          <p:cNvSpPr>
            <a:spLocks noGrp="1"/>
          </p:cNvSpPr>
          <p:nvPr>
            <p:ph type="sldNum" sz="quarter" idx="12"/>
          </p:nvPr>
        </p:nvSpPr>
        <p:spPr>
          <a:xfrm>
            <a:off x="11216869" y="6426739"/>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46A4D763-D331-4AD7-99EA-A4848CD5F44A}" type="slidenum">
              <a:rPr lang="en-US" smtClean="0"/>
              <a:t>‹#›</a:t>
            </a:fld>
            <a:endParaRPr lang="en-US"/>
          </a:p>
        </p:txBody>
      </p:sp>
      <p:sp>
        <p:nvSpPr>
          <p:cNvPr id="7" name="Content Placeholder 8">
            <a:extLst>
              <a:ext uri="{FF2B5EF4-FFF2-40B4-BE49-F238E27FC236}">
                <a16:creationId xmlns:a16="http://schemas.microsoft.com/office/drawing/2014/main" id="{FB6A8390-8550-AD41-B612-CE9C52DFBF10}"/>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bg1">
                    <a:lumMod val="50000"/>
                  </a:schemeClr>
                </a:solidFill>
              </a:defRPr>
            </a:lvl1pPr>
            <a:lvl2pPr marL="457206" indent="0">
              <a:buNone/>
              <a:defRPr sz="1801"/>
            </a:lvl2pPr>
            <a:lvl3pPr marL="914411" indent="0">
              <a:buNone/>
              <a:defRPr sz="1801"/>
            </a:lvl3pPr>
            <a:lvl4pPr marL="1371617" indent="0">
              <a:buNone/>
              <a:defRPr sz="1801"/>
            </a:lvl4pPr>
            <a:lvl5pPr marL="1828823" indent="0">
              <a:buNone/>
              <a:defRPr sz="1801"/>
            </a:lvl5pPr>
          </a:lstStyle>
          <a:p>
            <a:pPr lvl="0"/>
            <a:r>
              <a:rPr lang="en-US"/>
              <a:t>Click to edit Master text styles</a:t>
            </a:r>
          </a:p>
        </p:txBody>
      </p:sp>
    </p:spTree>
    <p:extLst>
      <p:ext uri="{BB962C8B-B14F-4D97-AF65-F5344CB8AC3E}">
        <p14:creationId xmlns:p14="http://schemas.microsoft.com/office/powerpoint/2010/main" val="36998542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592E71-AB97-4345-BC37-45ADB50CFFE7}"/>
              </a:ext>
            </a:extLst>
          </p:cNvPr>
          <p:cNvSpPr>
            <a:spLocks noGrp="1"/>
          </p:cNvSpPr>
          <p:nvPr>
            <p:ph type="sldNum" sz="quarter" idx="12"/>
          </p:nvPr>
        </p:nvSpPr>
        <p:spPr>
          <a:xfrm>
            <a:off x="11216870" y="6426740"/>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377F89B6-3825-8240-85DC-68632B7582A3}"/>
              </a:ext>
            </a:extLst>
          </p:cNvPr>
          <p:cNvSpPr>
            <a:spLocks noGrp="1"/>
          </p:cNvSpPr>
          <p:nvPr>
            <p:ph sz="quarter" idx="13"/>
          </p:nvPr>
        </p:nvSpPr>
        <p:spPr>
          <a:xfrm>
            <a:off x="457200" y="914400"/>
            <a:ext cx="11274553" cy="365760"/>
          </a:xfrm>
        </p:spPr>
        <p:txBody>
          <a:bodyPr anchor="t">
            <a:noAutofit/>
          </a:bodyPr>
          <a:lstStyle>
            <a:lvl1pPr marL="0" indent="0">
              <a:buNone/>
              <a:defRPr sz="1801">
                <a:solidFill>
                  <a:schemeClr val="tx1">
                    <a:lumMod val="50000"/>
                    <a:lumOff val="50000"/>
                  </a:schemeClr>
                </a:solidFill>
              </a:defRPr>
            </a:lvl1pPr>
            <a:lvl2pPr marL="457211" indent="0">
              <a:buNone/>
              <a:defRPr sz="1801"/>
            </a:lvl2pPr>
            <a:lvl3pPr marL="914422" indent="0">
              <a:buNone/>
              <a:defRPr sz="1801"/>
            </a:lvl3pPr>
            <a:lvl4pPr marL="1371635" indent="0">
              <a:buNone/>
              <a:defRPr sz="1801"/>
            </a:lvl4pPr>
            <a:lvl5pPr marL="1828846" indent="0">
              <a:buNone/>
              <a:defRPr sz="1801"/>
            </a:lvl5pPr>
          </a:lstStyle>
          <a:p>
            <a:pPr lvl="0"/>
            <a:r>
              <a:rPr lang="en-US"/>
              <a:t>Edit Master text styles</a:t>
            </a:r>
          </a:p>
        </p:txBody>
      </p:sp>
      <p:pic>
        <p:nvPicPr>
          <p:cNvPr id="3" name="Picture 2" descr="Logo&#10;&#10;Description automatically generated">
            <a:extLst>
              <a:ext uri="{FF2B5EF4-FFF2-40B4-BE49-F238E27FC236}">
                <a16:creationId xmlns:a16="http://schemas.microsoft.com/office/drawing/2014/main" id="{5B2A233B-DB25-9073-273D-AD5E5A06B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7" name="Rectangle 6">
            <a:extLst>
              <a:ext uri="{FF2B5EF4-FFF2-40B4-BE49-F238E27FC236}">
                <a16:creationId xmlns:a16="http://schemas.microsoft.com/office/drawing/2014/main" id="{42664CF8-53CD-3341-2101-5CF034E8771F}"/>
              </a:ext>
            </a:extLst>
          </p:cNvPr>
          <p:cNvSpPr/>
          <p:nvPr userDrawn="1"/>
        </p:nvSpPr>
        <p:spPr>
          <a:xfrm>
            <a:off x="381000" y="-36206"/>
            <a:ext cx="987552" cy="91070"/>
          </a:xfrm>
          <a:prstGeom prst="rect">
            <a:avLst/>
          </a:prstGeom>
          <a:solidFill>
            <a:srgbClr val="C126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srgbClr val="FFFFFF"/>
              </a:solidFill>
              <a:effectLst/>
              <a:uLnTx/>
              <a:uFillTx/>
              <a:latin typeface="Source Sans Pro"/>
              <a:ea typeface="+mn-ea"/>
              <a:cs typeface="+mn-cs"/>
            </a:endParaRPr>
          </a:p>
        </p:txBody>
      </p:sp>
      <p:pic>
        <p:nvPicPr>
          <p:cNvPr id="4" name="Picture 3" descr="Text&#10;&#10;Description automatically generated with medium confidence">
            <a:extLst>
              <a:ext uri="{FF2B5EF4-FFF2-40B4-BE49-F238E27FC236}">
                <a16:creationId xmlns:a16="http://schemas.microsoft.com/office/drawing/2014/main" id="{B6F90909-06EF-B053-A6DC-3F4DC7D27534}"/>
              </a:ext>
            </a:extLst>
          </p:cNvPr>
          <p:cNvPicPr>
            <a:picLocks noChangeAspect="1"/>
          </p:cNvPicPr>
          <p:nvPr userDrawn="1"/>
        </p:nvPicPr>
        <p:blipFill>
          <a:blip r:embed="rId3"/>
          <a:stretch>
            <a:fillRect/>
          </a:stretch>
        </p:blipFill>
        <p:spPr>
          <a:xfrm>
            <a:off x="10236610" y="6380704"/>
            <a:ext cx="1793045" cy="457200"/>
          </a:xfrm>
          <a:prstGeom prst="rect">
            <a:avLst/>
          </a:prstGeom>
        </p:spPr>
      </p:pic>
    </p:spTree>
    <p:extLst>
      <p:ext uri="{BB962C8B-B14F-4D97-AF65-F5344CB8AC3E}">
        <p14:creationId xmlns:p14="http://schemas.microsoft.com/office/powerpoint/2010/main" val="4106368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61770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3C66771-B0E9-C84E-BE30-74A9629D28E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610"/>
          <a:stretch/>
        </p:blipFill>
        <p:spPr>
          <a:xfrm>
            <a:off x="1" y="4649281"/>
            <a:ext cx="7698376" cy="2208720"/>
          </a:xfrm>
          <a:prstGeom prst="rect">
            <a:avLst/>
          </a:prstGeom>
        </p:spPr>
      </p:pic>
      <p:sp>
        <p:nvSpPr>
          <p:cNvPr id="53" name="Title 1">
            <a:extLst>
              <a:ext uri="{FF2B5EF4-FFF2-40B4-BE49-F238E27FC236}">
                <a16:creationId xmlns:a16="http://schemas.microsoft.com/office/drawing/2014/main" id="{C752987F-12ED-9145-985D-A0636BC746C4}"/>
              </a:ext>
            </a:extLst>
          </p:cNvPr>
          <p:cNvSpPr>
            <a:spLocks noGrp="1"/>
          </p:cNvSpPr>
          <p:nvPr>
            <p:ph type="ctrTitle" hasCustomPrompt="1"/>
          </p:nvPr>
        </p:nvSpPr>
        <p:spPr>
          <a:xfrm>
            <a:off x="758943" y="1688411"/>
            <a:ext cx="10399596" cy="1988127"/>
          </a:xfrm>
        </p:spPr>
        <p:txBody>
          <a:bodyPr tIns="0" bIns="0" anchor="b">
            <a:normAutofit/>
          </a:bodyPr>
          <a:lstStyle>
            <a:lvl1pPr algn="r">
              <a:defRPr sz="4400" b="0" i="0">
                <a:latin typeface="Segoe UI Semibold" panose="020B0502040204020203" pitchFamily="34" charset="0"/>
                <a:cs typeface="Segoe UI Semibold" panose="020B0502040204020203" pitchFamily="34" charset="0"/>
              </a:defRPr>
            </a:lvl1pPr>
          </a:lstStyle>
          <a:p>
            <a:r>
              <a:rPr lang="en-US"/>
              <a:t>Presentation Title</a:t>
            </a:r>
          </a:p>
        </p:txBody>
      </p:sp>
      <p:sp>
        <p:nvSpPr>
          <p:cNvPr id="54" name="Subtitle 2">
            <a:extLst>
              <a:ext uri="{FF2B5EF4-FFF2-40B4-BE49-F238E27FC236}">
                <a16:creationId xmlns:a16="http://schemas.microsoft.com/office/drawing/2014/main" id="{4F22B75A-790E-4B4F-BECF-03B804F54111}"/>
              </a:ext>
            </a:extLst>
          </p:cNvPr>
          <p:cNvSpPr>
            <a:spLocks noGrp="1"/>
          </p:cNvSpPr>
          <p:nvPr>
            <p:ph type="subTitle" idx="1" hasCustomPrompt="1"/>
          </p:nvPr>
        </p:nvSpPr>
        <p:spPr>
          <a:xfrm>
            <a:off x="758943" y="3732983"/>
            <a:ext cx="10399596" cy="1259853"/>
          </a:xfrm>
        </p:spPr>
        <p:txBody>
          <a:bodyPr tIns="0" bIns="0"/>
          <a:lstStyle>
            <a:lvl1pPr marL="0" indent="0" algn="r">
              <a:buNone/>
              <a:defRPr sz="2400">
                <a:solidFill>
                  <a:srgbClr val="0096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location (or meeting name)</a:t>
            </a:r>
          </a:p>
          <a:p>
            <a:r>
              <a:rPr lang="en-US"/>
              <a:t>mm/dd/</a:t>
            </a:r>
            <a:r>
              <a:rPr lang="en-US" err="1"/>
              <a:t>yyyy</a:t>
            </a:r>
            <a:endParaRPr lang="en-US"/>
          </a:p>
        </p:txBody>
      </p:sp>
      <p:grpSp>
        <p:nvGrpSpPr>
          <p:cNvPr id="11" name="Graphic 6">
            <a:extLst>
              <a:ext uri="{FF2B5EF4-FFF2-40B4-BE49-F238E27FC236}">
                <a16:creationId xmlns:a16="http://schemas.microsoft.com/office/drawing/2014/main" id="{7FF56F08-1ED3-7F49-8CA2-BDD788C964D8}"/>
              </a:ext>
            </a:extLst>
          </p:cNvPr>
          <p:cNvGrpSpPr/>
          <p:nvPr userDrawn="1"/>
        </p:nvGrpSpPr>
        <p:grpSpPr>
          <a:xfrm>
            <a:off x="599653" y="540859"/>
            <a:ext cx="3886954" cy="988208"/>
            <a:chOff x="706016" y="2491589"/>
            <a:chExt cx="5389984" cy="1370334"/>
          </a:xfrm>
        </p:grpSpPr>
        <p:sp>
          <p:nvSpPr>
            <p:cNvPr id="12" name="Freeform 11">
              <a:extLst>
                <a:ext uri="{FF2B5EF4-FFF2-40B4-BE49-F238E27FC236}">
                  <a16:creationId xmlns:a16="http://schemas.microsoft.com/office/drawing/2014/main" id="{68D1075C-6557-6342-ABBC-6A176DB2A24C}"/>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chemeClr val="bg1"/>
            </a:solidFill>
            <a:ln w="1365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8A5E2BB-8054-5C4E-B1AC-9EB36B235CAD}"/>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4BB4061-3529-CC4F-AACB-DEDCA62FE3F4}"/>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7A90298-0110-DC4C-A103-32D088E92328}"/>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chemeClr val="bg1"/>
            </a:solidFill>
            <a:ln w="13659" cap="flat">
              <a:noFill/>
              <a:prstDash val="solid"/>
              <a:miter/>
            </a:ln>
          </p:spPr>
          <p:txBody>
            <a:bodyPr rtlCol="0" anchor="ctr"/>
            <a:lstStyle/>
            <a:p>
              <a:endParaRPr lang="en-US"/>
            </a:p>
          </p:txBody>
        </p:sp>
      </p:grpSp>
      <p:pic>
        <p:nvPicPr>
          <p:cNvPr id="2" name="Picture 1" descr="Text&#10;&#10;Description automatically generated">
            <a:extLst>
              <a:ext uri="{FF2B5EF4-FFF2-40B4-BE49-F238E27FC236}">
                <a16:creationId xmlns:a16="http://schemas.microsoft.com/office/drawing/2014/main" id="{973DC2B6-2746-8ECA-02B3-F860DD3F27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75993" y="6371769"/>
            <a:ext cx="1851884" cy="472203"/>
          </a:xfrm>
          <a:prstGeom prst="rect">
            <a:avLst/>
          </a:prstGeom>
        </p:spPr>
      </p:pic>
      <p:grpSp>
        <p:nvGrpSpPr>
          <p:cNvPr id="4" name="Graphic 6">
            <a:extLst>
              <a:ext uri="{FF2B5EF4-FFF2-40B4-BE49-F238E27FC236}">
                <a16:creationId xmlns:a16="http://schemas.microsoft.com/office/drawing/2014/main" id="{B6D9CC30-8C93-81F6-D0B7-2413B65A1F17}"/>
              </a:ext>
            </a:extLst>
          </p:cNvPr>
          <p:cNvGrpSpPr/>
          <p:nvPr userDrawn="1"/>
        </p:nvGrpSpPr>
        <p:grpSpPr>
          <a:xfrm>
            <a:off x="176477" y="6456011"/>
            <a:ext cx="1277280" cy="365760"/>
            <a:chOff x="706016" y="2491589"/>
            <a:chExt cx="5389984" cy="1370334"/>
          </a:xfrm>
        </p:grpSpPr>
        <p:sp>
          <p:nvSpPr>
            <p:cNvPr id="5" name="Freeform 8">
              <a:extLst>
                <a:ext uri="{FF2B5EF4-FFF2-40B4-BE49-F238E27FC236}">
                  <a16:creationId xmlns:a16="http://schemas.microsoft.com/office/drawing/2014/main" id="{90F971C1-43B1-21CF-8447-DEB331A5C8F9}"/>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6" name="Freeform 13">
              <a:extLst>
                <a:ext uri="{FF2B5EF4-FFF2-40B4-BE49-F238E27FC236}">
                  <a16:creationId xmlns:a16="http://schemas.microsoft.com/office/drawing/2014/main" id="{CA4CDC52-C38B-7977-2336-E9B01FD1AFCB}"/>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7" name="Freeform 14">
              <a:extLst>
                <a:ext uri="{FF2B5EF4-FFF2-40B4-BE49-F238E27FC236}">
                  <a16:creationId xmlns:a16="http://schemas.microsoft.com/office/drawing/2014/main" id="{E9E98086-FC46-3FF1-97D2-0A1FFCCBDFBA}"/>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8" name="Freeform 15">
              <a:extLst>
                <a:ext uri="{FF2B5EF4-FFF2-40B4-BE49-F238E27FC236}">
                  <a16:creationId xmlns:a16="http://schemas.microsoft.com/office/drawing/2014/main" id="{A125863B-0B17-0709-DE99-26DC34D22D1D}"/>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35691642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A3C5F8-8C0C-4EAF-E909-413E3D89A8D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BA283B9-911B-7494-F4E1-0CBBD45751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191F13-BF4E-906E-5C25-A1622C7D8875}"/>
              </a:ext>
            </a:extLst>
          </p:cNvPr>
          <p:cNvSpPr>
            <a:spLocks noGrp="1"/>
          </p:cNvSpPr>
          <p:nvPr>
            <p:ph type="sldNum" sz="quarter" idx="12"/>
          </p:nvPr>
        </p:nvSpPr>
        <p:spPr/>
        <p:txBody>
          <a:bodyPr/>
          <a:lstStyle/>
          <a:p>
            <a:endParaRPr lang="en-US"/>
          </a:p>
        </p:txBody>
      </p:sp>
      <p:sp>
        <p:nvSpPr>
          <p:cNvPr id="10" name="Content Placeholder 2">
            <a:extLst>
              <a:ext uri="{FF2B5EF4-FFF2-40B4-BE49-F238E27FC236}">
                <a16:creationId xmlns:a16="http://schemas.microsoft.com/office/drawing/2014/main" id="{AC014648-744C-C534-ABCF-CED7281D1ADE}"/>
              </a:ext>
            </a:extLst>
          </p:cNvPr>
          <p:cNvSpPr>
            <a:spLocks noGrp="1"/>
          </p:cNvSpPr>
          <p:nvPr>
            <p:ph sz="half" idx="1"/>
          </p:nvPr>
        </p:nvSpPr>
        <p:spPr>
          <a:xfrm>
            <a:off x="838199" y="3217012"/>
            <a:ext cx="10515599" cy="275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DF2D379-A401-F7AA-2107-9F8D92A31A7C}"/>
              </a:ext>
            </a:extLst>
          </p:cNvPr>
          <p:cNvSpPr/>
          <p:nvPr userDrawn="1"/>
        </p:nvSpPr>
        <p:spPr>
          <a:xfrm>
            <a:off x="0" y="6276109"/>
            <a:ext cx="12192000" cy="581891"/>
          </a:xfrm>
          <a:prstGeom prst="rect">
            <a:avLst/>
          </a:prstGeom>
          <a:solidFill>
            <a:srgbClr val="C1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688A0A-ECCB-7C18-7645-9EC0FAEE1FDD}"/>
              </a:ext>
            </a:extLst>
          </p:cNvPr>
          <p:cNvSpPr/>
          <p:nvPr userDrawn="1"/>
        </p:nvSpPr>
        <p:spPr>
          <a:xfrm>
            <a:off x="0" y="6346919"/>
            <a:ext cx="12192000" cy="508406"/>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CB852E0-5204-F72E-EB6F-052B307C26B9}"/>
              </a:ext>
            </a:extLst>
          </p:cNvPr>
          <p:cNvSpPr txBox="1"/>
          <p:nvPr userDrawn="1"/>
        </p:nvSpPr>
        <p:spPr>
          <a:xfrm>
            <a:off x="3272212" y="6470980"/>
            <a:ext cx="5647575"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Mike DeWine, Governor | Jon Husted, Lt. Governor | Matt Damschroder, Director</a:t>
            </a:r>
          </a:p>
        </p:txBody>
      </p:sp>
    </p:spTree>
    <p:extLst>
      <p:ext uri="{BB962C8B-B14F-4D97-AF65-F5344CB8AC3E}">
        <p14:creationId xmlns:p14="http://schemas.microsoft.com/office/powerpoint/2010/main" val="34970766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667D23-6227-6E44-AACB-B10AB77D4C9D}"/>
              </a:ext>
            </a:extLst>
          </p:cNvPr>
          <p:cNvSpPr>
            <a:spLocks noGrp="1"/>
          </p:cNvSpPr>
          <p:nvPr>
            <p:ph type="ctrTitle"/>
          </p:nvPr>
        </p:nvSpPr>
        <p:spPr>
          <a:xfrm>
            <a:off x="758943" y="2084832"/>
            <a:ext cx="10399596" cy="1988127"/>
          </a:xfrm>
        </p:spPr>
        <p:txBody>
          <a:bodyPr tIns="0" bIns="0" anchor="b">
            <a:normAutofit/>
          </a:bodyPr>
          <a:lstStyle>
            <a:lvl1pPr algn="r">
              <a:defRPr sz="44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3" name="Subtitle 2">
            <a:extLst>
              <a:ext uri="{FF2B5EF4-FFF2-40B4-BE49-F238E27FC236}">
                <a16:creationId xmlns:a16="http://schemas.microsoft.com/office/drawing/2014/main" id="{27AF7E71-0ACB-904D-9888-A4293B8FF7E0}"/>
              </a:ext>
            </a:extLst>
          </p:cNvPr>
          <p:cNvSpPr>
            <a:spLocks noGrp="1"/>
          </p:cNvSpPr>
          <p:nvPr>
            <p:ph type="subTitle" idx="1"/>
          </p:nvPr>
        </p:nvSpPr>
        <p:spPr>
          <a:xfrm>
            <a:off x="758943" y="4069080"/>
            <a:ext cx="10399596" cy="1259853"/>
          </a:xfrm>
        </p:spPr>
        <p:txBody>
          <a:bodyPr tIns="0" bIns="0"/>
          <a:lstStyle>
            <a:lvl1pPr marL="0" indent="0" algn="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10">
            <a:extLst>
              <a:ext uri="{FF2B5EF4-FFF2-40B4-BE49-F238E27FC236}">
                <a16:creationId xmlns:a16="http://schemas.microsoft.com/office/drawing/2014/main" id="{D94F2FDC-F3D2-034B-9E46-5751A0E22BDB}"/>
              </a:ext>
            </a:extLst>
          </p:cNvPr>
          <p:cNvSpPr/>
          <p:nvPr userDrawn="1"/>
        </p:nvSpPr>
        <p:spPr>
          <a:xfrm>
            <a:off x="3071564" y="4194456"/>
            <a:ext cx="9120436" cy="2663544"/>
          </a:xfrm>
          <a:custGeom>
            <a:avLst/>
            <a:gdLst>
              <a:gd name="connsiteX0" fmla="*/ 6936421 w 9120436"/>
              <a:gd name="connsiteY0" fmla="*/ 2657140 h 2663544"/>
              <a:gd name="connsiteX1" fmla="*/ 6968501 w 9120436"/>
              <a:gd name="connsiteY1" fmla="*/ 2663544 h 2663544"/>
              <a:gd name="connsiteX2" fmla="*/ 6904977 w 9120436"/>
              <a:gd name="connsiteY2" fmla="*/ 2663544 h 2663544"/>
              <a:gd name="connsiteX3" fmla="*/ 5080775 w 9120436"/>
              <a:gd name="connsiteY3" fmla="*/ 2574670 h 2663544"/>
              <a:gd name="connsiteX4" fmla="*/ 5096830 w 9120436"/>
              <a:gd name="connsiteY4" fmla="*/ 2576825 h 2663544"/>
              <a:gd name="connsiteX5" fmla="*/ 5153019 w 9120436"/>
              <a:gd name="connsiteY5" fmla="*/ 2607741 h 2663544"/>
              <a:gd name="connsiteX6" fmla="*/ 5206011 w 9120436"/>
              <a:gd name="connsiteY6" fmla="*/ 2643864 h 2663544"/>
              <a:gd name="connsiteX7" fmla="*/ 5215119 w 9120436"/>
              <a:gd name="connsiteY7" fmla="*/ 2657264 h 2663544"/>
              <a:gd name="connsiteX8" fmla="*/ 5214784 w 9120436"/>
              <a:gd name="connsiteY8" fmla="*/ 2663544 h 2663544"/>
              <a:gd name="connsiteX9" fmla="*/ 5142214 w 9120436"/>
              <a:gd name="connsiteY9" fmla="*/ 2663544 h 2663544"/>
              <a:gd name="connsiteX10" fmla="*/ 5124084 w 9120436"/>
              <a:gd name="connsiteY10" fmla="*/ 2651593 h 2663544"/>
              <a:gd name="connsiteX11" fmla="*/ 5089092 w 9120436"/>
              <a:gd name="connsiteY11" fmla="*/ 2631767 h 2663544"/>
              <a:gd name="connsiteX12" fmla="*/ 5061184 w 9120436"/>
              <a:gd name="connsiteY12" fmla="*/ 2663544 h 2663544"/>
              <a:gd name="connsiteX13" fmla="*/ 4995782 w 9120436"/>
              <a:gd name="connsiteY13" fmla="*/ 2663544 h 2663544"/>
              <a:gd name="connsiteX14" fmla="*/ 5066717 w 9120436"/>
              <a:gd name="connsiteY14" fmla="*/ 2582706 h 2663544"/>
              <a:gd name="connsiteX15" fmla="*/ 5080775 w 9120436"/>
              <a:gd name="connsiteY15" fmla="*/ 2574670 h 2663544"/>
              <a:gd name="connsiteX16" fmla="*/ 8975856 w 9120436"/>
              <a:gd name="connsiteY16" fmla="*/ 2566745 h 2663544"/>
              <a:gd name="connsiteX17" fmla="*/ 8998061 w 9120436"/>
              <a:gd name="connsiteY17" fmla="*/ 2569937 h 2663544"/>
              <a:gd name="connsiteX18" fmla="*/ 9021614 w 9120436"/>
              <a:gd name="connsiteY18" fmla="*/ 2596821 h 2663544"/>
              <a:gd name="connsiteX19" fmla="*/ 8994698 w 9120436"/>
              <a:gd name="connsiteY19" fmla="*/ 2620343 h 2663544"/>
              <a:gd name="connsiteX20" fmla="*/ 8994697 w 9120436"/>
              <a:gd name="connsiteY20" fmla="*/ 2620343 h 2663544"/>
              <a:gd name="connsiteX21" fmla="*/ 8990995 w 9120436"/>
              <a:gd name="connsiteY21" fmla="*/ 2620343 h 2663544"/>
              <a:gd name="connsiteX22" fmla="*/ 8968790 w 9120436"/>
              <a:gd name="connsiteY22" fmla="*/ 2617151 h 2663544"/>
              <a:gd name="connsiteX23" fmla="*/ 8947088 w 9120436"/>
              <a:gd name="connsiteY23" fmla="*/ 2588419 h 2663544"/>
              <a:gd name="connsiteX24" fmla="*/ 8975856 w 9120436"/>
              <a:gd name="connsiteY24" fmla="*/ 2566745 h 2663544"/>
              <a:gd name="connsiteX25" fmla="*/ 4541549 w 9120436"/>
              <a:gd name="connsiteY25" fmla="*/ 2559882 h 2663544"/>
              <a:gd name="connsiteX26" fmla="*/ 4555132 w 9120436"/>
              <a:gd name="connsiteY26" fmla="*/ 2568761 h 2663544"/>
              <a:gd name="connsiteX27" fmla="*/ 4629498 w 9120436"/>
              <a:gd name="connsiteY27" fmla="*/ 2663544 h 2663544"/>
              <a:gd name="connsiteX28" fmla="*/ 4563310 w 9120436"/>
              <a:gd name="connsiteY28" fmla="*/ 2663544 h 2663544"/>
              <a:gd name="connsiteX29" fmla="*/ 4526870 w 9120436"/>
              <a:gd name="connsiteY29" fmla="*/ 2617150 h 2663544"/>
              <a:gd name="connsiteX30" fmla="*/ 4456214 w 9120436"/>
              <a:gd name="connsiteY30" fmla="*/ 2655122 h 2663544"/>
              <a:gd name="connsiteX31" fmla="*/ 4459083 w 9120436"/>
              <a:gd name="connsiteY31" fmla="*/ 2663544 h 2663544"/>
              <a:gd name="connsiteX32" fmla="*/ 4406930 w 9120436"/>
              <a:gd name="connsiteY32" fmla="*/ 2663544 h 2663544"/>
              <a:gd name="connsiteX33" fmla="*/ 4402717 w 9120436"/>
              <a:gd name="connsiteY33" fmla="*/ 2650921 h 2663544"/>
              <a:gd name="connsiteX34" fmla="*/ 4412474 w 9120436"/>
              <a:gd name="connsiteY34" fmla="*/ 2621854 h 2663544"/>
              <a:gd name="connsiteX35" fmla="*/ 4525356 w 9120436"/>
              <a:gd name="connsiteY35" fmla="*/ 2561032 h 2663544"/>
              <a:gd name="connsiteX36" fmla="*/ 4541549 w 9120436"/>
              <a:gd name="connsiteY36" fmla="*/ 2559882 h 2663544"/>
              <a:gd name="connsiteX37" fmla="*/ 8575806 w 9120436"/>
              <a:gd name="connsiteY37" fmla="*/ 2511466 h 2663544"/>
              <a:gd name="connsiteX38" fmla="*/ 8775662 w 9120436"/>
              <a:gd name="connsiteY38" fmla="*/ 2539526 h 2663544"/>
              <a:gd name="connsiteX39" fmla="*/ 8799215 w 9120436"/>
              <a:gd name="connsiteY39" fmla="*/ 2566409 h 2663544"/>
              <a:gd name="connsiteX40" fmla="*/ 8772298 w 9120436"/>
              <a:gd name="connsiteY40" fmla="*/ 2589932 h 2663544"/>
              <a:gd name="connsiteX41" fmla="*/ 8772466 w 9120436"/>
              <a:gd name="connsiteY41" fmla="*/ 2589092 h 2663544"/>
              <a:gd name="connsiteX42" fmla="*/ 8768933 w 9120436"/>
              <a:gd name="connsiteY42" fmla="*/ 2589092 h 2663544"/>
              <a:gd name="connsiteX43" fmla="*/ 8568741 w 9120436"/>
              <a:gd name="connsiteY43" fmla="*/ 2561369 h 2663544"/>
              <a:gd name="connsiteX44" fmla="*/ 8547353 w 9120436"/>
              <a:gd name="connsiteY44" fmla="*/ 2533134 h 2663544"/>
              <a:gd name="connsiteX45" fmla="*/ 8547375 w 9120436"/>
              <a:gd name="connsiteY45" fmla="*/ 2532973 h 2663544"/>
              <a:gd name="connsiteX46" fmla="*/ 8575806 w 9120436"/>
              <a:gd name="connsiteY46" fmla="*/ 2511466 h 2663544"/>
              <a:gd name="connsiteX47" fmla="*/ 4748596 w 9120436"/>
              <a:gd name="connsiteY47" fmla="*/ 2507769 h 2663544"/>
              <a:gd name="connsiteX48" fmla="*/ 4876786 w 9120436"/>
              <a:gd name="connsiteY48" fmla="*/ 2511298 h 2663544"/>
              <a:gd name="connsiteX49" fmla="*/ 4898656 w 9120436"/>
              <a:gd name="connsiteY49" fmla="*/ 2532804 h 2663544"/>
              <a:gd name="connsiteX50" fmla="*/ 4917257 w 9120436"/>
              <a:gd name="connsiteY50" fmla="*/ 2663544 h 2663544"/>
              <a:gd name="connsiteX51" fmla="*/ 4864199 w 9120436"/>
              <a:gd name="connsiteY51" fmla="*/ 2663544 h 2663544"/>
              <a:gd name="connsiteX52" fmla="*/ 4850879 w 9120436"/>
              <a:gd name="connsiteY52" fmla="*/ 2560695 h 2663544"/>
              <a:gd name="connsiteX53" fmla="*/ 4770634 w 9120436"/>
              <a:gd name="connsiteY53" fmla="*/ 2558511 h 2663544"/>
              <a:gd name="connsiteX54" fmla="*/ 4749809 w 9120436"/>
              <a:gd name="connsiteY54" fmla="*/ 2663544 h 2663544"/>
              <a:gd name="connsiteX55" fmla="*/ 4698515 w 9120436"/>
              <a:gd name="connsiteY55" fmla="*/ 2663544 h 2663544"/>
              <a:gd name="connsiteX56" fmla="*/ 4725549 w 9120436"/>
              <a:gd name="connsiteY56" fmla="*/ 2528100 h 2663544"/>
              <a:gd name="connsiteX57" fmla="*/ 4748596 w 9120436"/>
              <a:gd name="connsiteY57" fmla="*/ 2507769 h 2663544"/>
              <a:gd name="connsiteX58" fmla="*/ 6976453 w 9120436"/>
              <a:gd name="connsiteY58" fmla="*/ 2409312 h 2663544"/>
              <a:gd name="connsiteX59" fmla="*/ 7064100 w 9120436"/>
              <a:gd name="connsiteY59" fmla="*/ 2428970 h 2663544"/>
              <a:gd name="connsiteX60" fmla="*/ 7080923 w 9120436"/>
              <a:gd name="connsiteY60" fmla="*/ 2456357 h 2663544"/>
              <a:gd name="connsiteX61" fmla="*/ 7064100 w 9120436"/>
              <a:gd name="connsiteY61" fmla="*/ 2564561 h 2663544"/>
              <a:gd name="connsiteX62" fmla="*/ 7103802 w 9120436"/>
              <a:gd name="connsiteY62" fmla="*/ 2592284 h 2663544"/>
              <a:gd name="connsiteX63" fmla="*/ 7200198 w 9120436"/>
              <a:gd name="connsiteY63" fmla="*/ 2540534 h 2663544"/>
              <a:gd name="connsiteX64" fmla="*/ 7231656 w 9120436"/>
              <a:gd name="connsiteY64" fmla="*/ 2546919 h 2663544"/>
              <a:gd name="connsiteX65" fmla="*/ 7258069 w 9120436"/>
              <a:gd name="connsiteY65" fmla="*/ 2583379 h 2663544"/>
              <a:gd name="connsiteX66" fmla="*/ 7279770 w 9120436"/>
              <a:gd name="connsiteY66" fmla="*/ 2622696 h 2663544"/>
              <a:gd name="connsiteX67" fmla="*/ 7272032 w 9120436"/>
              <a:gd name="connsiteY67" fmla="*/ 2653947 h 2663544"/>
              <a:gd name="connsiteX68" fmla="*/ 7259047 w 9120436"/>
              <a:gd name="connsiteY68" fmla="*/ 2663544 h 2663544"/>
              <a:gd name="connsiteX69" fmla="*/ 7174061 w 9120436"/>
              <a:gd name="connsiteY69" fmla="*/ 2663544 h 2663544"/>
              <a:gd name="connsiteX70" fmla="*/ 7224254 w 9120436"/>
              <a:gd name="connsiteY70" fmla="*/ 2626392 h 2663544"/>
              <a:gd name="connsiteX71" fmla="*/ 7214834 w 9120436"/>
              <a:gd name="connsiteY71" fmla="*/ 2610767 h 2663544"/>
              <a:gd name="connsiteX72" fmla="*/ 7204572 w 9120436"/>
              <a:gd name="connsiteY72" fmla="*/ 2595476 h 2663544"/>
              <a:gd name="connsiteX73" fmla="*/ 7111204 w 9120436"/>
              <a:gd name="connsiteY73" fmla="*/ 2645883 h 2663544"/>
              <a:gd name="connsiteX74" fmla="*/ 7081596 w 9120436"/>
              <a:gd name="connsiteY74" fmla="*/ 2641514 h 2663544"/>
              <a:gd name="connsiteX75" fmla="*/ 7025071 w 9120436"/>
              <a:gd name="connsiteY75" fmla="*/ 2602030 h 2663544"/>
              <a:gd name="connsiteX76" fmla="*/ 7010940 w 9120436"/>
              <a:gd name="connsiteY76" fmla="*/ 2575482 h 2663544"/>
              <a:gd name="connsiteX77" fmla="*/ 7026585 w 9120436"/>
              <a:gd name="connsiteY77" fmla="*/ 2470807 h 2663544"/>
              <a:gd name="connsiteX78" fmla="*/ 6990753 w 9120436"/>
              <a:gd name="connsiteY78" fmla="*/ 2462910 h 2663544"/>
              <a:gd name="connsiteX79" fmla="*/ 6960303 w 9120436"/>
              <a:gd name="connsiteY79" fmla="*/ 2563721 h 2663544"/>
              <a:gd name="connsiteX80" fmla="*/ 6936247 w 9120436"/>
              <a:gd name="connsiteY80" fmla="*/ 2581531 h 2663544"/>
              <a:gd name="connsiteX81" fmla="*/ 6868955 w 9120436"/>
              <a:gd name="connsiteY81" fmla="*/ 2593292 h 2663544"/>
              <a:gd name="connsiteX82" fmla="*/ 6840188 w 9120436"/>
              <a:gd name="connsiteY82" fmla="*/ 2584555 h 2663544"/>
              <a:gd name="connsiteX83" fmla="*/ 6777102 w 9120436"/>
              <a:gd name="connsiteY83" fmla="*/ 2499538 h 2663544"/>
              <a:gd name="connsiteX84" fmla="*/ 6761457 w 9120436"/>
              <a:gd name="connsiteY84" fmla="*/ 2508947 h 2663544"/>
              <a:gd name="connsiteX85" fmla="*/ 6746148 w 9120436"/>
              <a:gd name="connsiteY85" fmla="*/ 2519196 h 2663544"/>
              <a:gd name="connsiteX86" fmla="*/ 6796616 w 9120436"/>
              <a:gd name="connsiteY86" fmla="*/ 2612447 h 2663544"/>
              <a:gd name="connsiteX87" fmla="*/ 6792242 w 9120436"/>
              <a:gd name="connsiteY87" fmla="*/ 2642018 h 2663544"/>
              <a:gd name="connsiteX88" fmla="*/ 6777123 w 9120436"/>
              <a:gd name="connsiteY88" fmla="*/ 2663544 h 2663544"/>
              <a:gd name="connsiteX89" fmla="*/ 6579271 w 9120436"/>
              <a:gd name="connsiteY89" fmla="*/ 2663544 h 2663544"/>
              <a:gd name="connsiteX90" fmla="*/ 6580106 w 9120436"/>
              <a:gd name="connsiteY90" fmla="*/ 2659828 h 2663544"/>
              <a:gd name="connsiteX91" fmla="*/ 6607527 w 9120436"/>
              <a:gd name="connsiteY91" fmla="*/ 2643026 h 2663544"/>
              <a:gd name="connsiteX92" fmla="*/ 6715866 w 9120436"/>
              <a:gd name="connsiteY92" fmla="*/ 2659828 h 2663544"/>
              <a:gd name="connsiteX93" fmla="*/ 6743624 w 9120436"/>
              <a:gd name="connsiteY93" fmla="*/ 2620176 h 2663544"/>
              <a:gd name="connsiteX94" fmla="*/ 6691978 w 9120436"/>
              <a:gd name="connsiteY94" fmla="*/ 2523900 h 2663544"/>
              <a:gd name="connsiteX95" fmla="*/ 6698202 w 9120436"/>
              <a:gd name="connsiteY95" fmla="*/ 2492481 h 2663544"/>
              <a:gd name="connsiteX96" fmla="*/ 6734708 w 9120436"/>
              <a:gd name="connsiteY96" fmla="*/ 2466102 h 2663544"/>
              <a:gd name="connsiteX97" fmla="*/ 6774074 w 9120436"/>
              <a:gd name="connsiteY97" fmla="*/ 2444427 h 2663544"/>
              <a:gd name="connsiteX98" fmla="*/ 6805364 w 9120436"/>
              <a:gd name="connsiteY98" fmla="*/ 2452156 h 2663544"/>
              <a:gd name="connsiteX99" fmla="*/ 6870469 w 9120436"/>
              <a:gd name="connsiteY99" fmla="*/ 2540030 h 2663544"/>
              <a:gd name="connsiteX100" fmla="*/ 6918077 w 9120436"/>
              <a:gd name="connsiteY100" fmla="*/ 2531797 h 2663544"/>
              <a:gd name="connsiteX101" fmla="*/ 6949705 w 9120436"/>
              <a:gd name="connsiteY101" fmla="*/ 2427122 h 2663544"/>
              <a:gd name="connsiteX102" fmla="*/ 6976453 w 9120436"/>
              <a:gd name="connsiteY102" fmla="*/ 2409312 h 2663544"/>
              <a:gd name="connsiteX103" fmla="*/ 5993323 w 9120436"/>
              <a:gd name="connsiteY103" fmla="*/ 2405615 h 2663544"/>
              <a:gd name="connsiteX104" fmla="*/ 6129421 w 9120436"/>
              <a:gd name="connsiteY104" fmla="*/ 2463917 h 2663544"/>
              <a:gd name="connsiteX105" fmla="*/ 6181244 w 9120436"/>
              <a:gd name="connsiteY105" fmla="*/ 2598048 h 2663544"/>
              <a:gd name="connsiteX106" fmla="*/ 6166812 w 9120436"/>
              <a:gd name="connsiteY106" fmla="*/ 2663544 h 2663544"/>
              <a:gd name="connsiteX107" fmla="*/ 6108923 w 9120436"/>
              <a:gd name="connsiteY107" fmla="*/ 2663544 h 2663544"/>
              <a:gd name="connsiteX108" fmla="*/ 6120121 w 9120436"/>
              <a:gd name="connsiteY108" fmla="*/ 2646957 h 2663544"/>
              <a:gd name="connsiteX109" fmla="*/ 6130935 w 9120436"/>
              <a:gd name="connsiteY109" fmla="*/ 2593459 h 2663544"/>
              <a:gd name="connsiteX110" fmla="*/ 5993323 w 9120436"/>
              <a:gd name="connsiteY110" fmla="*/ 2456020 h 2663544"/>
              <a:gd name="connsiteX111" fmla="*/ 5855712 w 9120436"/>
              <a:gd name="connsiteY111" fmla="*/ 2593459 h 2663544"/>
              <a:gd name="connsiteX112" fmla="*/ 5866526 w 9120436"/>
              <a:gd name="connsiteY112" fmla="*/ 2646957 h 2663544"/>
              <a:gd name="connsiteX113" fmla="*/ 5877724 w 9120436"/>
              <a:gd name="connsiteY113" fmla="*/ 2663544 h 2663544"/>
              <a:gd name="connsiteX114" fmla="*/ 5819548 w 9120436"/>
              <a:gd name="connsiteY114" fmla="*/ 2663544 h 2663544"/>
              <a:gd name="connsiteX115" fmla="*/ 5817364 w 9120436"/>
              <a:gd name="connsiteY115" fmla="*/ 2660089 h 2663544"/>
              <a:gd name="connsiteX116" fmla="*/ 5863394 w 9120436"/>
              <a:gd name="connsiteY116" fmla="*/ 2457588 h 2663544"/>
              <a:gd name="connsiteX117" fmla="*/ 5993323 w 9120436"/>
              <a:gd name="connsiteY117" fmla="*/ 2405615 h 2663544"/>
              <a:gd name="connsiteX118" fmla="*/ 2928367 w 9120436"/>
              <a:gd name="connsiteY118" fmla="*/ 2276408 h 2663544"/>
              <a:gd name="connsiteX119" fmla="*/ 2933413 w 9120436"/>
              <a:gd name="connsiteY119" fmla="*/ 2276408 h 2663544"/>
              <a:gd name="connsiteX120" fmla="*/ 3219065 w 9120436"/>
              <a:gd name="connsiteY120" fmla="*/ 2566408 h 2663544"/>
              <a:gd name="connsiteX121" fmla="*/ 3198601 w 9120436"/>
              <a:gd name="connsiteY121" fmla="*/ 2663544 h 2663544"/>
              <a:gd name="connsiteX122" fmla="*/ 3142353 w 9120436"/>
              <a:gd name="connsiteY122" fmla="*/ 2663544 h 2663544"/>
              <a:gd name="connsiteX123" fmla="*/ 3147323 w 9120436"/>
              <a:gd name="connsiteY123" fmla="*/ 2656192 h 2663544"/>
              <a:gd name="connsiteX124" fmla="*/ 3166044 w 9120436"/>
              <a:gd name="connsiteY124" fmla="*/ 2563857 h 2663544"/>
              <a:gd name="connsiteX125" fmla="*/ 3117286 w 9120436"/>
              <a:gd name="connsiteY125" fmla="*/ 2419728 h 2663544"/>
              <a:gd name="connsiteX126" fmla="*/ 3099287 w 9120436"/>
              <a:gd name="connsiteY126" fmla="*/ 2398726 h 2663544"/>
              <a:gd name="connsiteX127" fmla="*/ 2932405 w 9120436"/>
              <a:gd name="connsiteY127" fmla="*/ 2326478 h 2663544"/>
              <a:gd name="connsiteX128" fmla="*/ 2928199 w 9120436"/>
              <a:gd name="connsiteY128" fmla="*/ 2326646 h 2663544"/>
              <a:gd name="connsiteX129" fmla="*/ 2694663 w 9120436"/>
              <a:gd name="connsiteY129" fmla="*/ 2567821 h 2663544"/>
              <a:gd name="connsiteX130" fmla="*/ 2713630 w 9120436"/>
              <a:gd name="connsiteY130" fmla="*/ 2656958 h 2663544"/>
              <a:gd name="connsiteX131" fmla="*/ 2718052 w 9120436"/>
              <a:gd name="connsiteY131" fmla="*/ 2663544 h 2663544"/>
              <a:gd name="connsiteX132" fmla="*/ 2662803 w 9120436"/>
              <a:gd name="connsiteY132" fmla="*/ 2663544 h 2663544"/>
              <a:gd name="connsiteX133" fmla="*/ 2649267 w 9120436"/>
              <a:gd name="connsiteY133" fmla="*/ 2635715 h 2663544"/>
              <a:gd name="connsiteX134" fmla="*/ 2753648 w 9120436"/>
              <a:gd name="connsiteY134" fmla="*/ 2335310 h 2663544"/>
              <a:gd name="connsiteX135" fmla="*/ 2928367 w 9120436"/>
              <a:gd name="connsiteY135" fmla="*/ 2276408 h 2663544"/>
              <a:gd name="connsiteX136" fmla="*/ 5993093 w 9120436"/>
              <a:gd name="connsiteY136" fmla="*/ 2238774 h 2663544"/>
              <a:gd name="connsiteX137" fmla="*/ 6348508 w 9120436"/>
              <a:gd name="connsiteY137" fmla="*/ 2595194 h 2663544"/>
              <a:gd name="connsiteX138" fmla="*/ 6334999 w 9120436"/>
              <a:gd name="connsiteY138" fmla="*/ 2663544 h 2663544"/>
              <a:gd name="connsiteX139" fmla="*/ 6283533 w 9120436"/>
              <a:gd name="connsiteY139" fmla="*/ 2663544 h 2663544"/>
              <a:gd name="connsiteX140" fmla="*/ 6297484 w 9120436"/>
              <a:gd name="connsiteY140" fmla="*/ 2594129 h 2663544"/>
              <a:gd name="connsiteX141" fmla="*/ 6205124 w 9120436"/>
              <a:gd name="connsiteY141" fmla="*/ 2375875 h 2663544"/>
              <a:gd name="connsiteX142" fmla="*/ 5991640 w 9120436"/>
              <a:gd name="connsiteY142" fmla="*/ 2289346 h 2663544"/>
              <a:gd name="connsiteX143" fmla="*/ 5686475 w 9120436"/>
              <a:gd name="connsiteY143" fmla="*/ 2594805 h 2663544"/>
              <a:gd name="connsiteX144" fmla="*/ 5700450 w 9120436"/>
              <a:gd name="connsiteY144" fmla="*/ 2663544 h 2663544"/>
              <a:gd name="connsiteX145" fmla="*/ 5650189 w 9120436"/>
              <a:gd name="connsiteY145" fmla="*/ 2663544 h 2663544"/>
              <a:gd name="connsiteX146" fmla="*/ 5636227 w 9120436"/>
              <a:gd name="connsiteY146" fmla="*/ 2593743 h 2663544"/>
              <a:gd name="connsiteX147" fmla="*/ 5993093 w 9120436"/>
              <a:gd name="connsiteY147" fmla="*/ 2238774 h 2663544"/>
              <a:gd name="connsiteX148" fmla="*/ 130616 w 9120436"/>
              <a:gd name="connsiteY148" fmla="*/ 2212443 h 2663544"/>
              <a:gd name="connsiteX149" fmla="*/ 121798 w 9120436"/>
              <a:gd name="connsiteY149" fmla="*/ 2216091 h 2663544"/>
              <a:gd name="connsiteX150" fmla="*/ 113182 w 9120436"/>
              <a:gd name="connsiteY150" fmla="*/ 2212526 h 2663544"/>
              <a:gd name="connsiteX151" fmla="*/ 116751 w 9120436"/>
              <a:gd name="connsiteY151" fmla="*/ 2221131 h 2663544"/>
              <a:gd name="connsiteX152" fmla="*/ 113098 w 9120436"/>
              <a:gd name="connsiteY152" fmla="*/ 2229938 h 2663544"/>
              <a:gd name="connsiteX153" fmla="*/ 121798 w 9120436"/>
              <a:gd name="connsiteY153" fmla="*/ 2226339 h 2663544"/>
              <a:gd name="connsiteX154" fmla="*/ 130700 w 9120436"/>
              <a:gd name="connsiteY154" fmla="*/ 2230021 h 2663544"/>
              <a:gd name="connsiteX155" fmla="*/ 127013 w 9120436"/>
              <a:gd name="connsiteY155" fmla="*/ 2221131 h 2663544"/>
              <a:gd name="connsiteX156" fmla="*/ 982552 w 9120436"/>
              <a:gd name="connsiteY156" fmla="*/ 2182990 h 2663544"/>
              <a:gd name="connsiteX157" fmla="*/ 1351180 w 9120436"/>
              <a:gd name="connsiteY157" fmla="*/ 2550745 h 2663544"/>
              <a:gd name="connsiteX158" fmla="*/ 1341399 w 9120436"/>
              <a:gd name="connsiteY158" fmla="*/ 2635195 h 2663544"/>
              <a:gd name="connsiteX159" fmla="*/ 1331187 w 9120436"/>
              <a:gd name="connsiteY159" fmla="*/ 2663544 h 2663544"/>
              <a:gd name="connsiteX160" fmla="*/ 1272808 w 9120436"/>
              <a:gd name="connsiteY160" fmla="*/ 2663544 h 2663544"/>
              <a:gd name="connsiteX161" fmla="*/ 1296402 w 9120436"/>
              <a:gd name="connsiteY161" fmla="*/ 2593882 h 2663544"/>
              <a:gd name="connsiteX162" fmla="*/ 1234148 w 9120436"/>
              <a:gd name="connsiteY162" fmla="*/ 2358922 h 2663544"/>
              <a:gd name="connsiteX163" fmla="*/ 981621 w 9120436"/>
              <a:gd name="connsiteY163" fmla="*/ 2233900 h 2663544"/>
              <a:gd name="connsiteX164" fmla="*/ 663666 w 9120436"/>
              <a:gd name="connsiteY164" fmla="*/ 2551456 h 2663544"/>
              <a:gd name="connsiteX165" fmla="*/ 686324 w 9120436"/>
              <a:gd name="connsiteY165" fmla="*/ 2663544 h 2663544"/>
              <a:gd name="connsiteX166" fmla="*/ 637120 w 9120436"/>
              <a:gd name="connsiteY166" fmla="*/ 2663544 h 2663544"/>
              <a:gd name="connsiteX167" fmla="*/ 614336 w 9120436"/>
              <a:gd name="connsiteY167" fmla="*/ 2551158 h 2663544"/>
              <a:gd name="connsiteX168" fmla="*/ 982552 w 9120436"/>
              <a:gd name="connsiteY168" fmla="*/ 2182990 h 2663544"/>
              <a:gd name="connsiteX169" fmla="*/ 121798 w 9120436"/>
              <a:gd name="connsiteY169" fmla="*/ 2099485 h 2663544"/>
              <a:gd name="connsiteX170" fmla="*/ 147033 w 9120436"/>
              <a:gd name="connsiteY170" fmla="*/ 2124688 h 2663544"/>
              <a:gd name="connsiteX171" fmla="*/ 147033 w 9120436"/>
              <a:gd name="connsiteY171" fmla="*/ 2190888 h 2663544"/>
              <a:gd name="connsiteX172" fmla="*/ 143430 w 9120436"/>
              <a:gd name="connsiteY172" fmla="*/ 2199576 h 2663544"/>
              <a:gd name="connsiteX173" fmla="*/ 152248 w 9120436"/>
              <a:gd name="connsiteY173" fmla="*/ 2195928 h 2663544"/>
              <a:gd name="connsiteX174" fmla="*/ 218361 w 9120436"/>
              <a:gd name="connsiteY174" fmla="*/ 2195928 h 2663544"/>
              <a:gd name="connsiteX175" fmla="*/ 243596 w 9120436"/>
              <a:gd name="connsiteY175" fmla="*/ 2221131 h 2663544"/>
              <a:gd name="connsiteX176" fmla="*/ 218361 w 9120436"/>
              <a:gd name="connsiteY176" fmla="*/ 2246334 h 2663544"/>
              <a:gd name="connsiteX177" fmla="*/ 152248 w 9120436"/>
              <a:gd name="connsiteY177" fmla="*/ 2246334 h 2663544"/>
              <a:gd name="connsiteX178" fmla="*/ 143345 w 9120436"/>
              <a:gd name="connsiteY178" fmla="*/ 2242651 h 2663544"/>
              <a:gd name="connsiteX179" fmla="*/ 147033 w 9120436"/>
              <a:gd name="connsiteY179" fmla="*/ 2251542 h 2663544"/>
              <a:gd name="connsiteX180" fmla="*/ 147033 w 9120436"/>
              <a:gd name="connsiteY180" fmla="*/ 2317910 h 2663544"/>
              <a:gd name="connsiteX181" fmla="*/ 121798 w 9120436"/>
              <a:gd name="connsiteY181" fmla="*/ 2342777 h 2663544"/>
              <a:gd name="connsiteX182" fmla="*/ 96563 w 9120436"/>
              <a:gd name="connsiteY182" fmla="*/ 2317574 h 2663544"/>
              <a:gd name="connsiteX183" fmla="*/ 96563 w 9120436"/>
              <a:gd name="connsiteY183" fmla="*/ 2251542 h 2663544"/>
              <a:gd name="connsiteX184" fmla="*/ 100216 w 9120436"/>
              <a:gd name="connsiteY184" fmla="*/ 2242735 h 2663544"/>
              <a:gd name="connsiteX185" fmla="*/ 91516 w 9120436"/>
              <a:gd name="connsiteY185" fmla="*/ 2246334 h 2663544"/>
              <a:gd name="connsiteX186" fmla="*/ 25234 w 9120436"/>
              <a:gd name="connsiteY186" fmla="*/ 2246334 h 2663544"/>
              <a:gd name="connsiteX187" fmla="*/ 0 w 9120436"/>
              <a:gd name="connsiteY187" fmla="*/ 2221131 h 2663544"/>
              <a:gd name="connsiteX188" fmla="*/ 25234 w 9120436"/>
              <a:gd name="connsiteY188" fmla="*/ 2195928 h 2663544"/>
              <a:gd name="connsiteX189" fmla="*/ 91516 w 9120436"/>
              <a:gd name="connsiteY189" fmla="*/ 2195928 h 2663544"/>
              <a:gd name="connsiteX190" fmla="*/ 100132 w 9120436"/>
              <a:gd name="connsiteY190" fmla="*/ 2199492 h 2663544"/>
              <a:gd name="connsiteX191" fmla="*/ 96563 w 9120436"/>
              <a:gd name="connsiteY191" fmla="*/ 2190888 h 2663544"/>
              <a:gd name="connsiteX192" fmla="*/ 96563 w 9120436"/>
              <a:gd name="connsiteY192" fmla="*/ 2124688 h 2663544"/>
              <a:gd name="connsiteX193" fmla="*/ 121798 w 9120436"/>
              <a:gd name="connsiteY193" fmla="*/ 2099485 h 2663544"/>
              <a:gd name="connsiteX194" fmla="*/ 8872393 w 9120436"/>
              <a:gd name="connsiteY194" fmla="*/ 2016988 h 2663544"/>
              <a:gd name="connsiteX195" fmla="*/ 8902170 w 9120436"/>
              <a:gd name="connsiteY195" fmla="*/ 2037654 h 2663544"/>
              <a:gd name="connsiteX196" fmla="*/ 8881478 w 9120436"/>
              <a:gd name="connsiteY196" fmla="*/ 2067394 h 2663544"/>
              <a:gd name="connsiteX197" fmla="*/ 8682800 w 9120436"/>
              <a:gd name="connsiteY197" fmla="*/ 2103687 h 2663544"/>
              <a:gd name="connsiteX198" fmla="*/ 8678257 w 9120436"/>
              <a:gd name="connsiteY198" fmla="*/ 2103687 h 2663544"/>
              <a:gd name="connsiteX199" fmla="*/ 8650752 w 9120436"/>
              <a:gd name="connsiteY199" fmla="*/ 2080752 h 2663544"/>
              <a:gd name="connsiteX200" fmla="*/ 8673715 w 9120436"/>
              <a:gd name="connsiteY200" fmla="*/ 2053280 h 2663544"/>
              <a:gd name="connsiteX201" fmla="*/ 6001734 w 9120436"/>
              <a:gd name="connsiteY201" fmla="*/ 2012956 h 2663544"/>
              <a:gd name="connsiteX202" fmla="*/ 6096783 w 9120436"/>
              <a:gd name="connsiteY202" fmla="*/ 2022197 h 2663544"/>
              <a:gd name="connsiteX203" fmla="*/ 6117307 w 9120436"/>
              <a:gd name="connsiteY203" fmla="*/ 2043367 h 2663544"/>
              <a:gd name="connsiteX204" fmla="*/ 6131438 w 9120436"/>
              <a:gd name="connsiteY204" fmla="*/ 2141154 h 2663544"/>
              <a:gd name="connsiteX205" fmla="*/ 6167608 w 9120436"/>
              <a:gd name="connsiteY205" fmla="*/ 2153587 h 2663544"/>
              <a:gd name="connsiteX206" fmla="*/ 6237423 w 9120436"/>
              <a:gd name="connsiteY206" fmla="*/ 2085372 h 2663544"/>
              <a:gd name="connsiteX207" fmla="*/ 6266864 w 9120436"/>
              <a:gd name="connsiteY207" fmla="*/ 2081172 h 2663544"/>
              <a:gd name="connsiteX208" fmla="*/ 6348118 w 9120436"/>
              <a:gd name="connsiteY208" fmla="*/ 2133425 h 2663544"/>
              <a:gd name="connsiteX209" fmla="*/ 6356530 w 9120436"/>
              <a:gd name="connsiteY209" fmla="*/ 2161652 h 2663544"/>
              <a:gd name="connsiteX210" fmla="*/ 6323893 w 9120436"/>
              <a:gd name="connsiteY210" fmla="*/ 2254566 h 2663544"/>
              <a:gd name="connsiteX211" fmla="*/ 6336847 w 9120436"/>
              <a:gd name="connsiteY211" fmla="*/ 2267672 h 2663544"/>
              <a:gd name="connsiteX212" fmla="*/ 6349296 w 9120436"/>
              <a:gd name="connsiteY212" fmla="*/ 2281282 h 2663544"/>
              <a:gd name="connsiteX213" fmla="*/ 6443672 w 9120436"/>
              <a:gd name="connsiteY213" fmla="*/ 2252886 h 2663544"/>
              <a:gd name="connsiteX214" fmla="*/ 6471599 w 9120436"/>
              <a:gd name="connsiteY214" fmla="*/ 2262632 h 2663544"/>
              <a:gd name="connsiteX215" fmla="*/ 6520049 w 9120436"/>
              <a:gd name="connsiteY215" fmla="*/ 2346641 h 2663544"/>
              <a:gd name="connsiteX216" fmla="*/ 6514329 w 9120436"/>
              <a:gd name="connsiteY216" fmla="*/ 2375876 h 2663544"/>
              <a:gd name="connsiteX217" fmla="*/ 6442831 w 9120436"/>
              <a:gd name="connsiteY217" fmla="*/ 2443083 h 2663544"/>
              <a:gd name="connsiteX218" fmla="*/ 6453766 w 9120436"/>
              <a:gd name="connsiteY218" fmla="*/ 2479711 h 2663544"/>
              <a:gd name="connsiteX219" fmla="*/ 6550666 w 9120436"/>
              <a:gd name="connsiteY219" fmla="*/ 2498529 h 2663544"/>
              <a:gd name="connsiteX220" fmla="*/ 6570854 w 9120436"/>
              <a:gd name="connsiteY220" fmla="*/ 2519869 h 2663544"/>
              <a:gd name="connsiteX221" fmla="*/ 6575564 w 9120436"/>
              <a:gd name="connsiteY221" fmla="*/ 2615303 h 2663544"/>
              <a:gd name="connsiteX222" fmla="*/ 6557059 w 9120436"/>
              <a:gd name="connsiteY222" fmla="*/ 2638826 h 2663544"/>
              <a:gd name="connsiteX223" fmla="*/ 6465763 w 9120436"/>
              <a:gd name="connsiteY223" fmla="*/ 2663544 h 2663544"/>
              <a:gd name="connsiteX224" fmla="*/ 6410962 w 9120436"/>
              <a:gd name="connsiteY224" fmla="*/ 2663544 h 2663544"/>
              <a:gd name="connsiteX225" fmla="*/ 6415578 w 9120436"/>
              <a:gd name="connsiteY225" fmla="*/ 2638658 h 2663544"/>
              <a:gd name="connsiteX226" fmla="*/ 6434084 w 9120436"/>
              <a:gd name="connsiteY226" fmla="*/ 2616983 h 2663544"/>
              <a:gd name="connsiteX227" fmla="*/ 6525768 w 9120436"/>
              <a:gd name="connsiteY227" fmla="*/ 2592117 h 2663544"/>
              <a:gd name="connsiteX228" fmla="*/ 6523245 w 9120436"/>
              <a:gd name="connsiteY228" fmla="*/ 2541711 h 2663544"/>
              <a:gd name="connsiteX229" fmla="*/ 6428364 w 9120436"/>
              <a:gd name="connsiteY229" fmla="*/ 2523397 h 2663544"/>
              <a:gd name="connsiteX230" fmla="*/ 6408513 w 9120436"/>
              <a:gd name="connsiteY230" fmla="*/ 2503907 h 2663544"/>
              <a:gd name="connsiteX231" fmla="*/ 6390176 w 9120436"/>
              <a:gd name="connsiteY231" fmla="*/ 2442243 h 2663544"/>
              <a:gd name="connsiteX232" fmla="*/ 6396569 w 9120436"/>
              <a:gd name="connsiteY232" fmla="*/ 2414856 h 2663544"/>
              <a:gd name="connsiteX233" fmla="*/ 6466552 w 9120436"/>
              <a:gd name="connsiteY233" fmla="*/ 2349833 h 2663544"/>
              <a:gd name="connsiteX234" fmla="*/ 6440644 w 9120436"/>
              <a:gd name="connsiteY234" fmla="*/ 2304972 h 2663544"/>
              <a:gd name="connsiteX235" fmla="*/ 6348118 w 9120436"/>
              <a:gd name="connsiteY235" fmla="*/ 2332359 h 2663544"/>
              <a:gd name="connsiteX236" fmla="*/ 6321370 w 9120436"/>
              <a:gd name="connsiteY236" fmla="*/ 2324294 h 2663544"/>
              <a:gd name="connsiteX237" fmla="*/ 6300510 w 9120436"/>
              <a:gd name="connsiteY237" fmla="*/ 2300604 h 2663544"/>
              <a:gd name="connsiteX238" fmla="*/ 6277799 w 9120436"/>
              <a:gd name="connsiteY238" fmla="*/ 2278593 h 2663544"/>
              <a:gd name="connsiteX239" fmla="*/ 6270901 w 9120436"/>
              <a:gd name="connsiteY239" fmla="*/ 2251542 h 2663544"/>
              <a:gd name="connsiteX240" fmla="*/ 6303033 w 9120436"/>
              <a:gd name="connsiteY240" fmla="*/ 2160644 h 2663544"/>
              <a:gd name="connsiteX241" fmla="*/ 6259462 w 9120436"/>
              <a:gd name="connsiteY241" fmla="*/ 2132753 h 2663544"/>
              <a:gd name="connsiteX242" fmla="*/ 6191160 w 9120436"/>
              <a:gd name="connsiteY242" fmla="*/ 2199960 h 2663544"/>
              <a:gd name="connsiteX243" fmla="*/ 6163402 w 9120436"/>
              <a:gd name="connsiteY243" fmla="*/ 2205001 h 2663544"/>
              <a:gd name="connsiteX244" fmla="*/ 6102504 w 9120436"/>
              <a:gd name="connsiteY244" fmla="*/ 2183831 h 2663544"/>
              <a:gd name="connsiteX245" fmla="*/ 6083998 w 9120436"/>
              <a:gd name="connsiteY245" fmla="*/ 2163165 h 2663544"/>
              <a:gd name="connsiteX246" fmla="*/ 6070203 w 9120436"/>
              <a:gd name="connsiteY246" fmla="*/ 2067562 h 2663544"/>
              <a:gd name="connsiteX247" fmla="*/ 6019735 w 9120436"/>
              <a:gd name="connsiteY247" fmla="*/ 2062689 h 2663544"/>
              <a:gd name="connsiteX248" fmla="*/ 5990631 w 9120436"/>
              <a:gd name="connsiteY248" fmla="*/ 2152915 h 2663544"/>
              <a:gd name="connsiteX249" fmla="*/ 5968088 w 9120436"/>
              <a:gd name="connsiteY249" fmla="*/ 2169717 h 2663544"/>
              <a:gd name="connsiteX250" fmla="*/ 5900797 w 9120436"/>
              <a:gd name="connsiteY250" fmla="*/ 2178790 h 2663544"/>
              <a:gd name="connsiteX251" fmla="*/ 5874889 w 9120436"/>
              <a:gd name="connsiteY251" fmla="*/ 2169045 h 2663544"/>
              <a:gd name="connsiteX252" fmla="*/ 5818028 w 9120436"/>
              <a:gd name="connsiteY252" fmla="*/ 2090581 h 2663544"/>
              <a:gd name="connsiteX253" fmla="*/ 5772774 w 9120436"/>
              <a:gd name="connsiteY253" fmla="*/ 2108559 h 2663544"/>
              <a:gd name="connsiteX254" fmla="*/ 5788756 w 9120436"/>
              <a:gd name="connsiteY254" fmla="*/ 2201809 h 2663544"/>
              <a:gd name="connsiteX255" fmla="*/ 5776812 w 9120436"/>
              <a:gd name="connsiteY255" fmla="*/ 2227852 h 2663544"/>
              <a:gd name="connsiteX256" fmla="*/ 5718268 w 9120436"/>
              <a:gd name="connsiteY256" fmla="*/ 2269352 h 2663544"/>
              <a:gd name="connsiteX257" fmla="*/ 5690678 w 9120436"/>
              <a:gd name="connsiteY257" fmla="*/ 2272712 h 2663544"/>
              <a:gd name="connsiteX258" fmla="*/ 5603873 w 9120436"/>
              <a:gd name="connsiteY258" fmla="*/ 2229868 h 2663544"/>
              <a:gd name="connsiteX259" fmla="*/ 5573591 w 9120436"/>
              <a:gd name="connsiteY259" fmla="*/ 2264984 h 2663544"/>
              <a:gd name="connsiteX260" fmla="*/ 5630957 w 9120436"/>
              <a:gd name="connsiteY260" fmla="*/ 2339584 h 2663544"/>
              <a:gd name="connsiteX261" fmla="*/ 5632303 w 9120436"/>
              <a:gd name="connsiteY261" fmla="*/ 2368315 h 2663544"/>
              <a:gd name="connsiteX262" fmla="*/ 5597816 w 9120436"/>
              <a:gd name="connsiteY262" fmla="*/ 2436699 h 2663544"/>
              <a:gd name="connsiteX263" fmla="*/ 5574937 w 9120436"/>
              <a:gd name="connsiteY263" fmla="*/ 2452660 h 2663544"/>
              <a:gd name="connsiteX264" fmla="*/ 5478373 w 9120436"/>
              <a:gd name="connsiteY264" fmla="*/ 2454844 h 2663544"/>
              <a:gd name="connsiteX265" fmla="*/ 5468785 w 9120436"/>
              <a:gd name="connsiteY265" fmla="*/ 2497857 h 2663544"/>
              <a:gd name="connsiteX266" fmla="*/ 5554413 w 9120436"/>
              <a:gd name="connsiteY266" fmla="*/ 2537511 h 2663544"/>
              <a:gd name="connsiteX267" fmla="*/ 5568881 w 9120436"/>
              <a:gd name="connsiteY267" fmla="*/ 2562209 h 2663544"/>
              <a:gd name="connsiteX268" fmla="*/ 5570731 w 9120436"/>
              <a:gd name="connsiteY268" fmla="*/ 2642690 h 2663544"/>
              <a:gd name="connsiteX269" fmla="*/ 5560009 w 9120436"/>
              <a:gd name="connsiteY269" fmla="*/ 2663544 h 2663544"/>
              <a:gd name="connsiteX270" fmla="*/ 5462357 w 9120436"/>
              <a:gd name="connsiteY270" fmla="*/ 2663544 h 2663544"/>
              <a:gd name="connsiteX271" fmla="*/ 5519085 w 9120436"/>
              <a:gd name="connsiteY271" fmla="*/ 2632105 h 2663544"/>
              <a:gd name="connsiteX272" fmla="*/ 5517907 w 9120436"/>
              <a:gd name="connsiteY272" fmla="*/ 2576491 h 2663544"/>
              <a:gd name="connsiteX273" fmla="*/ 5430429 w 9120436"/>
              <a:gd name="connsiteY273" fmla="*/ 2535998 h 2663544"/>
              <a:gd name="connsiteX274" fmla="*/ 5415961 w 9120436"/>
              <a:gd name="connsiteY274" fmla="*/ 2509619 h 2663544"/>
              <a:gd name="connsiteX275" fmla="*/ 5435307 w 9120436"/>
              <a:gd name="connsiteY275" fmla="*/ 2423257 h 2663544"/>
              <a:gd name="connsiteX276" fmla="*/ 5458859 w 9120436"/>
              <a:gd name="connsiteY276" fmla="*/ 2405447 h 2663544"/>
              <a:gd name="connsiteX277" fmla="*/ 5557610 w 9120436"/>
              <a:gd name="connsiteY277" fmla="*/ 2403095 h 2663544"/>
              <a:gd name="connsiteX278" fmla="*/ 5580657 w 9120436"/>
              <a:gd name="connsiteY278" fmla="*/ 2357226 h 2663544"/>
              <a:gd name="connsiteX279" fmla="*/ 5522113 w 9120436"/>
              <a:gd name="connsiteY279" fmla="*/ 2280945 h 2663544"/>
              <a:gd name="connsiteX280" fmla="*/ 5522113 w 9120436"/>
              <a:gd name="connsiteY280" fmla="*/ 2250702 h 2663544"/>
              <a:gd name="connsiteX281" fmla="*/ 5581329 w 9120436"/>
              <a:gd name="connsiteY281" fmla="*/ 2181814 h 2663544"/>
              <a:gd name="connsiteX282" fmla="*/ 5610265 w 9120436"/>
              <a:gd name="connsiteY282" fmla="*/ 2177110 h 2663544"/>
              <a:gd name="connsiteX283" fmla="*/ 5699090 w 9120436"/>
              <a:gd name="connsiteY283" fmla="*/ 2220963 h 2663544"/>
              <a:gd name="connsiteX284" fmla="*/ 5736606 w 9120436"/>
              <a:gd name="connsiteY284" fmla="*/ 2194080 h 2663544"/>
              <a:gd name="connsiteX285" fmla="*/ 5719782 w 9120436"/>
              <a:gd name="connsiteY285" fmla="*/ 2098813 h 2663544"/>
              <a:gd name="connsiteX286" fmla="*/ 5733409 w 9120436"/>
              <a:gd name="connsiteY286" fmla="*/ 2071930 h 2663544"/>
              <a:gd name="connsiteX287" fmla="*/ 5820215 w 9120436"/>
              <a:gd name="connsiteY287" fmla="*/ 2038327 h 2663544"/>
              <a:gd name="connsiteX288" fmla="*/ 5848141 w 9120436"/>
              <a:gd name="connsiteY288" fmla="*/ 2047568 h 2663544"/>
              <a:gd name="connsiteX289" fmla="*/ 5906348 w 9120436"/>
              <a:gd name="connsiteY289" fmla="*/ 2127713 h 2663544"/>
              <a:gd name="connsiteX290" fmla="*/ 5947396 w 9120436"/>
              <a:gd name="connsiteY290" fmla="*/ 2122000 h 2663544"/>
              <a:gd name="connsiteX291" fmla="*/ 5977341 w 9120436"/>
              <a:gd name="connsiteY291" fmla="*/ 2029758 h 2663544"/>
              <a:gd name="connsiteX292" fmla="*/ 6001734 w 9120436"/>
              <a:gd name="connsiteY292" fmla="*/ 2012956 h 2663544"/>
              <a:gd name="connsiteX293" fmla="*/ 4880414 w 9120436"/>
              <a:gd name="connsiteY293" fmla="*/ 2000347 h 2663544"/>
              <a:gd name="connsiteX294" fmla="*/ 4880488 w 9120436"/>
              <a:gd name="connsiteY294" fmla="*/ 2000355 h 2663544"/>
              <a:gd name="connsiteX295" fmla="*/ 4880321 w 9120436"/>
              <a:gd name="connsiteY295" fmla="*/ 2000355 h 2663544"/>
              <a:gd name="connsiteX296" fmla="*/ 9090250 w 9120436"/>
              <a:gd name="connsiteY296" fmla="*/ 1977336 h 2663544"/>
              <a:gd name="connsiteX297" fmla="*/ 9120027 w 9120436"/>
              <a:gd name="connsiteY297" fmla="*/ 1998002 h 2663544"/>
              <a:gd name="connsiteX298" fmla="*/ 9099335 w 9120436"/>
              <a:gd name="connsiteY298" fmla="*/ 2027741 h 2663544"/>
              <a:gd name="connsiteX299" fmla="*/ 9079988 w 9120436"/>
              <a:gd name="connsiteY299" fmla="*/ 2031270 h 2663544"/>
              <a:gd name="connsiteX300" fmla="*/ 9075446 w 9120436"/>
              <a:gd name="connsiteY300" fmla="*/ 2030934 h 2663544"/>
              <a:gd name="connsiteX301" fmla="*/ 9050548 w 9120436"/>
              <a:gd name="connsiteY301" fmla="*/ 2010267 h 2663544"/>
              <a:gd name="connsiteX302" fmla="*/ 9070758 w 9120436"/>
              <a:gd name="connsiteY302" fmla="*/ 1980891 h 2663544"/>
              <a:gd name="connsiteX303" fmla="*/ 9070904 w 9120436"/>
              <a:gd name="connsiteY303" fmla="*/ 1980864 h 2663544"/>
              <a:gd name="connsiteX304" fmla="*/ 7477270 w 9120436"/>
              <a:gd name="connsiteY304" fmla="*/ 1934491 h 2663544"/>
              <a:gd name="connsiteX305" fmla="*/ 7455737 w 9120436"/>
              <a:gd name="connsiteY305" fmla="*/ 1953981 h 2663544"/>
              <a:gd name="connsiteX306" fmla="*/ 7477606 w 9120436"/>
              <a:gd name="connsiteY306" fmla="*/ 2021188 h 2663544"/>
              <a:gd name="connsiteX307" fmla="*/ 7498803 w 9120436"/>
              <a:gd name="connsiteY307" fmla="*/ 1948268 h 2663544"/>
              <a:gd name="connsiteX308" fmla="*/ 7477270 w 9120436"/>
              <a:gd name="connsiteY308" fmla="*/ 1934491 h 2663544"/>
              <a:gd name="connsiteX309" fmla="*/ 7856627 w 9120436"/>
              <a:gd name="connsiteY309" fmla="*/ 1933483 h 2663544"/>
              <a:gd name="connsiteX310" fmla="*/ 7821467 w 9120436"/>
              <a:gd name="connsiteY310" fmla="*/ 1942724 h 2663544"/>
              <a:gd name="connsiteX311" fmla="*/ 7814065 w 9120436"/>
              <a:gd name="connsiteY311" fmla="*/ 1964398 h 2663544"/>
              <a:gd name="connsiteX312" fmla="*/ 7840477 w 9120436"/>
              <a:gd name="connsiteY312" fmla="*/ 2039838 h 2663544"/>
              <a:gd name="connsiteX313" fmla="*/ 7889600 w 9120436"/>
              <a:gd name="connsiteY313" fmla="*/ 1949108 h 2663544"/>
              <a:gd name="connsiteX314" fmla="*/ 7856627 w 9120436"/>
              <a:gd name="connsiteY314" fmla="*/ 1933483 h 2663544"/>
              <a:gd name="connsiteX315" fmla="*/ 7664509 w 9120436"/>
              <a:gd name="connsiteY315" fmla="*/ 1933483 h 2663544"/>
              <a:gd name="connsiteX316" fmla="*/ 7627162 w 9120436"/>
              <a:gd name="connsiteY316" fmla="*/ 1941548 h 2663544"/>
              <a:gd name="connsiteX317" fmla="*/ 7621443 w 9120436"/>
              <a:gd name="connsiteY317" fmla="*/ 1955661 h 2663544"/>
              <a:gd name="connsiteX318" fmla="*/ 7666696 w 9120436"/>
              <a:gd name="connsiteY318" fmla="*/ 2044207 h 2663544"/>
              <a:gd name="connsiteX319" fmla="*/ 7709594 w 9120436"/>
              <a:gd name="connsiteY319" fmla="*/ 1958013 h 2663544"/>
              <a:gd name="connsiteX320" fmla="*/ 7664509 w 9120436"/>
              <a:gd name="connsiteY320" fmla="*/ 1933483 h 2663544"/>
              <a:gd name="connsiteX321" fmla="*/ 1030237 w 9120436"/>
              <a:gd name="connsiteY321" fmla="*/ 1908113 h 2663544"/>
              <a:gd name="connsiteX322" fmla="*/ 1039153 w 9120436"/>
              <a:gd name="connsiteY322" fmla="*/ 1908953 h 2663544"/>
              <a:gd name="connsiteX323" fmla="*/ 1156915 w 9120436"/>
              <a:gd name="connsiteY323" fmla="*/ 1931131 h 2663544"/>
              <a:gd name="connsiteX324" fmla="*/ 1164989 w 9120436"/>
              <a:gd name="connsiteY324" fmla="*/ 1933484 h 2663544"/>
              <a:gd name="connsiteX325" fmla="*/ 1183494 w 9120436"/>
              <a:gd name="connsiteY325" fmla="*/ 1959694 h 2663544"/>
              <a:gd name="connsiteX326" fmla="*/ 1174409 w 9120436"/>
              <a:gd name="connsiteY326" fmla="*/ 2094109 h 2663544"/>
              <a:gd name="connsiteX327" fmla="*/ 1228074 w 9120436"/>
              <a:gd name="connsiteY327" fmla="*/ 2121160 h 2663544"/>
              <a:gd name="connsiteX328" fmla="*/ 1324301 w 9120436"/>
              <a:gd name="connsiteY328" fmla="*/ 2030430 h 2663544"/>
              <a:gd name="connsiteX329" fmla="*/ 1356769 w 9120436"/>
              <a:gd name="connsiteY329" fmla="*/ 2028582 h 2663544"/>
              <a:gd name="connsiteX330" fmla="*/ 1363835 w 9120436"/>
              <a:gd name="connsiteY330" fmla="*/ 2033790 h 2663544"/>
              <a:gd name="connsiteX331" fmla="*/ 1454511 w 9120436"/>
              <a:gd name="connsiteY331" fmla="*/ 2116288 h 2663544"/>
              <a:gd name="connsiteX332" fmla="*/ 1460230 w 9120436"/>
              <a:gd name="connsiteY332" fmla="*/ 2122504 h 2663544"/>
              <a:gd name="connsiteX333" fmla="*/ 1461913 w 9120436"/>
              <a:gd name="connsiteY333" fmla="*/ 2154596 h 2663544"/>
              <a:gd name="connsiteX334" fmla="*/ 1382172 w 9120436"/>
              <a:gd name="connsiteY334" fmla="*/ 2261959 h 2663544"/>
              <a:gd name="connsiteX335" fmla="*/ 1397987 w 9120436"/>
              <a:gd name="connsiteY335" fmla="*/ 2285650 h 2663544"/>
              <a:gd name="connsiteX336" fmla="*/ 1412453 w 9120436"/>
              <a:gd name="connsiteY336" fmla="*/ 2310349 h 2663544"/>
              <a:gd name="connsiteX337" fmla="*/ 1544008 w 9120436"/>
              <a:gd name="connsiteY337" fmla="*/ 2285650 h 2663544"/>
              <a:gd name="connsiteX338" fmla="*/ 1572103 w 9120436"/>
              <a:gd name="connsiteY338" fmla="*/ 2301108 h 2663544"/>
              <a:gd name="connsiteX339" fmla="*/ 1575299 w 9120436"/>
              <a:gd name="connsiteY339" fmla="*/ 2309005 h 2663544"/>
              <a:gd name="connsiteX340" fmla="*/ 1608945 w 9120436"/>
              <a:gd name="connsiteY340" fmla="*/ 2425610 h 2663544"/>
              <a:gd name="connsiteX341" fmla="*/ 1610627 w 9120436"/>
              <a:gd name="connsiteY341" fmla="*/ 2434346 h 2663544"/>
              <a:gd name="connsiteX342" fmla="*/ 1594813 w 9120436"/>
              <a:gd name="connsiteY342" fmla="*/ 2462741 h 2663544"/>
              <a:gd name="connsiteX343" fmla="*/ 1470997 w 9120436"/>
              <a:gd name="connsiteY343" fmla="*/ 2509452 h 2663544"/>
              <a:gd name="connsiteX344" fmla="*/ 1470997 w 9120436"/>
              <a:gd name="connsiteY344" fmla="*/ 2569434 h 2663544"/>
              <a:gd name="connsiteX345" fmla="*/ 1596159 w 9120436"/>
              <a:gd name="connsiteY345" fmla="*/ 2619840 h 2663544"/>
              <a:gd name="connsiteX346" fmla="*/ 1611636 w 9120436"/>
              <a:gd name="connsiteY346" fmla="*/ 2647563 h 2663544"/>
              <a:gd name="connsiteX347" fmla="*/ 1610122 w 9120436"/>
              <a:gd name="connsiteY347" fmla="*/ 2655964 h 2663544"/>
              <a:gd name="connsiteX348" fmla="*/ 1608040 w 9120436"/>
              <a:gd name="connsiteY348" fmla="*/ 2663544 h 2663544"/>
              <a:gd name="connsiteX349" fmla="*/ 1557542 w 9120436"/>
              <a:gd name="connsiteY349" fmla="*/ 2663544 h 2663544"/>
              <a:gd name="connsiteX350" fmla="*/ 1559149 w 9120436"/>
              <a:gd name="connsiteY350" fmla="*/ 2657644 h 2663544"/>
              <a:gd name="connsiteX351" fmla="*/ 1436005 w 9120436"/>
              <a:gd name="connsiteY351" fmla="*/ 2607238 h 2663544"/>
              <a:gd name="connsiteX352" fmla="*/ 1420360 w 9120436"/>
              <a:gd name="connsiteY352" fmla="*/ 2581700 h 2663544"/>
              <a:gd name="connsiteX353" fmla="*/ 1419014 w 9120436"/>
              <a:gd name="connsiteY353" fmla="*/ 2493489 h 2663544"/>
              <a:gd name="connsiteX354" fmla="*/ 1435837 w 9120436"/>
              <a:gd name="connsiteY354" fmla="*/ 2469126 h 2663544"/>
              <a:gd name="connsiteX355" fmla="*/ 1557635 w 9120436"/>
              <a:gd name="connsiteY355" fmla="*/ 2423089 h 2663544"/>
              <a:gd name="connsiteX356" fmla="*/ 1532905 w 9120436"/>
              <a:gd name="connsiteY356" fmla="*/ 2339080 h 2663544"/>
              <a:gd name="connsiteX357" fmla="*/ 1403537 w 9120436"/>
              <a:gd name="connsiteY357" fmla="*/ 2363275 h 2663544"/>
              <a:gd name="connsiteX358" fmla="*/ 1376285 w 9120436"/>
              <a:gd name="connsiteY358" fmla="*/ 2349665 h 2663544"/>
              <a:gd name="connsiteX359" fmla="*/ 1355424 w 9120436"/>
              <a:gd name="connsiteY359" fmla="*/ 2312365 h 2663544"/>
              <a:gd name="connsiteX360" fmla="*/ 1330862 w 9120436"/>
              <a:gd name="connsiteY360" fmla="*/ 2277081 h 2663544"/>
              <a:gd name="connsiteX361" fmla="*/ 1330862 w 9120436"/>
              <a:gd name="connsiteY361" fmla="*/ 2246838 h 2663544"/>
              <a:gd name="connsiteX362" fmla="*/ 1409257 w 9120436"/>
              <a:gd name="connsiteY362" fmla="*/ 2141154 h 2663544"/>
              <a:gd name="connsiteX363" fmla="*/ 1344152 w 9120436"/>
              <a:gd name="connsiteY363" fmla="*/ 2082684 h 2663544"/>
              <a:gd name="connsiteX364" fmla="*/ 1249439 w 9120436"/>
              <a:gd name="connsiteY364" fmla="*/ 2172070 h 2663544"/>
              <a:gd name="connsiteX365" fmla="*/ 1218486 w 9120436"/>
              <a:gd name="connsiteY365" fmla="*/ 2174926 h 2663544"/>
              <a:gd name="connsiteX366" fmla="*/ 1139587 w 9120436"/>
              <a:gd name="connsiteY366" fmla="*/ 2135106 h 2663544"/>
              <a:gd name="connsiteX367" fmla="*/ 1122764 w 9120436"/>
              <a:gd name="connsiteY367" fmla="*/ 2109903 h 2663544"/>
              <a:gd name="connsiteX368" fmla="*/ 1133027 w 9120436"/>
              <a:gd name="connsiteY368" fmla="*/ 1976832 h 2663544"/>
              <a:gd name="connsiteX369" fmla="*/ 1048911 w 9120436"/>
              <a:gd name="connsiteY369" fmla="*/ 1960030 h 2663544"/>
              <a:gd name="connsiteX370" fmla="*/ 1017789 w 9120436"/>
              <a:gd name="connsiteY370" fmla="*/ 2085036 h 2663544"/>
              <a:gd name="connsiteX371" fmla="*/ 992722 w 9120436"/>
              <a:gd name="connsiteY371" fmla="*/ 2104190 h 2663544"/>
              <a:gd name="connsiteX372" fmla="*/ 897169 w 9120436"/>
              <a:gd name="connsiteY372" fmla="*/ 2112087 h 2663544"/>
              <a:gd name="connsiteX373" fmla="*/ 870250 w 9120436"/>
              <a:gd name="connsiteY373" fmla="*/ 2099486 h 2663544"/>
              <a:gd name="connsiteX374" fmla="*/ 805987 w 9120436"/>
              <a:gd name="connsiteY374" fmla="*/ 1982881 h 2663544"/>
              <a:gd name="connsiteX375" fmla="*/ 727592 w 9120436"/>
              <a:gd name="connsiteY375" fmla="*/ 2013628 h 2663544"/>
              <a:gd name="connsiteX376" fmla="*/ 768808 w 9120436"/>
              <a:gd name="connsiteY376" fmla="*/ 2135106 h 2663544"/>
              <a:gd name="connsiteX377" fmla="*/ 757705 w 9120436"/>
              <a:gd name="connsiteY377" fmla="*/ 2164845 h 2663544"/>
              <a:gd name="connsiteX378" fmla="*/ 747275 w 9120436"/>
              <a:gd name="connsiteY378" fmla="*/ 2171230 h 2663544"/>
              <a:gd name="connsiteX379" fmla="*/ 673759 w 9120436"/>
              <a:gd name="connsiteY379" fmla="*/ 2228860 h 2663544"/>
              <a:gd name="connsiteX380" fmla="*/ 644150 w 9120436"/>
              <a:gd name="connsiteY380" fmla="*/ 2232892 h 2663544"/>
              <a:gd name="connsiteX381" fmla="*/ 526390 w 9120436"/>
              <a:gd name="connsiteY381" fmla="*/ 2169549 h 2663544"/>
              <a:gd name="connsiteX382" fmla="*/ 478781 w 9120436"/>
              <a:gd name="connsiteY382" fmla="*/ 2235917 h 2663544"/>
              <a:gd name="connsiteX383" fmla="*/ 579719 w 9120436"/>
              <a:gd name="connsiteY383" fmla="*/ 2315894 h 2663544"/>
              <a:gd name="connsiteX384" fmla="*/ 586616 w 9120436"/>
              <a:gd name="connsiteY384" fmla="*/ 2346977 h 2663544"/>
              <a:gd name="connsiteX385" fmla="*/ 548765 w 9120436"/>
              <a:gd name="connsiteY385" fmla="*/ 2455013 h 2663544"/>
              <a:gd name="connsiteX386" fmla="*/ 526054 w 9120436"/>
              <a:gd name="connsiteY386" fmla="*/ 2475007 h 2663544"/>
              <a:gd name="connsiteX387" fmla="*/ 392816 w 9120436"/>
              <a:gd name="connsiteY387" fmla="*/ 2485928 h 2663544"/>
              <a:gd name="connsiteX388" fmla="*/ 389956 w 9120436"/>
              <a:gd name="connsiteY388" fmla="*/ 2565570 h 2663544"/>
              <a:gd name="connsiteX389" fmla="*/ 518483 w 9120436"/>
              <a:gd name="connsiteY389" fmla="*/ 2578507 h 2663544"/>
              <a:gd name="connsiteX390" fmla="*/ 541026 w 9120436"/>
              <a:gd name="connsiteY390" fmla="*/ 2600518 h 2663544"/>
              <a:gd name="connsiteX391" fmla="*/ 557763 w 9120436"/>
              <a:gd name="connsiteY391" fmla="*/ 2663544 h 2663544"/>
              <a:gd name="connsiteX392" fmla="*/ 504136 w 9120436"/>
              <a:gd name="connsiteY392" fmla="*/ 2663544 h 2663544"/>
              <a:gd name="connsiteX393" fmla="*/ 493754 w 9120436"/>
              <a:gd name="connsiteY393" fmla="*/ 2626392 h 2663544"/>
              <a:gd name="connsiteX394" fmla="*/ 363208 w 9120436"/>
              <a:gd name="connsiteY394" fmla="*/ 2613119 h 2663544"/>
              <a:gd name="connsiteX395" fmla="*/ 340666 w 9120436"/>
              <a:gd name="connsiteY395" fmla="*/ 2589428 h 2663544"/>
              <a:gd name="connsiteX396" fmla="*/ 340666 w 9120436"/>
              <a:gd name="connsiteY396" fmla="*/ 2580524 h 2663544"/>
              <a:gd name="connsiteX397" fmla="*/ 344704 w 9120436"/>
              <a:gd name="connsiteY397" fmla="*/ 2467446 h 2663544"/>
              <a:gd name="connsiteX398" fmla="*/ 345712 w 9120436"/>
              <a:gd name="connsiteY398" fmla="*/ 2459045 h 2663544"/>
              <a:gd name="connsiteX399" fmla="*/ 368760 w 9120436"/>
              <a:gd name="connsiteY399" fmla="*/ 2436866 h 2663544"/>
              <a:gd name="connsiteX400" fmla="*/ 503343 w 9120436"/>
              <a:gd name="connsiteY400" fmla="*/ 2426786 h 2663544"/>
              <a:gd name="connsiteX401" fmla="*/ 532278 w 9120436"/>
              <a:gd name="connsiteY401" fmla="*/ 2342776 h 2663544"/>
              <a:gd name="connsiteX402" fmla="*/ 430164 w 9120436"/>
              <a:gd name="connsiteY402" fmla="*/ 2261623 h 2663544"/>
              <a:gd name="connsiteX403" fmla="*/ 424107 w 9120436"/>
              <a:gd name="connsiteY403" fmla="*/ 2229196 h 2663544"/>
              <a:gd name="connsiteX404" fmla="*/ 428650 w 9120436"/>
              <a:gd name="connsiteY404" fmla="*/ 2221467 h 2663544"/>
              <a:gd name="connsiteX405" fmla="*/ 495942 w 9120436"/>
              <a:gd name="connsiteY405" fmla="*/ 2127713 h 2663544"/>
              <a:gd name="connsiteX406" fmla="*/ 501324 w 9120436"/>
              <a:gd name="connsiteY406" fmla="*/ 2121328 h 2663544"/>
              <a:gd name="connsiteX407" fmla="*/ 532615 w 9120436"/>
              <a:gd name="connsiteY407" fmla="*/ 2115616 h 2663544"/>
              <a:gd name="connsiteX408" fmla="*/ 651721 w 9120436"/>
              <a:gd name="connsiteY408" fmla="*/ 2179966 h 2663544"/>
              <a:gd name="connsiteX409" fmla="*/ 713293 w 9120436"/>
              <a:gd name="connsiteY409" fmla="*/ 2133089 h 2663544"/>
              <a:gd name="connsiteX410" fmla="*/ 671235 w 9120436"/>
              <a:gd name="connsiteY410" fmla="*/ 2009932 h 2663544"/>
              <a:gd name="connsiteX411" fmla="*/ 683852 w 9120436"/>
              <a:gd name="connsiteY411" fmla="*/ 1979352 h 2663544"/>
              <a:gd name="connsiteX412" fmla="*/ 691927 w 9120436"/>
              <a:gd name="connsiteY412" fmla="*/ 1975152 h 2663544"/>
              <a:gd name="connsiteX413" fmla="*/ 801781 w 9120436"/>
              <a:gd name="connsiteY413" fmla="*/ 1931467 h 2663544"/>
              <a:gd name="connsiteX414" fmla="*/ 809856 w 9120436"/>
              <a:gd name="connsiteY414" fmla="*/ 1929115 h 2663544"/>
              <a:gd name="connsiteX415" fmla="*/ 838960 w 9120436"/>
              <a:gd name="connsiteY415" fmla="*/ 1941212 h 2663544"/>
              <a:gd name="connsiteX416" fmla="*/ 904403 w 9120436"/>
              <a:gd name="connsiteY416" fmla="*/ 2059665 h 2663544"/>
              <a:gd name="connsiteX417" fmla="*/ 971693 w 9120436"/>
              <a:gd name="connsiteY417" fmla="*/ 2053953 h 2663544"/>
              <a:gd name="connsiteX418" fmla="*/ 1003321 w 9120436"/>
              <a:gd name="connsiteY418" fmla="*/ 1927099 h 2663544"/>
              <a:gd name="connsiteX419" fmla="*/ 1030237 w 9120436"/>
              <a:gd name="connsiteY419" fmla="*/ 1908113 h 2663544"/>
              <a:gd name="connsiteX420" fmla="*/ 7664173 w 9120436"/>
              <a:gd name="connsiteY420" fmla="*/ 1882741 h 2663544"/>
              <a:gd name="connsiteX421" fmla="*/ 7733988 w 9120436"/>
              <a:gd name="connsiteY421" fmla="*/ 1902231 h 2663544"/>
              <a:gd name="connsiteX422" fmla="*/ 7759727 w 9120436"/>
              <a:gd name="connsiteY422" fmla="*/ 1957677 h 2663544"/>
              <a:gd name="connsiteX423" fmla="*/ 7701688 w 9120436"/>
              <a:gd name="connsiteY423" fmla="*/ 2080499 h 2663544"/>
              <a:gd name="connsiteX424" fmla="*/ 7749128 w 9120436"/>
              <a:gd name="connsiteY424" fmla="*/ 2110574 h 2663544"/>
              <a:gd name="connsiteX425" fmla="*/ 7804476 w 9120436"/>
              <a:gd name="connsiteY425" fmla="*/ 2076130 h 2663544"/>
              <a:gd name="connsiteX426" fmla="*/ 7763259 w 9120436"/>
              <a:gd name="connsiteY426" fmla="*/ 1964062 h 2663544"/>
              <a:gd name="connsiteX427" fmla="*/ 7786811 w 9120436"/>
              <a:gd name="connsiteY427" fmla="*/ 1905424 h 2663544"/>
              <a:gd name="connsiteX428" fmla="*/ 7856290 w 9120436"/>
              <a:gd name="connsiteY428" fmla="*/ 1882741 h 2663544"/>
              <a:gd name="connsiteX429" fmla="*/ 7940405 w 9120436"/>
              <a:gd name="connsiteY429" fmla="*/ 1948772 h 2663544"/>
              <a:gd name="connsiteX430" fmla="*/ 7871263 w 9120436"/>
              <a:gd name="connsiteY430" fmla="*/ 2080667 h 2663544"/>
              <a:gd name="connsiteX431" fmla="*/ 7889265 w 9120436"/>
              <a:gd name="connsiteY431" fmla="*/ 2097416 h 2663544"/>
              <a:gd name="connsiteX432" fmla="*/ 7903793 w 9120436"/>
              <a:gd name="connsiteY432" fmla="*/ 2067461 h 2663544"/>
              <a:gd name="connsiteX433" fmla="*/ 7911975 w 9120436"/>
              <a:gd name="connsiteY433" fmla="*/ 2052944 h 2663544"/>
              <a:gd name="connsiteX434" fmla="*/ 7946799 w 9120436"/>
              <a:gd name="connsiteY434" fmla="*/ 2044711 h 2663544"/>
              <a:gd name="connsiteX435" fmla="*/ 7955042 w 9120436"/>
              <a:gd name="connsiteY435" fmla="*/ 2079491 h 2663544"/>
              <a:gd name="connsiteX436" fmla="*/ 7948524 w 9120436"/>
              <a:gd name="connsiteY436" fmla="*/ 2091297 h 2663544"/>
              <a:gd name="connsiteX437" fmla="*/ 7933429 w 9120436"/>
              <a:gd name="connsiteY437" fmla="*/ 2122989 h 2663544"/>
              <a:gd name="connsiteX438" fmla="*/ 7945631 w 9120436"/>
              <a:gd name="connsiteY438" fmla="*/ 2128037 h 2663544"/>
              <a:gd name="connsiteX439" fmla="*/ 7953022 w 9120436"/>
              <a:gd name="connsiteY439" fmla="*/ 2145858 h 2663544"/>
              <a:gd name="connsiteX440" fmla="*/ 7927787 w 9120436"/>
              <a:gd name="connsiteY440" fmla="*/ 2171061 h 2663544"/>
              <a:gd name="connsiteX441" fmla="*/ 7927451 w 9120436"/>
              <a:gd name="connsiteY441" fmla="*/ 2171397 h 2663544"/>
              <a:gd name="connsiteX442" fmla="*/ 7914769 w 9120436"/>
              <a:gd name="connsiteY442" fmla="*/ 2169131 h 2663544"/>
              <a:gd name="connsiteX443" fmla="*/ 7909021 w 9120436"/>
              <a:gd name="connsiteY443" fmla="*/ 2183499 h 2663544"/>
              <a:gd name="connsiteX444" fmla="*/ 7813371 w 9120436"/>
              <a:gd name="connsiteY444" fmla="*/ 2627664 h 2663544"/>
              <a:gd name="connsiteX445" fmla="*/ 7810191 w 9120436"/>
              <a:gd name="connsiteY445" fmla="*/ 2663544 h 2663544"/>
              <a:gd name="connsiteX446" fmla="*/ 7759293 w 9120436"/>
              <a:gd name="connsiteY446" fmla="*/ 2663544 h 2663544"/>
              <a:gd name="connsiteX447" fmla="*/ 7763213 w 9120436"/>
              <a:gd name="connsiteY447" fmla="*/ 2619082 h 2663544"/>
              <a:gd name="connsiteX448" fmla="*/ 7861614 w 9120436"/>
              <a:gd name="connsiteY448" fmla="*/ 2164255 h 2663544"/>
              <a:gd name="connsiteX449" fmla="*/ 7869186 w 9120436"/>
              <a:gd name="connsiteY449" fmla="*/ 2145591 h 2663544"/>
              <a:gd name="connsiteX450" fmla="*/ 7835261 w 9120436"/>
              <a:gd name="connsiteY450" fmla="*/ 2116287 h 2663544"/>
              <a:gd name="connsiteX451" fmla="*/ 7749465 w 9120436"/>
              <a:gd name="connsiteY451" fmla="*/ 2161316 h 2663544"/>
              <a:gd name="connsiteX452" fmla="*/ 7665350 w 9120436"/>
              <a:gd name="connsiteY452" fmla="*/ 2116791 h 2663544"/>
              <a:gd name="connsiteX453" fmla="*/ 7572656 w 9120436"/>
              <a:gd name="connsiteY453" fmla="*/ 2161316 h 2663544"/>
              <a:gd name="connsiteX454" fmla="*/ 7478448 w 9120436"/>
              <a:gd name="connsiteY454" fmla="*/ 2107718 h 2663544"/>
              <a:gd name="connsiteX455" fmla="*/ 7474111 w 9120436"/>
              <a:gd name="connsiteY455" fmla="*/ 2111712 h 2663544"/>
              <a:gd name="connsiteX456" fmla="*/ 7495453 w 9120436"/>
              <a:gd name="connsiteY456" fmla="*/ 2164255 h 2663544"/>
              <a:gd name="connsiteX457" fmla="*/ 7593899 w 9120436"/>
              <a:gd name="connsiteY457" fmla="*/ 2619082 h 2663544"/>
              <a:gd name="connsiteX458" fmla="*/ 7597819 w 9120436"/>
              <a:gd name="connsiteY458" fmla="*/ 2663544 h 2663544"/>
              <a:gd name="connsiteX459" fmla="*/ 7546924 w 9120436"/>
              <a:gd name="connsiteY459" fmla="*/ 2663544 h 2663544"/>
              <a:gd name="connsiteX460" fmla="*/ 7543744 w 9120436"/>
              <a:gd name="connsiteY460" fmla="*/ 2627664 h 2663544"/>
              <a:gd name="connsiteX461" fmla="*/ 7448093 w 9120436"/>
              <a:gd name="connsiteY461" fmla="*/ 2183499 h 2663544"/>
              <a:gd name="connsiteX462" fmla="*/ 7431973 w 9120436"/>
              <a:gd name="connsiteY462" fmla="*/ 2143205 h 2663544"/>
              <a:gd name="connsiteX463" fmla="*/ 7413343 w 9120436"/>
              <a:gd name="connsiteY463" fmla="*/ 2150058 h 2663544"/>
              <a:gd name="connsiteX464" fmla="*/ 7387604 w 9120436"/>
              <a:gd name="connsiteY464" fmla="*/ 2125360 h 2663544"/>
              <a:gd name="connsiteX465" fmla="*/ 7412334 w 9120436"/>
              <a:gd name="connsiteY465" fmla="*/ 2099653 h 2663544"/>
              <a:gd name="connsiteX466" fmla="*/ 7412496 w 9120436"/>
              <a:gd name="connsiteY466" fmla="*/ 2099497 h 2663544"/>
              <a:gd name="connsiteX467" fmla="*/ 7408590 w 9120436"/>
              <a:gd name="connsiteY467" fmla="*/ 2091297 h 2663544"/>
              <a:gd name="connsiteX468" fmla="*/ 7402072 w 9120436"/>
              <a:gd name="connsiteY468" fmla="*/ 2079491 h 2663544"/>
              <a:gd name="connsiteX469" fmla="*/ 7410315 w 9120436"/>
              <a:gd name="connsiteY469" fmla="*/ 2044711 h 2663544"/>
              <a:gd name="connsiteX470" fmla="*/ 7429242 w 9120436"/>
              <a:gd name="connsiteY470" fmla="*/ 2041581 h 2663544"/>
              <a:gd name="connsiteX471" fmla="*/ 7434017 w 9120436"/>
              <a:gd name="connsiteY471" fmla="*/ 2044995 h 2663544"/>
              <a:gd name="connsiteX472" fmla="*/ 7417229 w 9120436"/>
              <a:gd name="connsiteY472" fmla="*/ 2013563 h 2663544"/>
              <a:gd name="connsiteX473" fmla="*/ 7404091 w 9120436"/>
              <a:gd name="connsiteY473" fmla="*/ 1953981 h 2663544"/>
              <a:gd name="connsiteX474" fmla="*/ 7421755 w 9120436"/>
              <a:gd name="connsiteY474" fmla="*/ 1903575 h 2663544"/>
              <a:gd name="connsiteX475" fmla="*/ 7476093 w 9120436"/>
              <a:gd name="connsiteY475" fmla="*/ 1883245 h 2663544"/>
              <a:gd name="connsiteX476" fmla="*/ 7530599 w 9120436"/>
              <a:gd name="connsiteY476" fmla="*/ 1903239 h 2663544"/>
              <a:gd name="connsiteX477" fmla="*/ 7548431 w 9120436"/>
              <a:gd name="connsiteY477" fmla="*/ 1952469 h 2663544"/>
              <a:gd name="connsiteX478" fmla="*/ 7508897 w 9120436"/>
              <a:gd name="connsiteY478" fmla="*/ 2065881 h 2663544"/>
              <a:gd name="connsiteX479" fmla="*/ 7572992 w 9120436"/>
              <a:gd name="connsiteY479" fmla="*/ 2110574 h 2663544"/>
              <a:gd name="connsiteX480" fmla="*/ 7630359 w 9120436"/>
              <a:gd name="connsiteY480" fmla="*/ 2080163 h 2663544"/>
              <a:gd name="connsiteX481" fmla="*/ 7570638 w 9120436"/>
              <a:gd name="connsiteY481" fmla="*/ 1955325 h 2663544"/>
              <a:gd name="connsiteX482" fmla="*/ 7596040 w 9120436"/>
              <a:gd name="connsiteY482" fmla="*/ 1901223 h 2663544"/>
              <a:gd name="connsiteX483" fmla="*/ 7664173 w 9120436"/>
              <a:gd name="connsiteY483" fmla="*/ 1882741 h 2663544"/>
              <a:gd name="connsiteX484" fmla="*/ 491230 w 9120436"/>
              <a:gd name="connsiteY484" fmla="*/ 1804445 h 2663544"/>
              <a:gd name="connsiteX485" fmla="*/ 516464 w 9120436"/>
              <a:gd name="connsiteY485" fmla="*/ 1829648 h 2663544"/>
              <a:gd name="connsiteX486" fmla="*/ 516464 w 9120436"/>
              <a:gd name="connsiteY486" fmla="*/ 1975657 h 2663544"/>
              <a:gd name="connsiteX487" fmla="*/ 491230 w 9120436"/>
              <a:gd name="connsiteY487" fmla="*/ 2000860 h 2663544"/>
              <a:gd name="connsiteX488" fmla="*/ 465994 w 9120436"/>
              <a:gd name="connsiteY488" fmla="*/ 1975657 h 2663544"/>
              <a:gd name="connsiteX489" fmla="*/ 465994 w 9120436"/>
              <a:gd name="connsiteY489" fmla="*/ 1829648 h 2663544"/>
              <a:gd name="connsiteX490" fmla="*/ 491230 w 9120436"/>
              <a:gd name="connsiteY490" fmla="*/ 1804445 h 2663544"/>
              <a:gd name="connsiteX491" fmla="*/ 2882580 w 9120436"/>
              <a:gd name="connsiteY491" fmla="*/ 1801207 h 2663544"/>
              <a:gd name="connsiteX492" fmla="*/ 3534067 w 9120436"/>
              <a:gd name="connsiteY492" fmla="*/ 2098645 h 2663544"/>
              <a:gd name="connsiteX493" fmla="*/ 3684516 w 9120436"/>
              <a:gd name="connsiteY493" fmla="*/ 2662005 h 2663544"/>
              <a:gd name="connsiteX494" fmla="*/ 3684159 w 9120436"/>
              <a:gd name="connsiteY494" fmla="*/ 2663544 h 2663544"/>
              <a:gd name="connsiteX495" fmla="*/ 3629214 w 9120436"/>
              <a:gd name="connsiteY495" fmla="*/ 2663544 h 2663544"/>
              <a:gd name="connsiteX496" fmla="*/ 3630522 w 9120436"/>
              <a:gd name="connsiteY496" fmla="*/ 2657939 h 2663544"/>
              <a:gd name="connsiteX497" fmla="*/ 3491209 w 9120436"/>
              <a:gd name="connsiteY497" fmla="*/ 2133271 h 2663544"/>
              <a:gd name="connsiteX498" fmla="*/ 2885093 w 9120436"/>
              <a:gd name="connsiteY498" fmla="*/ 1855503 h 2663544"/>
              <a:gd name="connsiteX499" fmla="*/ 2495914 w 9120436"/>
              <a:gd name="connsiteY499" fmla="*/ 1999800 h 2663544"/>
              <a:gd name="connsiteX500" fmla="*/ 2433941 w 9120436"/>
              <a:gd name="connsiteY500" fmla="*/ 2052944 h 2663544"/>
              <a:gd name="connsiteX501" fmla="*/ 2220418 w 9120436"/>
              <a:gd name="connsiteY501" fmla="*/ 2636503 h 2663544"/>
              <a:gd name="connsiteX502" fmla="*/ 2225694 w 9120436"/>
              <a:gd name="connsiteY502" fmla="*/ 2663544 h 2663544"/>
              <a:gd name="connsiteX503" fmla="*/ 2175789 w 9120436"/>
              <a:gd name="connsiteY503" fmla="*/ 2663544 h 2663544"/>
              <a:gd name="connsiteX504" fmla="*/ 2166955 w 9120436"/>
              <a:gd name="connsiteY504" fmla="*/ 2607473 h 2663544"/>
              <a:gd name="connsiteX505" fmla="*/ 2464764 w 9120436"/>
              <a:gd name="connsiteY505" fmla="*/ 1956800 h 2663544"/>
              <a:gd name="connsiteX506" fmla="*/ 2882580 w 9120436"/>
              <a:gd name="connsiteY506" fmla="*/ 1801207 h 2663544"/>
              <a:gd name="connsiteX507" fmla="*/ 558352 w 9120436"/>
              <a:gd name="connsiteY507" fmla="*/ 1737405 h 2663544"/>
              <a:gd name="connsiteX508" fmla="*/ 704712 w 9120436"/>
              <a:gd name="connsiteY508" fmla="*/ 1737405 h 2663544"/>
              <a:gd name="connsiteX509" fmla="*/ 729946 w 9120436"/>
              <a:gd name="connsiteY509" fmla="*/ 1762608 h 2663544"/>
              <a:gd name="connsiteX510" fmla="*/ 704712 w 9120436"/>
              <a:gd name="connsiteY510" fmla="*/ 1787811 h 2663544"/>
              <a:gd name="connsiteX511" fmla="*/ 558352 w 9120436"/>
              <a:gd name="connsiteY511" fmla="*/ 1787811 h 2663544"/>
              <a:gd name="connsiteX512" fmla="*/ 533117 w 9120436"/>
              <a:gd name="connsiteY512" fmla="*/ 1762608 h 2663544"/>
              <a:gd name="connsiteX513" fmla="*/ 558352 w 9120436"/>
              <a:gd name="connsiteY513" fmla="*/ 1737405 h 2663544"/>
              <a:gd name="connsiteX514" fmla="*/ 277747 w 9120436"/>
              <a:gd name="connsiteY514" fmla="*/ 1737405 h 2663544"/>
              <a:gd name="connsiteX515" fmla="*/ 424107 w 9120436"/>
              <a:gd name="connsiteY515" fmla="*/ 1737405 h 2663544"/>
              <a:gd name="connsiteX516" fmla="*/ 449341 w 9120436"/>
              <a:gd name="connsiteY516" fmla="*/ 1762608 h 2663544"/>
              <a:gd name="connsiteX517" fmla="*/ 424107 w 9120436"/>
              <a:gd name="connsiteY517" fmla="*/ 1787811 h 2663544"/>
              <a:gd name="connsiteX518" fmla="*/ 277747 w 9120436"/>
              <a:gd name="connsiteY518" fmla="*/ 1787811 h 2663544"/>
              <a:gd name="connsiteX519" fmla="*/ 252512 w 9120436"/>
              <a:gd name="connsiteY519" fmla="*/ 1762608 h 2663544"/>
              <a:gd name="connsiteX520" fmla="*/ 277747 w 9120436"/>
              <a:gd name="connsiteY520" fmla="*/ 1737405 h 2663544"/>
              <a:gd name="connsiteX521" fmla="*/ 2923572 w 9120436"/>
              <a:gd name="connsiteY521" fmla="*/ 1693216 h 2663544"/>
              <a:gd name="connsiteX522" fmla="*/ 3799497 w 9120436"/>
              <a:gd name="connsiteY522" fmla="*/ 2567459 h 2663544"/>
              <a:gd name="connsiteX523" fmla="*/ 3788350 w 9120436"/>
              <a:gd name="connsiteY523" fmla="*/ 2663544 h 2663544"/>
              <a:gd name="connsiteX524" fmla="*/ 3742070 w 9120436"/>
              <a:gd name="connsiteY524" fmla="*/ 2663544 h 2663544"/>
              <a:gd name="connsiteX525" fmla="*/ 3747603 w 9120436"/>
              <a:gd name="connsiteY525" fmla="*/ 2519598 h 2663544"/>
              <a:gd name="connsiteX526" fmla="*/ 3579849 w 9120436"/>
              <a:gd name="connsiteY526" fmla="*/ 2067662 h 2663544"/>
              <a:gd name="connsiteX527" fmla="*/ 2922139 w 9120436"/>
              <a:gd name="connsiteY527" fmla="*/ 1743118 h 2663544"/>
              <a:gd name="connsiteX528" fmla="*/ 2422332 w 9120436"/>
              <a:gd name="connsiteY528" fmla="*/ 1911136 h 2663544"/>
              <a:gd name="connsiteX529" fmla="*/ 2098697 w 9120436"/>
              <a:gd name="connsiteY529" fmla="*/ 2614731 h 2663544"/>
              <a:gd name="connsiteX530" fmla="*/ 2106293 w 9120436"/>
              <a:gd name="connsiteY530" fmla="*/ 2663544 h 2663544"/>
              <a:gd name="connsiteX531" fmla="*/ 2057905 w 9120436"/>
              <a:gd name="connsiteY531" fmla="*/ 2663544 h 2663544"/>
              <a:gd name="connsiteX532" fmla="*/ 2048233 w 9120436"/>
              <a:gd name="connsiteY532" fmla="*/ 2568046 h 2663544"/>
              <a:gd name="connsiteX533" fmla="*/ 2923572 w 9120436"/>
              <a:gd name="connsiteY533" fmla="*/ 1693216 h 2663544"/>
              <a:gd name="connsiteX534" fmla="*/ 1411290 w 9120436"/>
              <a:gd name="connsiteY534" fmla="*/ 1622210 h 2663544"/>
              <a:gd name="connsiteX535" fmla="*/ 1435837 w 9120436"/>
              <a:gd name="connsiteY535" fmla="*/ 1623321 h 2663544"/>
              <a:gd name="connsiteX536" fmla="*/ 1458800 w 9120436"/>
              <a:gd name="connsiteY536" fmla="*/ 1650792 h 2663544"/>
              <a:gd name="connsiteX537" fmla="*/ 1431294 w 9120436"/>
              <a:gd name="connsiteY537" fmla="*/ 1673726 h 2663544"/>
              <a:gd name="connsiteX538" fmla="*/ 1329645 w 9120436"/>
              <a:gd name="connsiteY538" fmla="*/ 1757523 h 2663544"/>
              <a:gd name="connsiteX539" fmla="*/ 1413547 w 9120436"/>
              <a:gd name="connsiteY539" fmla="*/ 1859045 h 2663544"/>
              <a:gd name="connsiteX540" fmla="*/ 1435500 w 9120436"/>
              <a:gd name="connsiteY540" fmla="*/ 1858547 h 2663544"/>
              <a:gd name="connsiteX541" fmla="*/ 1497241 w 9120436"/>
              <a:gd name="connsiteY541" fmla="*/ 1822759 h 2663544"/>
              <a:gd name="connsiteX542" fmla="*/ 1511203 w 9120436"/>
              <a:gd name="connsiteY542" fmla="*/ 1735893 h 2663544"/>
              <a:gd name="connsiteX543" fmla="*/ 1526597 w 9120436"/>
              <a:gd name="connsiteY543" fmla="*/ 1703718 h 2663544"/>
              <a:gd name="connsiteX544" fmla="*/ 1558812 w 9120436"/>
              <a:gd name="connsiteY544" fmla="*/ 1719091 h 2663544"/>
              <a:gd name="connsiteX545" fmla="*/ 1470142 w 9120436"/>
              <a:gd name="connsiteY545" fmla="*/ 1901405 h 2663544"/>
              <a:gd name="connsiteX546" fmla="*/ 1422884 w 9120436"/>
              <a:gd name="connsiteY546" fmla="*/ 1909288 h 2663544"/>
              <a:gd name="connsiteX547" fmla="*/ 1422884 w 9120436"/>
              <a:gd name="connsiteY547" fmla="*/ 1908952 h 2663544"/>
              <a:gd name="connsiteX548" fmla="*/ 1273536 w 9120436"/>
              <a:gd name="connsiteY548" fmla="*/ 1771371 h 2663544"/>
              <a:gd name="connsiteX549" fmla="*/ 1411290 w 9120436"/>
              <a:gd name="connsiteY549" fmla="*/ 1622210 h 2663544"/>
              <a:gd name="connsiteX550" fmla="*/ 8779723 w 9120436"/>
              <a:gd name="connsiteY550" fmla="*/ 1620720 h 2663544"/>
              <a:gd name="connsiteX551" fmla="*/ 8795498 w 9120436"/>
              <a:gd name="connsiteY551" fmla="*/ 1631848 h 2663544"/>
              <a:gd name="connsiteX552" fmla="*/ 8787634 w 9120436"/>
              <a:gd name="connsiteY552" fmla="*/ 1666614 h 2663544"/>
              <a:gd name="connsiteX553" fmla="*/ 8784746 w 9120436"/>
              <a:gd name="connsiteY553" fmla="*/ 1668182 h 2663544"/>
              <a:gd name="connsiteX554" fmla="*/ 8607097 w 9120436"/>
              <a:gd name="connsiteY554" fmla="*/ 1763449 h 2663544"/>
              <a:gd name="connsiteX555" fmla="*/ 8595152 w 9120436"/>
              <a:gd name="connsiteY555" fmla="*/ 1767145 h 2663544"/>
              <a:gd name="connsiteX556" fmla="*/ 8569959 w 9120436"/>
              <a:gd name="connsiteY556" fmla="*/ 1741901 h 2663544"/>
              <a:gd name="connsiteX557" fmla="*/ 8583208 w 9120436"/>
              <a:gd name="connsiteY557" fmla="*/ 1719764 h 2663544"/>
              <a:gd name="connsiteX558" fmla="*/ 8760689 w 9120436"/>
              <a:gd name="connsiteY558" fmla="*/ 1623993 h 2663544"/>
              <a:gd name="connsiteX559" fmla="*/ 8779723 w 9120436"/>
              <a:gd name="connsiteY559" fmla="*/ 1620720 h 2663544"/>
              <a:gd name="connsiteX560" fmla="*/ 7676118 w 9120436"/>
              <a:gd name="connsiteY560" fmla="*/ 1529230 h 2663544"/>
              <a:gd name="connsiteX561" fmla="*/ 8260378 w 9120436"/>
              <a:gd name="connsiteY561" fmla="*/ 2112758 h 2663544"/>
              <a:gd name="connsiteX562" fmla="*/ 8128486 w 9120436"/>
              <a:gd name="connsiteY562" fmla="*/ 2435522 h 2663544"/>
              <a:gd name="connsiteX563" fmla="*/ 8022292 w 9120436"/>
              <a:gd name="connsiteY563" fmla="*/ 2629122 h 2663544"/>
              <a:gd name="connsiteX564" fmla="*/ 8010209 w 9120436"/>
              <a:gd name="connsiteY564" fmla="*/ 2663544 h 2663544"/>
              <a:gd name="connsiteX565" fmla="*/ 7957189 w 9120436"/>
              <a:gd name="connsiteY565" fmla="*/ 2663544 h 2663544"/>
              <a:gd name="connsiteX566" fmla="*/ 7975566 w 9120436"/>
              <a:gd name="connsiteY566" fmla="*/ 2610682 h 2663544"/>
              <a:gd name="connsiteX567" fmla="*/ 8085252 w 9120436"/>
              <a:gd name="connsiteY567" fmla="*/ 2409479 h 2663544"/>
              <a:gd name="connsiteX568" fmla="*/ 8209909 w 9120436"/>
              <a:gd name="connsiteY568" fmla="*/ 2112758 h 2663544"/>
              <a:gd name="connsiteX569" fmla="*/ 7676118 w 9120436"/>
              <a:gd name="connsiteY569" fmla="*/ 1579636 h 2663544"/>
              <a:gd name="connsiteX570" fmla="*/ 7142327 w 9120436"/>
              <a:gd name="connsiteY570" fmla="*/ 2112758 h 2663544"/>
              <a:gd name="connsiteX571" fmla="*/ 7266985 w 9120436"/>
              <a:gd name="connsiteY571" fmla="*/ 2409479 h 2663544"/>
              <a:gd name="connsiteX572" fmla="*/ 7376670 w 9120436"/>
              <a:gd name="connsiteY572" fmla="*/ 2610682 h 2663544"/>
              <a:gd name="connsiteX573" fmla="*/ 7395046 w 9120436"/>
              <a:gd name="connsiteY573" fmla="*/ 2663544 h 2663544"/>
              <a:gd name="connsiteX574" fmla="*/ 7341978 w 9120436"/>
              <a:gd name="connsiteY574" fmla="*/ 2663544 h 2663544"/>
              <a:gd name="connsiteX575" fmla="*/ 7329881 w 9120436"/>
              <a:gd name="connsiteY575" fmla="*/ 2629122 h 2663544"/>
              <a:gd name="connsiteX576" fmla="*/ 7223750 w 9120436"/>
              <a:gd name="connsiteY576" fmla="*/ 2435522 h 2663544"/>
              <a:gd name="connsiteX577" fmla="*/ 7091858 w 9120436"/>
              <a:gd name="connsiteY577" fmla="*/ 2112758 h 2663544"/>
              <a:gd name="connsiteX578" fmla="*/ 7676118 w 9120436"/>
              <a:gd name="connsiteY578" fmla="*/ 1529230 h 2663544"/>
              <a:gd name="connsiteX579" fmla="*/ 491230 w 9120436"/>
              <a:gd name="connsiteY579" fmla="*/ 1524190 h 2663544"/>
              <a:gd name="connsiteX580" fmla="*/ 516464 w 9120436"/>
              <a:gd name="connsiteY580" fmla="*/ 1549393 h 2663544"/>
              <a:gd name="connsiteX581" fmla="*/ 516464 w 9120436"/>
              <a:gd name="connsiteY581" fmla="*/ 1696242 h 2663544"/>
              <a:gd name="connsiteX582" fmla="*/ 491230 w 9120436"/>
              <a:gd name="connsiteY582" fmla="*/ 1720773 h 2663544"/>
              <a:gd name="connsiteX583" fmla="*/ 465994 w 9120436"/>
              <a:gd name="connsiteY583" fmla="*/ 1695570 h 2663544"/>
              <a:gd name="connsiteX584" fmla="*/ 465994 w 9120436"/>
              <a:gd name="connsiteY584" fmla="*/ 1549393 h 2663544"/>
              <a:gd name="connsiteX585" fmla="*/ 491230 w 9120436"/>
              <a:gd name="connsiteY585" fmla="*/ 1524190 h 2663544"/>
              <a:gd name="connsiteX586" fmla="*/ 8973546 w 9120436"/>
              <a:gd name="connsiteY586" fmla="*/ 1517823 h 2663544"/>
              <a:gd name="connsiteX587" fmla="*/ 8988555 w 9120436"/>
              <a:gd name="connsiteY587" fmla="*/ 1529987 h 2663544"/>
              <a:gd name="connsiteX588" fmla="*/ 8978378 w 9120436"/>
              <a:gd name="connsiteY588" fmla="*/ 1564179 h 2663544"/>
              <a:gd name="connsiteX589" fmla="*/ 8962732 w 9120436"/>
              <a:gd name="connsiteY589" fmla="*/ 1572580 h 2663544"/>
              <a:gd name="connsiteX590" fmla="*/ 8950284 w 9120436"/>
              <a:gd name="connsiteY590" fmla="*/ 1575436 h 2663544"/>
              <a:gd name="connsiteX591" fmla="*/ 8925891 w 9120436"/>
              <a:gd name="connsiteY591" fmla="*/ 1549420 h 2663544"/>
              <a:gd name="connsiteX592" fmla="*/ 8938844 w 9120436"/>
              <a:gd name="connsiteY592" fmla="*/ 1528223 h 2663544"/>
              <a:gd name="connsiteX593" fmla="*/ 8954321 w 9120436"/>
              <a:gd name="connsiteY593" fmla="*/ 1519822 h 2663544"/>
              <a:gd name="connsiteX594" fmla="*/ 8973546 w 9120436"/>
              <a:gd name="connsiteY594" fmla="*/ 1517823 h 2663544"/>
              <a:gd name="connsiteX595" fmla="*/ 1146048 w 9120436"/>
              <a:gd name="connsiteY595" fmla="*/ 1473165 h 2663544"/>
              <a:gd name="connsiteX596" fmla="*/ 1217221 w 9120436"/>
              <a:gd name="connsiteY596" fmla="*/ 1541266 h 2663544"/>
              <a:gd name="connsiteX597" fmla="*/ 1149823 w 9120436"/>
              <a:gd name="connsiteY597" fmla="*/ 1647702 h 2663544"/>
              <a:gd name="connsiteX598" fmla="*/ 1131513 w 9120436"/>
              <a:gd name="connsiteY598" fmla="*/ 1649868 h 2663544"/>
              <a:gd name="connsiteX599" fmla="*/ 1129829 w 9120436"/>
              <a:gd name="connsiteY599" fmla="*/ 1650036 h 2663544"/>
              <a:gd name="connsiteX600" fmla="*/ 1040685 w 9120436"/>
              <a:gd name="connsiteY600" fmla="*/ 1560632 h 2663544"/>
              <a:gd name="connsiteX601" fmla="*/ 1042518 w 9120436"/>
              <a:gd name="connsiteY601" fmla="*/ 1542840 h 2663544"/>
              <a:gd name="connsiteX602" fmla="*/ 1072379 w 9120436"/>
              <a:gd name="connsiteY602" fmla="*/ 1523266 h 2663544"/>
              <a:gd name="connsiteX603" fmla="*/ 1091977 w 9120436"/>
              <a:gd name="connsiteY603" fmla="*/ 1553089 h 2663544"/>
              <a:gd name="connsiteX604" fmla="*/ 1121941 w 9120436"/>
              <a:gd name="connsiteY604" fmla="*/ 1598819 h 2663544"/>
              <a:gd name="connsiteX605" fmla="*/ 1130501 w 9120436"/>
              <a:gd name="connsiteY605" fmla="*/ 1599631 h 2663544"/>
              <a:gd name="connsiteX606" fmla="*/ 1157755 w 9120436"/>
              <a:gd name="connsiteY606" fmla="*/ 1587701 h 2663544"/>
              <a:gd name="connsiteX607" fmla="*/ 1156738 w 9120436"/>
              <a:gd name="connsiteY607" fmla="*/ 1533060 h 2663544"/>
              <a:gd name="connsiteX608" fmla="*/ 1121418 w 9120436"/>
              <a:gd name="connsiteY608" fmla="*/ 1523182 h 2663544"/>
              <a:gd name="connsiteX609" fmla="*/ 1091865 w 9120436"/>
              <a:gd name="connsiteY609" fmla="*/ 1503202 h 2663544"/>
              <a:gd name="connsiteX610" fmla="*/ 1110651 w 9120436"/>
              <a:gd name="connsiteY610" fmla="*/ 1473953 h 2663544"/>
              <a:gd name="connsiteX611" fmla="*/ 1146048 w 9120436"/>
              <a:gd name="connsiteY611" fmla="*/ 1473165 h 2663544"/>
              <a:gd name="connsiteX612" fmla="*/ 6345595 w 9120436"/>
              <a:gd name="connsiteY612" fmla="*/ 1432956 h 2663544"/>
              <a:gd name="connsiteX613" fmla="*/ 6314472 w 9120436"/>
              <a:gd name="connsiteY613" fmla="*/ 1437493 h 2663544"/>
              <a:gd name="connsiteX614" fmla="*/ 6242302 w 9120436"/>
              <a:gd name="connsiteY614" fmla="*/ 1571908 h 2663544"/>
              <a:gd name="connsiteX615" fmla="*/ 6345763 w 9120436"/>
              <a:gd name="connsiteY615" fmla="*/ 1648693 h 2663544"/>
              <a:gd name="connsiteX616" fmla="*/ 6376885 w 9120436"/>
              <a:gd name="connsiteY616" fmla="*/ 1644157 h 2663544"/>
              <a:gd name="connsiteX617" fmla="*/ 6449357 w 9120436"/>
              <a:gd name="connsiteY617" fmla="*/ 1509872 h 2663544"/>
              <a:gd name="connsiteX618" fmla="*/ 6345595 w 9120436"/>
              <a:gd name="connsiteY618" fmla="*/ 1432956 h 2663544"/>
              <a:gd name="connsiteX619" fmla="*/ 6345931 w 9120436"/>
              <a:gd name="connsiteY619" fmla="*/ 1382551 h 2663544"/>
              <a:gd name="connsiteX620" fmla="*/ 6504473 w 9120436"/>
              <a:gd name="connsiteY620" fmla="*/ 1540755 h 2663544"/>
              <a:gd name="connsiteX621" fmla="*/ 6391689 w 9120436"/>
              <a:gd name="connsiteY621" fmla="*/ 1692378 h 2663544"/>
              <a:gd name="connsiteX622" fmla="*/ 6345595 w 9120436"/>
              <a:gd name="connsiteY622" fmla="*/ 1699099 h 2663544"/>
              <a:gd name="connsiteX623" fmla="*/ 6194189 w 9120436"/>
              <a:gd name="connsiteY623" fmla="*/ 1586525 h 2663544"/>
              <a:gd name="connsiteX624" fmla="*/ 6300341 w 9120436"/>
              <a:gd name="connsiteY624" fmla="*/ 1389272 h 2663544"/>
              <a:gd name="connsiteX625" fmla="*/ 6345931 w 9120436"/>
              <a:gd name="connsiteY625" fmla="*/ 1382551 h 2663544"/>
              <a:gd name="connsiteX626" fmla="*/ 1904019 w 9120436"/>
              <a:gd name="connsiteY626" fmla="*/ 1345251 h 2663544"/>
              <a:gd name="connsiteX627" fmla="*/ 1865158 w 9120436"/>
              <a:gd name="connsiteY627" fmla="*/ 1386079 h 2663544"/>
              <a:gd name="connsiteX628" fmla="*/ 1906038 w 9120436"/>
              <a:gd name="connsiteY628" fmla="*/ 1424892 h 2663544"/>
              <a:gd name="connsiteX629" fmla="*/ 1908225 w 9120436"/>
              <a:gd name="connsiteY629" fmla="*/ 1424892 h 2663544"/>
              <a:gd name="connsiteX630" fmla="*/ 1947087 w 9120436"/>
              <a:gd name="connsiteY630" fmla="*/ 1384063 h 2663544"/>
              <a:gd name="connsiteX631" fmla="*/ 1906206 w 9120436"/>
              <a:gd name="connsiteY631" fmla="*/ 1345251 h 2663544"/>
              <a:gd name="connsiteX632" fmla="*/ 6345594 w 9120436"/>
              <a:gd name="connsiteY632" fmla="*/ 1296861 h 2663544"/>
              <a:gd name="connsiteX633" fmla="*/ 6102132 w 9120436"/>
              <a:gd name="connsiteY633" fmla="*/ 1540621 h 2663544"/>
              <a:gd name="connsiteX634" fmla="*/ 6112597 w 9120436"/>
              <a:gd name="connsiteY634" fmla="*/ 1610887 h 2663544"/>
              <a:gd name="connsiteX635" fmla="*/ 6345930 w 9120436"/>
              <a:gd name="connsiteY635" fmla="*/ 1784114 h 2663544"/>
              <a:gd name="connsiteX636" fmla="*/ 6345930 w 9120436"/>
              <a:gd name="connsiteY636" fmla="*/ 1784115 h 2663544"/>
              <a:gd name="connsiteX637" fmla="*/ 6589350 w 9120436"/>
              <a:gd name="connsiteY637" fmla="*/ 1539977 h 2663544"/>
              <a:gd name="connsiteX638" fmla="*/ 6579096 w 9120436"/>
              <a:gd name="connsiteY638" fmla="*/ 1470592 h 2663544"/>
              <a:gd name="connsiteX639" fmla="*/ 6345426 w 9120436"/>
              <a:gd name="connsiteY639" fmla="*/ 1297533 h 2663544"/>
              <a:gd name="connsiteX640" fmla="*/ 1910917 w 9120436"/>
              <a:gd name="connsiteY640" fmla="*/ 1292890 h 2663544"/>
              <a:gd name="connsiteX641" fmla="*/ 1999880 w 9120436"/>
              <a:gd name="connsiteY641" fmla="*/ 1386446 h 2663544"/>
              <a:gd name="connsiteX642" fmla="*/ 1910917 w 9120436"/>
              <a:gd name="connsiteY642" fmla="*/ 1475297 h 2663544"/>
              <a:gd name="connsiteX643" fmla="*/ 1906206 w 9120436"/>
              <a:gd name="connsiteY643" fmla="*/ 1475297 h 2663544"/>
              <a:gd name="connsiteX644" fmla="*/ 1817243 w 9120436"/>
              <a:gd name="connsiteY644" fmla="*/ 1381741 h 2663544"/>
              <a:gd name="connsiteX645" fmla="*/ 1910917 w 9120436"/>
              <a:gd name="connsiteY645" fmla="*/ 1292890 h 2663544"/>
              <a:gd name="connsiteX646" fmla="*/ 4879479 w 9120436"/>
              <a:gd name="connsiteY646" fmla="*/ 1277371 h 2663544"/>
              <a:gd name="connsiteX647" fmla="*/ 4831596 w 9120436"/>
              <a:gd name="connsiteY647" fmla="*/ 1281195 h 2663544"/>
              <a:gd name="connsiteX648" fmla="*/ 4701156 w 9120436"/>
              <a:gd name="connsiteY648" fmla="*/ 1337689 h 2663544"/>
              <a:gd name="connsiteX649" fmla="*/ 4645178 w 9120436"/>
              <a:gd name="connsiteY649" fmla="*/ 1750218 h 2663544"/>
              <a:gd name="connsiteX650" fmla="*/ 4880320 w 9120436"/>
              <a:gd name="connsiteY650" fmla="*/ 1866275 h 2663544"/>
              <a:gd name="connsiteX651" fmla="*/ 5058812 w 9120436"/>
              <a:gd name="connsiteY651" fmla="*/ 1805957 h 2663544"/>
              <a:gd name="connsiteX652" fmla="*/ 5114123 w 9120436"/>
              <a:gd name="connsiteY652" fmla="*/ 1393099 h 2663544"/>
              <a:gd name="connsiteX653" fmla="*/ 4947102 w 9120436"/>
              <a:gd name="connsiteY653" fmla="*/ 1285145 h 2663544"/>
              <a:gd name="connsiteX654" fmla="*/ 2892699 w 9120436"/>
              <a:gd name="connsiteY654" fmla="*/ 1275019 h 2663544"/>
              <a:gd name="connsiteX655" fmla="*/ 2908178 w 9120436"/>
              <a:gd name="connsiteY655" fmla="*/ 1275019 h 2663544"/>
              <a:gd name="connsiteX656" fmla="*/ 2991450 w 9120436"/>
              <a:gd name="connsiteY656" fmla="*/ 1276364 h 2663544"/>
              <a:gd name="connsiteX657" fmla="*/ 3006927 w 9120436"/>
              <a:gd name="connsiteY657" fmla="*/ 1276364 h 2663544"/>
              <a:gd name="connsiteX658" fmla="*/ 3030648 w 9120436"/>
              <a:gd name="connsiteY658" fmla="*/ 1298038 h 2663544"/>
              <a:gd name="connsiteX659" fmla="*/ 3054705 w 9120436"/>
              <a:gd name="connsiteY659" fmla="*/ 1473785 h 2663544"/>
              <a:gd name="connsiteX660" fmla="*/ 3180708 w 9120436"/>
              <a:gd name="connsiteY660" fmla="*/ 1495796 h 2663544"/>
              <a:gd name="connsiteX661" fmla="*/ 3263645 w 9120436"/>
              <a:gd name="connsiteY661" fmla="*/ 1338866 h 2663544"/>
              <a:gd name="connsiteX662" fmla="*/ 3293422 w 9120436"/>
              <a:gd name="connsiteY662" fmla="*/ 1326433 h 2663544"/>
              <a:gd name="connsiteX663" fmla="*/ 3308058 w 9120436"/>
              <a:gd name="connsiteY663" fmla="*/ 1330970 h 2663544"/>
              <a:gd name="connsiteX664" fmla="*/ 3386790 w 9120436"/>
              <a:gd name="connsiteY664" fmla="*/ 1358021 h 2663544"/>
              <a:gd name="connsiteX665" fmla="*/ 3401257 w 9120436"/>
              <a:gd name="connsiteY665" fmla="*/ 1363565 h 2663544"/>
              <a:gd name="connsiteX666" fmla="*/ 3417070 w 9120436"/>
              <a:gd name="connsiteY666" fmla="*/ 1391624 h 2663544"/>
              <a:gd name="connsiteX667" fmla="*/ 3385611 w 9120436"/>
              <a:gd name="connsiteY667" fmla="*/ 1566027 h 2663544"/>
              <a:gd name="connsiteX668" fmla="*/ 3498661 w 9120436"/>
              <a:gd name="connsiteY668" fmla="*/ 1626178 h 2663544"/>
              <a:gd name="connsiteX669" fmla="*/ 3625843 w 9120436"/>
              <a:gd name="connsiteY669" fmla="*/ 1502516 h 2663544"/>
              <a:gd name="connsiteX670" fmla="*/ 3657974 w 9120436"/>
              <a:gd name="connsiteY670" fmla="*/ 1499996 h 2663544"/>
              <a:gd name="connsiteX671" fmla="*/ 3670760 w 9120436"/>
              <a:gd name="connsiteY671" fmla="*/ 1509069 h 2663544"/>
              <a:gd name="connsiteX672" fmla="*/ 3737042 w 9120436"/>
              <a:gd name="connsiteY672" fmla="*/ 1559475 h 2663544"/>
              <a:gd name="connsiteX673" fmla="*/ 3749154 w 9120436"/>
              <a:gd name="connsiteY673" fmla="*/ 1569220 h 2663544"/>
              <a:gd name="connsiteX674" fmla="*/ 3755547 w 9120436"/>
              <a:gd name="connsiteY674" fmla="*/ 1600807 h 2663544"/>
              <a:gd name="connsiteX675" fmla="*/ 3671433 w 9120436"/>
              <a:gd name="connsiteY675" fmla="*/ 1756896 h 2663544"/>
              <a:gd name="connsiteX676" fmla="*/ 3717358 w 9120436"/>
              <a:gd name="connsiteY676" fmla="*/ 1801421 h 2663544"/>
              <a:gd name="connsiteX677" fmla="*/ 3760257 w 9120436"/>
              <a:gd name="connsiteY677" fmla="*/ 1848802 h 2663544"/>
              <a:gd name="connsiteX678" fmla="*/ 3919402 w 9120436"/>
              <a:gd name="connsiteY678" fmla="*/ 1770506 h 2663544"/>
              <a:gd name="connsiteX679" fmla="*/ 3950861 w 9120436"/>
              <a:gd name="connsiteY679" fmla="*/ 1778066 h 2663544"/>
              <a:gd name="connsiteX680" fmla="*/ 3960114 w 9120436"/>
              <a:gd name="connsiteY680" fmla="*/ 1790332 h 2663544"/>
              <a:gd name="connsiteX681" fmla="*/ 4008059 w 9120436"/>
              <a:gd name="connsiteY681" fmla="*/ 1857539 h 2663544"/>
              <a:gd name="connsiteX682" fmla="*/ 4016470 w 9120436"/>
              <a:gd name="connsiteY682" fmla="*/ 1870477 h 2663544"/>
              <a:gd name="connsiteX683" fmla="*/ 4012937 w 9120436"/>
              <a:gd name="connsiteY683" fmla="*/ 1902400 h 2663544"/>
              <a:gd name="connsiteX684" fmla="*/ 3884747 w 9120436"/>
              <a:gd name="connsiteY684" fmla="*/ 2025222 h 2663544"/>
              <a:gd name="connsiteX685" fmla="*/ 3940935 w 9120436"/>
              <a:gd name="connsiteY685" fmla="*/ 2139978 h 2663544"/>
              <a:gd name="connsiteX686" fmla="*/ 4117402 w 9120436"/>
              <a:gd name="connsiteY686" fmla="*/ 2116288 h 2663544"/>
              <a:gd name="connsiteX687" fmla="*/ 4144991 w 9120436"/>
              <a:gd name="connsiteY687" fmla="*/ 2133090 h 2663544"/>
              <a:gd name="connsiteX688" fmla="*/ 4149870 w 9120436"/>
              <a:gd name="connsiteY688" fmla="*/ 2147707 h 2663544"/>
              <a:gd name="connsiteX689" fmla="*/ 4174263 w 9120436"/>
              <a:gd name="connsiteY689" fmla="*/ 2227180 h 2663544"/>
              <a:gd name="connsiteX690" fmla="*/ 4178300 w 9120436"/>
              <a:gd name="connsiteY690" fmla="*/ 2242134 h 2663544"/>
              <a:gd name="connsiteX691" fmla="*/ 4164842 w 9120436"/>
              <a:gd name="connsiteY691" fmla="*/ 2271369 h 2663544"/>
              <a:gd name="connsiteX692" fmla="*/ 4005031 w 9120436"/>
              <a:gd name="connsiteY692" fmla="*/ 2348489 h 2663544"/>
              <a:gd name="connsiteX693" fmla="*/ 4021854 w 9120436"/>
              <a:gd name="connsiteY693" fmla="*/ 2475175 h 2663544"/>
              <a:gd name="connsiteX694" fmla="*/ 4196806 w 9120436"/>
              <a:gd name="connsiteY694" fmla="*/ 2505251 h 2663544"/>
              <a:gd name="connsiteX695" fmla="*/ 4217666 w 9120436"/>
              <a:gd name="connsiteY695" fmla="*/ 2529614 h 2663544"/>
              <a:gd name="connsiteX696" fmla="*/ 4217666 w 9120436"/>
              <a:gd name="connsiteY696" fmla="*/ 2545240 h 2663544"/>
              <a:gd name="connsiteX697" fmla="*/ 4216152 w 9120436"/>
              <a:gd name="connsiteY697" fmla="*/ 2628241 h 2663544"/>
              <a:gd name="connsiteX698" fmla="*/ 4215311 w 9120436"/>
              <a:gd name="connsiteY698" fmla="*/ 2643699 h 2663544"/>
              <a:gd name="connsiteX699" fmla="*/ 4208779 w 9120436"/>
              <a:gd name="connsiteY699" fmla="*/ 2659546 h 2663544"/>
              <a:gd name="connsiteX700" fmla="*/ 4201209 w 9120436"/>
              <a:gd name="connsiteY700" fmla="*/ 2663544 h 2663544"/>
              <a:gd name="connsiteX701" fmla="*/ 3972046 w 9120436"/>
              <a:gd name="connsiteY701" fmla="*/ 2663544 h 2663544"/>
              <a:gd name="connsiteX702" fmla="*/ 3977842 w 9120436"/>
              <a:gd name="connsiteY702" fmla="*/ 2651216 h 2663544"/>
              <a:gd name="connsiteX703" fmla="*/ 3992918 w 9120436"/>
              <a:gd name="connsiteY703" fmla="*/ 2643867 h 2663544"/>
              <a:gd name="connsiteX704" fmla="*/ 4167029 w 9120436"/>
              <a:gd name="connsiteY704" fmla="*/ 2620344 h 2663544"/>
              <a:gd name="connsiteX705" fmla="*/ 4168207 w 9120436"/>
              <a:gd name="connsiteY705" fmla="*/ 2551288 h 2663544"/>
              <a:gd name="connsiteX706" fmla="*/ 3994432 w 9120436"/>
              <a:gd name="connsiteY706" fmla="*/ 2521381 h 2663544"/>
              <a:gd name="connsiteX707" fmla="*/ 3973573 w 9120436"/>
              <a:gd name="connsiteY707" fmla="*/ 2498193 h 2663544"/>
              <a:gd name="connsiteX708" fmla="*/ 3951534 w 9120436"/>
              <a:gd name="connsiteY708" fmla="*/ 2339752 h 2663544"/>
              <a:gd name="connsiteX709" fmla="*/ 3965329 w 9120436"/>
              <a:gd name="connsiteY709" fmla="*/ 2311693 h 2663544"/>
              <a:gd name="connsiteX710" fmla="*/ 4124131 w 9120436"/>
              <a:gd name="connsiteY710" fmla="*/ 2235077 h 2663544"/>
              <a:gd name="connsiteX711" fmla="*/ 4103943 w 9120436"/>
              <a:gd name="connsiteY711" fmla="*/ 2169045 h 2663544"/>
              <a:gd name="connsiteX712" fmla="*/ 3929496 w 9120436"/>
              <a:gd name="connsiteY712" fmla="*/ 2194248 h 2663544"/>
              <a:gd name="connsiteX713" fmla="*/ 3902411 w 9120436"/>
              <a:gd name="connsiteY713" fmla="*/ 2178623 h 2663544"/>
              <a:gd name="connsiteX714" fmla="*/ 3832091 w 9120436"/>
              <a:gd name="connsiteY714" fmla="*/ 2034967 h 2663544"/>
              <a:gd name="connsiteX715" fmla="*/ 3836297 w 9120436"/>
              <a:gd name="connsiteY715" fmla="*/ 2003883 h 2663544"/>
              <a:gd name="connsiteX716" fmla="*/ 3963646 w 9120436"/>
              <a:gd name="connsiteY716" fmla="*/ 1882070 h 2663544"/>
              <a:gd name="connsiteX717" fmla="*/ 3923776 w 9120436"/>
              <a:gd name="connsiteY717" fmla="*/ 1825616 h 2663544"/>
              <a:gd name="connsiteX718" fmla="*/ 3765641 w 9120436"/>
              <a:gd name="connsiteY718" fmla="*/ 1903408 h 2663544"/>
              <a:gd name="connsiteX719" fmla="*/ 3735191 w 9120436"/>
              <a:gd name="connsiteY719" fmla="*/ 1896856 h 2663544"/>
              <a:gd name="connsiteX720" fmla="*/ 3681863 w 9120436"/>
              <a:gd name="connsiteY720" fmla="*/ 1837041 h 2663544"/>
              <a:gd name="connsiteX721" fmla="*/ 3623993 w 9120436"/>
              <a:gd name="connsiteY721" fmla="*/ 1781931 h 2663544"/>
              <a:gd name="connsiteX722" fmla="*/ 3618440 w 9120436"/>
              <a:gd name="connsiteY722" fmla="*/ 1751016 h 2663544"/>
              <a:gd name="connsiteX723" fmla="*/ 3702554 w 9120436"/>
              <a:gd name="connsiteY723" fmla="*/ 1595935 h 2663544"/>
              <a:gd name="connsiteX724" fmla="*/ 3647376 w 9120436"/>
              <a:gd name="connsiteY724" fmla="*/ 1554266 h 2663544"/>
              <a:gd name="connsiteX725" fmla="*/ 3521036 w 9120436"/>
              <a:gd name="connsiteY725" fmla="*/ 1677087 h 2663544"/>
              <a:gd name="connsiteX726" fmla="*/ 3489913 w 9120436"/>
              <a:gd name="connsiteY726" fmla="*/ 1680280 h 2663544"/>
              <a:gd name="connsiteX727" fmla="*/ 3348601 w 9120436"/>
              <a:gd name="connsiteY727" fmla="*/ 1605008 h 2663544"/>
              <a:gd name="connsiteX728" fmla="*/ 3333797 w 9120436"/>
              <a:gd name="connsiteY728" fmla="*/ 1577453 h 2663544"/>
              <a:gd name="connsiteX729" fmla="*/ 3365086 w 9120436"/>
              <a:gd name="connsiteY729" fmla="*/ 1404226 h 2663544"/>
              <a:gd name="connsiteX730" fmla="*/ 3299815 w 9120436"/>
              <a:gd name="connsiteY730" fmla="*/ 1381711 h 2663544"/>
              <a:gd name="connsiteX731" fmla="*/ 3217550 w 9120436"/>
              <a:gd name="connsiteY731" fmla="*/ 1537632 h 2663544"/>
              <a:gd name="connsiteX732" fmla="*/ 3188952 w 9120436"/>
              <a:gd name="connsiteY732" fmla="*/ 1550234 h 2663544"/>
              <a:gd name="connsiteX733" fmla="*/ 3031321 w 9120436"/>
              <a:gd name="connsiteY733" fmla="*/ 1522847 h 2663544"/>
              <a:gd name="connsiteX734" fmla="*/ 3008779 w 9120436"/>
              <a:gd name="connsiteY734" fmla="*/ 1501172 h 2663544"/>
              <a:gd name="connsiteX735" fmla="*/ 2983543 w 9120436"/>
              <a:gd name="connsiteY735" fmla="*/ 1326601 h 2663544"/>
              <a:gd name="connsiteX736" fmla="*/ 2914401 w 9120436"/>
              <a:gd name="connsiteY736" fmla="*/ 1325425 h 2663544"/>
              <a:gd name="connsiteX737" fmla="*/ 2884457 w 9120436"/>
              <a:gd name="connsiteY737" fmla="*/ 1498988 h 2663544"/>
              <a:gd name="connsiteX738" fmla="*/ 2861073 w 9120436"/>
              <a:gd name="connsiteY738" fmla="*/ 1519822 h 2663544"/>
              <a:gd name="connsiteX739" fmla="*/ 2702602 w 9120436"/>
              <a:gd name="connsiteY739" fmla="*/ 1541833 h 2663544"/>
              <a:gd name="connsiteX740" fmla="*/ 2674508 w 9120436"/>
              <a:gd name="connsiteY740" fmla="*/ 1528223 h 2663544"/>
              <a:gd name="connsiteX741" fmla="*/ 2597795 w 9120436"/>
              <a:gd name="connsiteY741" fmla="*/ 1369614 h 2663544"/>
              <a:gd name="connsiteX742" fmla="*/ 2531682 w 9120436"/>
              <a:gd name="connsiteY742" fmla="*/ 1389608 h 2663544"/>
              <a:gd name="connsiteX743" fmla="*/ 2556916 w 9120436"/>
              <a:gd name="connsiteY743" fmla="*/ 1563843 h 2663544"/>
              <a:gd name="connsiteX744" fmla="*/ 2541270 w 9120436"/>
              <a:gd name="connsiteY744" fmla="*/ 1590894 h 2663544"/>
              <a:gd name="connsiteX745" fmla="*/ 2397266 w 9120436"/>
              <a:gd name="connsiteY745" fmla="*/ 1661294 h 2663544"/>
              <a:gd name="connsiteX746" fmla="*/ 2366312 w 9120436"/>
              <a:gd name="connsiteY746" fmla="*/ 1656925 h 2663544"/>
              <a:gd name="connsiteX747" fmla="*/ 2244346 w 9120436"/>
              <a:gd name="connsiteY747" fmla="*/ 1529735 h 2663544"/>
              <a:gd name="connsiteX748" fmla="*/ 2187822 w 9120436"/>
              <a:gd name="connsiteY748" fmla="*/ 1569556 h 2663544"/>
              <a:gd name="connsiteX749" fmla="*/ 2265711 w 9120436"/>
              <a:gd name="connsiteY749" fmla="*/ 1727493 h 2663544"/>
              <a:gd name="connsiteX750" fmla="*/ 2259150 w 9120436"/>
              <a:gd name="connsiteY750" fmla="*/ 1758072 h 2663544"/>
              <a:gd name="connsiteX751" fmla="*/ 2199261 w 9120436"/>
              <a:gd name="connsiteY751" fmla="*/ 1811166 h 2663544"/>
              <a:gd name="connsiteX752" fmla="*/ 2143914 w 9120436"/>
              <a:gd name="connsiteY752" fmla="*/ 1869133 h 2663544"/>
              <a:gd name="connsiteX753" fmla="*/ 2113128 w 9120436"/>
              <a:gd name="connsiteY753" fmla="*/ 1874509 h 2663544"/>
              <a:gd name="connsiteX754" fmla="*/ 1957853 w 9120436"/>
              <a:gd name="connsiteY754" fmla="*/ 1790500 h 2663544"/>
              <a:gd name="connsiteX755" fmla="*/ 1916130 w 9120436"/>
              <a:gd name="connsiteY755" fmla="*/ 1845442 h 2663544"/>
              <a:gd name="connsiteX756" fmla="*/ 2039108 w 9120436"/>
              <a:gd name="connsiteY756" fmla="*/ 1971624 h 2663544"/>
              <a:gd name="connsiteX757" fmla="*/ 2042303 w 9120436"/>
              <a:gd name="connsiteY757" fmla="*/ 2002707 h 2663544"/>
              <a:gd name="connsiteX758" fmla="*/ 1966937 w 9120436"/>
              <a:gd name="connsiteY758" fmla="*/ 2144011 h 2663544"/>
              <a:gd name="connsiteX759" fmla="*/ 1939348 w 9120436"/>
              <a:gd name="connsiteY759" fmla="*/ 2158628 h 2663544"/>
              <a:gd name="connsiteX760" fmla="*/ 1765903 w 9120436"/>
              <a:gd name="connsiteY760" fmla="*/ 2127377 h 2663544"/>
              <a:gd name="connsiteX761" fmla="*/ 1743360 w 9120436"/>
              <a:gd name="connsiteY761" fmla="*/ 2192568 h 2663544"/>
              <a:gd name="connsiteX762" fmla="*/ 1899477 w 9120436"/>
              <a:gd name="connsiteY762" fmla="*/ 2274729 h 2663544"/>
              <a:gd name="connsiteX763" fmla="*/ 1912094 w 9120436"/>
              <a:gd name="connsiteY763" fmla="*/ 2303292 h 2663544"/>
              <a:gd name="connsiteX764" fmla="*/ 1884503 w 9120436"/>
              <a:gd name="connsiteY764" fmla="*/ 2460893 h 2663544"/>
              <a:gd name="connsiteX765" fmla="*/ 1862803 w 9120436"/>
              <a:gd name="connsiteY765" fmla="*/ 2483408 h 2663544"/>
              <a:gd name="connsiteX766" fmla="*/ 1688181 w 9120436"/>
              <a:gd name="connsiteY766" fmla="*/ 2507603 h 2663544"/>
              <a:gd name="connsiteX767" fmla="*/ 1687003 w 9120436"/>
              <a:gd name="connsiteY767" fmla="*/ 2576659 h 2663544"/>
              <a:gd name="connsiteX768" fmla="*/ 1860784 w 9120436"/>
              <a:gd name="connsiteY768" fmla="*/ 2606566 h 2663544"/>
              <a:gd name="connsiteX769" fmla="*/ 1881643 w 9120436"/>
              <a:gd name="connsiteY769" fmla="*/ 2629921 h 2663544"/>
              <a:gd name="connsiteX770" fmla="*/ 1886320 w 9120436"/>
              <a:gd name="connsiteY770" fmla="*/ 2663544 h 2663544"/>
              <a:gd name="connsiteX771" fmla="*/ 1835612 w 9120436"/>
              <a:gd name="connsiteY771" fmla="*/ 2663544 h 2663544"/>
              <a:gd name="connsiteX772" fmla="*/ 1834204 w 9120436"/>
              <a:gd name="connsiteY772" fmla="*/ 2652940 h 2663544"/>
              <a:gd name="connsiteX773" fmla="*/ 1659246 w 9120436"/>
              <a:gd name="connsiteY773" fmla="*/ 2622864 h 2663544"/>
              <a:gd name="connsiteX774" fmla="*/ 1638385 w 9120436"/>
              <a:gd name="connsiteY774" fmla="*/ 2598333 h 2663544"/>
              <a:gd name="connsiteX775" fmla="*/ 1638385 w 9120436"/>
              <a:gd name="connsiteY775" fmla="*/ 2582876 h 2663544"/>
              <a:gd name="connsiteX776" fmla="*/ 1639899 w 9120436"/>
              <a:gd name="connsiteY776" fmla="*/ 2498867 h 2663544"/>
              <a:gd name="connsiteX777" fmla="*/ 1639899 w 9120436"/>
              <a:gd name="connsiteY777" fmla="*/ 2483408 h 2663544"/>
              <a:gd name="connsiteX778" fmla="*/ 1661601 w 9120436"/>
              <a:gd name="connsiteY778" fmla="*/ 2459717 h 2663544"/>
              <a:gd name="connsiteX779" fmla="*/ 1837400 w 9120436"/>
              <a:gd name="connsiteY779" fmla="*/ 2435691 h 2663544"/>
              <a:gd name="connsiteX780" fmla="*/ 1859438 w 9120436"/>
              <a:gd name="connsiteY780" fmla="*/ 2309845 h 2663544"/>
              <a:gd name="connsiteX781" fmla="*/ 1702312 w 9120436"/>
              <a:gd name="connsiteY781" fmla="*/ 2227180 h 2663544"/>
              <a:gd name="connsiteX782" fmla="*/ 1690031 w 9120436"/>
              <a:gd name="connsiteY782" fmla="*/ 2197441 h 2663544"/>
              <a:gd name="connsiteX783" fmla="*/ 1694574 w 9120436"/>
              <a:gd name="connsiteY783" fmla="*/ 2182655 h 2663544"/>
              <a:gd name="connsiteX784" fmla="*/ 1721657 w 9120436"/>
              <a:gd name="connsiteY784" fmla="*/ 2104022 h 2663544"/>
              <a:gd name="connsiteX785" fmla="*/ 1727209 w 9120436"/>
              <a:gd name="connsiteY785" fmla="*/ 2089573 h 2663544"/>
              <a:gd name="connsiteX786" fmla="*/ 1755135 w 9120436"/>
              <a:gd name="connsiteY786" fmla="*/ 2073779 h 2663544"/>
              <a:gd name="connsiteX787" fmla="*/ 1929758 w 9120436"/>
              <a:gd name="connsiteY787" fmla="*/ 2105198 h 2663544"/>
              <a:gd name="connsiteX788" fmla="*/ 1990153 w 9120436"/>
              <a:gd name="connsiteY788" fmla="*/ 1992290 h 2663544"/>
              <a:gd name="connsiteX789" fmla="*/ 1866334 w 9120436"/>
              <a:gd name="connsiteY789" fmla="*/ 1865268 h 2663544"/>
              <a:gd name="connsiteX790" fmla="*/ 1863812 w 9120436"/>
              <a:gd name="connsiteY790" fmla="*/ 1833177 h 2663544"/>
              <a:gd name="connsiteX791" fmla="*/ 1872728 w 9120436"/>
              <a:gd name="connsiteY791" fmla="*/ 1820575 h 2663544"/>
              <a:gd name="connsiteX792" fmla="*/ 1923197 w 9120436"/>
              <a:gd name="connsiteY792" fmla="*/ 1753368 h 2663544"/>
              <a:gd name="connsiteX793" fmla="*/ 1932954 w 9120436"/>
              <a:gd name="connsiteY793" fmla="*/ 1741439 h 2663544"/>
              <a:gd name="connsiteX794" fmla="*/ 1964414 w 9120436"/>
              <a:gd name="connsiteY794" fmla="*/ 1735054 h 2663544"/>
              <a:gd name="connsiteX795" fmla="*/ 2120699 w 9120436"/>
              <a:gd name="connsiteY795" fmla="*/ 1819063 h 2663544"/>
              <a:gd name="connsiteX796" fmla="*/ 2165447 w 9120436"/>
              <a:gd name="connsiteY796" fmla="*/ 1773362 h 2663544"/>
              <a:gd name="connsiteX797" fmla="*/ 2212887 w 9120436"/>
              <a:gd name="connsiteY797" fmla="*/ 1730349 h 2663544"/>
              <a:gd name="connsiteX798" fmla="*/ 2134492 w 9120436"/>
              <a:gd name="connsiteY798" fmla="*/ 1571404 h 2663544"/>
              <a:gd name="connsiteX799" fmla="*/ 2141895 w 9120436"/>
              <a:gd name="connsiteY799" fmla="*/ 1540152 h 2663544"/>
              <a:gd name="connsiteX800" fmla="*/ 2154345 w 9120436"/>
              <a:gd name="connsiteY800" fmla="*/ 1530743 h 2663544"/>
              <a:gd name="connsiteX801" fmla="*/ 2221636 w 9120436"/>
              <a:gd name="connsiteY801" fmla="*/ 1483026 h 2663544"/>
              <a:gd name="connsiteX802" fmla="*/ 2234589 w 9120436"/>
              <a:gd name="connsiteY802" fmla="*/ 1474457 h 2663544"/>
              <a:gd name="connsiteX803" fmla="*/ 2266552 w 9120436"/>
              <a:gd name="connsiteY803" fmla="*/ 1478154 h 2663544"/>
              <a:gd name="connsiteX804" fmla="*/ 2389359 w 9120436"/>
              <a:gd name="connsiteY804" fmla="*/ 1606184 h 2663544"/>
              <a:gd name="connsiteX805" fmla="*/ 2504428 w 9120436"/>
              <a:gd name="connsiteY805" fmla="*/ 1549898 h 2663544"/>
              <a:gd name="connsiteX806" fmla="*/ 2478857 w 9120436"/>
              <a:gd name="connsiteY806" fmla="*/ 1375830 h 2663544"/>
              <a:gd name="connsiteX807" fmla="*/ 2495680 w 9120436"/>
              <a:gd name="connsiteY807" fmla="*/ 1348443 h 2663544"/>
              <a:gd name="connsiteX808" fmla="*/ 2510316 w 9120436"/>
              <a:gd name="connsiteY808" fmla="*/ 1343403 h 2663544"/>
              <a:gd name="connsiteX809" fmla="*/ 2589889 w 9120436"/>
              <a:gd name="connsiteY809" fmla="*/ 1319040 h 2663544"/>
              <a:gd name="connsiteX810" fmla="*/ 2604692 w 9120436"/>
              <a:gd name="connsiteY810" fmla="*/ 1315008 h 2663544"/>
              <a:gd name="connsiteX811" fmla="*/ 2634132 w 9120436"/>
              <a:gd name="connsiteY811" fmla="*/ 1328449 h 2663544"/>
              <a:gd name="connsiteX812" fmla="*/ 2711349 w 9120436"/>
              <a:gd name="connsiteY812" fmla="*/ 1488235 h 2663544"/>
              <a:gd name="connsiteX813" fmla="*/ 2838026 w 9120436"/>
              <a:gd name="connsiteY813" fmla="*/ 1470593 h 2663544"/>
              <a:gd name="connsiteX814" fmla="*/ 2868308 w 9120436"/>
              <a:gd name="connsiteY814" fmla="*/ 1295854 h 2663544"/>
              <a:gd name="connsiteX815" fmla="*/ 2892699 w 9120436"/>
              <a:gd name="connsiteY815" fmla="*/ 1275019 h 2663544"/>
              <a:gd name="connsiteX816" fmla="*/ 8514025 w 9120436"/>
              <a:gd name="connsiteY816" fmla="*/ 1248781 h 2663544"/>
              <a:gd name="connsiteX817" fmla="*/ 8532215 w 9120436"/>
              <a:gd name="connsiteY817" fmla="*/ 1255266 h 2663544"/>
              <a:gd name="connsiteX818" fmla="*/ 8533992 w 9120436"/>
              <a:gd name="connsiteY818" fmla="*/ 1290863 h 2663544"/>
              <a:gd name="connsiteX819" fmla="*/ 8533078 w 9120436"/>
              <a:gd name="connsiteY819" fmla="*/ 1291821 h 2663544"/>
              <a:gd name="connsiteX820" fmla="*/ 8394119 w 9120436"/>
              <a:gd name="connsiteY820" fmla="*/ 1437998 h 2663544"/>
              <a:gd name="connsiteX821" fmla="*/ 8375277 w 9120436"/>
              <a:gd name="connsiteY821" fmla="*/ 1445894 h 2663544"/>
              <a:gd name="connsiteX822" fmla="*/ 8358455 w 9120436"/>
              <a:gd name="connsiteY822" fmla="*/ 1439006 h 2663544"/>
              <a:gd name="connsiteX823" fmla="*/ 8357221 w 9120436"/>
              <a:gd name="connsiteY823" fmla="*/ 1403623 h 2663544"/>
              <a:gd name="connsiteX824" fmla="*/ 8357445 w 9120436"/>
              <a:gd name="connsiteY824" fmla="*/ 1403386 h 2663544"/>
              <a:gd name="connsiteX825" fmla="*/ 8496571 w 9120436"/>
              <a:gd name="connsiteY825" fmla="*/ 1257041 h 2663544"/>
              <a:gd name="connsiteX826" fmla="*/ 8514025 w 9120436"/>
              <a:gd name="connsiteY826" fmla="*/ 1248781 h 2663544"/>
              <a:gd name="connsiteX827" fmla="*/ 6369772 w 9120436"/>
              <a:gd name="connsiteY827" fmla="*/ 1247900 h 2663544"/>
              <a:gd name="connsiteX828" fmla="*/ 6626910 w 9120436"/>
              <a:gd name="connsiteY828" fmla="*/ 1456107 h 2663544"/>
              <a:gd name="connsiteX829" fmla="*/ 6429949 w 9120436"/>
              <a:gd name="connsiteY829" fmla="*/ 1821919 h 2663544"/>
              <a:gd name="connsiteX830" fmla="*/ 6345595 w 9120436"/>
              <a:gd name="connsiteY830" fmla="*/ 1834352 h 2663544"/>
              <a:gd name="connsiteX831" fmla="*/ 6345594 w 9120436"/>
              <a:gd name="connsiteY831" fmla="*/ 1834520 h 2663544"/>
              <a:gd name="connsiteX832" fmla="*/ 6063979 w 9120436"/>
              <a:gd name="connsiteY832" fmla="*/ 1625505 h 2663544"/>
              <a:gd name="connsiteX833" fmla="*/ 6260639 w 9120436"/>
              <a:gd name="connsiteY833" fmla="*/ 1259393 h 2663544"/>
              <a:gd name="connsiteX834" fmla="*/ 6319114 w 9120436"/>
              <a:gd name="connsiteY834" fmla="*/ 1248067 h 2663544"/>
              <a:gd name="connsiteX835" fmla="*/ 6369772 w 9120436"/>
              <a:gd name="connsiteY835" fmla="*/ 1247900 h 2663544"/>
              <a:gd name="connsiteX836" fmla="*/ 4880018 w 9120436"/>
              <a:gd name="connsiteY836" fmla="*/ 1227133 h 2663544"/>
              <a:gd name="connsiteX837" fmla="*/ 5225376 w 9120436"/>
              <a:gd name="connsiteY837" fmla="*/ 1571756 h 2663544"/>
              <a:gd name="connsiteX838" fmla="*/ 5089429 w 9120436"/>
              <a:gd name="connsiteY838" fmla="*/ 1846113 h 2663544"/>
              <a:gd name="connsiteX839" fmla="*/ 4880320 w 9120436"/>
              <a:gd name="connsiteY839" fmla="*/ 1916681 h 2663544"/>
              <a:gd name="connsiteX840" fmla="*/ 4534963 w 9120436"/>
              <a:gd name="connsiteY840" fmla="*/ 1572058 h 2663544"/>
              <a:gd name="connsiteX841" fmla="*/ 4880018 w 9120436"/>
              <a:gd name="connsiteY841" fmla="*/ 1227133 h 2663544"/>
              <a:gd name="connsiteX842" fmla="*/ 4879310 w 9120436"/>
              <a:gd name="connsiteY842" fmla="*/ 1193866 h 2663544"/>
              <a:gd name="connsiteX843" fmla="*/ 4879380 w 9120436"/>
              <a:gd name="connsiteY843" fmla="*/ 1193874 h 2663544"/>
              <a:gd name="connsiteX844" fmla="*/ 4817937 w 9120436"/>
              <a:gd name="connsiteY844" fmla="*/ 1198759 h 2663544"/>
              <a:gd name="connsiteX845" fmla="*/ 4650183 w 9120436"/>
              <a:gd name="connsiteY845" fmla="*/ 1271154 h 2663544"/>
              <a:gd name="connsiteX846" fmla="*/ 4578665 w 9120436"/>
              <a:gd name="connsiteY846" fmla="*/ 1801233 h 2663544"/>
              <a:gd name="connsiteX847" fmla="*/ 4880320 w 9120436"/>
              <a:gd name="connsiteY847" fmla="*/ 1950118 h 2663544"/>
              <a:gd name="connsiteX848" fmla="*/ 5109449 w 9120436"/>
              <a:gd name="connsiteY848" fmla="*/ 1872661 h 2663544"/>
              <a:gd name="connsiteX849" fmla="*/ 5181245 w 9120436"/>
              <a:gd name="connsiteY849" fmla="*/ 1342860 h 2663544"/>
              <a:gd name="connsiteX850" fmla="*/ 4966364 w 9120436"/>
              <a:gd name="connsiteY850" fmla="*/ 1203806 h 2663544"/>
              <a:gd name="connsiteX851" fmla="*/ 4879380 w 9120436"/>
              <a:gd name="connsiteY851" fmla="*/ 1193874 h 2663544"/>
              <a:gd name="connsiteX852" fmla="*/ 4879479 w 9120436"/>
              <a:gd name="connsiteY852" fmla="*/ 1193866 h 2663544"/>
              <a:gd name="connsiteX853" fmla="*/ 4880196 w 9120436"/>
              <a:gd name="connsiteY853" fmla="*/ 1143460 h 2663544"/>
              <a:gd name="connsiteX854" fmla="*/ 5309327 w 9120436"/>
              <a:gd name="connsiteY854" fmla="*/ 1571761 h 2663544"/>
              <a:gd name="connsiteX855" fmla="*/ 5140403 w 9120436"/>
              <a:gd name="connsiteY855" fmla="*/ 1912650 h 2663544"/>
              <a:gd name="connsiteX856" fmla="*/ 4950118 w 9120436"/>
              <a:gd name="connsiteY856" fmla="*/ 1994750 h 2663544"/>
              <a:gd name="connsiteX857" fmla="*/ 4880414 w 9120436"/>
              <a:gd name="connsiteY857" fmla="*/ 2000347 h 2663544"/>
              <a:gd name="connsiteX858" fmla="*/ 4794030 w 9120436"/>
              <a:gd name="connsiteY858" fmla="*/ 1991680 h 2663544"/>
              <a:gd name="connsiteX859" fmla="*/ 4451358 w 9120436"/>
              <a:gd name="connsiteY859" fmla="*/ 1572054 h 2663544"/>
              <a:gd name="connsiteX860" fmla="*/ 4880196 w 9120436"/>
              <a:gd name="connsiteY860" fmla="*/ 1143460 h 2663544"/>
              <a:gd name="connsiteX861" fmla="*/ 7153415 w 9120436"/>
              <a:gd name="connsiteY861" fmla="*/ 1130789 h 2663544"/>
              <a:gd name="connsiteX862" fmla="*/ 7167729 w 9120436"/>
              <a:gd name="connsiteY862" fmla="*/ 1143797 h 2663544"/>
              <a:gd name="connsiteX863" fmla="*/ 7252517 w 9120436"/>
              <a:gd name="connsiteY863" fmla="*/ 1326602 h 2663544"/>
              <a:gd name="connsiteX864" fmla="*/ 7240803 w 9120436"/>
              <a:gd name="connsiteY864" fmla="*/ 1360018 h 2663544"/>
              <a:gd name="connsiteX865" fmla="*/ 7240404 w 9120436"/>
              <a:gd name="connsiteY865" fmla="*/ 1360206 h 2663544"/>
              <a:gd name="connsiteX866" fmla="*/ 7229637 w 9120436"/>
              <a:gd name="connsiteY866" fmla="*/ 1362222 h 2663544"/>
              <a:gd name="connsiteX867" fmla="*/ 7206758 w 9120436"/>
              <a:gd name="connsiteY867" fmla="*/ 1347772 h 2663544"/>
              <a:gd name="connsiteX868" fmla="*/ 7121971 w 9120436"/>
              <a:gd name="connsiteY868" fmla="*/ 1165303 h 2663544"/>
              <a:gd name="connsiteX869" fmla="*/ 7134083 w 9120436"/>
              <a:gd name="connsiteY869" fmla="*/ 1131700 h 2663544"/>
              <a:gd name="connsiteX870" fmla="*/ 7153415 w 9120436"/>
              <a:gd name="connsiteY870" fmla="*/ 1130789 h 2663544"/>
              <a:gd name="connsiteX871" fmla="*/ 1961555 w 9120436"/>
              <a:gd name="connsiteY871" fmla="*/ 1118762 h 2663544"/>
              <a:gd name="connsiteX872" fmla="*/ 1911084 w 9120436"/>
              <a:gd name="connsiteY872" fmla="*/ 1250824 h 2663544"/>
              <a:gd name="connsiteX873" fmla="*/ 1890729 w 9120436"/>
              <a:gd name="connsiteY873" fmla="*/ 1266618 h 2663544"/>
              <a:gd name="connsiteX874" fmla="*/ 1835718 w 9120436"/>
              <a:gd name="connsiteY874" fmla="*/ 1288797 h 2663544"/>
              <a:gd name="connsiteX875" fmla="*/ 1809306 w 9120436"/>
              <a:gd name="connsiteY875" fmla="*/ 1290981 h 2663544"/>
              <a:gd name="connsiteX876" fmla="*/ 1684312 w 9120436"/>
              <a:gd name="connsiteY876" fmla="*/ 1227974 h 2663544"/>
              <a:gd name="connsiteX877" fmla="*/ 1670686 w 9120436"/>
              <a:gd name="connsiteY877" fmla="*/ 1249144 h 2663544"/>
              <a:gd name="connsiteX878" fmla="*/ 1780371 w 9120436"/>
              <a:gd name="connsiteY878" fmla="*/ 1338530 h 2663544"/>
              <a:gd name="connsiteX879" fmla="*/ 1789119 w 9120436"/>
              <a:gd name="connsiteY879" fmla="*/ 1362725 h 2663544"/>
              <a:gd name="connsiteX880" fmla="*/ 1787100 w 9120436"/>
              <a:gd name="connsiteY880" fmla="*/ 1391120 h 2663544"/>
              <a:gd name="connsiteX881" fmla="*/ 1792147 w 9120436"/>
              <a:gd name="connsiteY881" fmla="*/ 1419347 h 2663544"/>
              <a:gd name="connsiteX882" fmla="*/ 1785754 w 9120436"/>
              <a:gd name="connsiteY882" fmla="*/ 1444214 h 2663544"/>
              <a:gd name="connsiteX883" fmla="*/ 1685994 w 9120436"/>
              <a:gd name="connsiteY883" fmla="*/ 1545026 h 2663544"/>
              <a:gd name="connsiteX884" fmla="*/ 1701640 w 9120436"/>
              <a:gd name="connsiteY884" fmla="*/ 1564684 h 2663544"/>
              <a:gd name="connsiteX885" fmla="*/ 1819400 w 9120436"/>
              <a:gd name="connsiteY885" fmla="*/ 1489075 h 2663544"/>
              <a:gd name="connsiteX886" fmla="*/ 1832690 w 9120436"/>
              <a:gd name="connsiteY886" fmla="*/ 1484538 h 2663544"/>
              <a:gd name="connsiteX887" fmla="*/ 1845644 w 9120436"/>
              <a:gd name="connsiteY887" fmla="*/ 1488067 h 2663544"/>
              <a:gd name="connsiteX888" fmla="*/ 1902673 w 9120436"/>
              <a:gd name="connsiteY888" fmla="*/ 1504868 h 2663544"/>
              <a:gd name="connsiteX889" fmla="*/ 1924543 w 9120436"/>
              <a:gd name="connsiteY889" fmla="*/ 1518478 h 2663544"/>
              <a:gd name="connsiteX890" fmla="*/ 1989144 w 9120436"/>
              <a:gd name="connsiteY890" fmla="*/ 1644493 h 2663544"/>
              <a:gd name="connsiteX891" fmla="*/ 2012024 w 9120436"/>
              <a:gd name="connsiteY891" fmla="*/ 1636092 h 2663544"/>
              <a:gd name="connsiteX892" fmla="*/ 1976527 w 9120436"/>
              <a:gd name="connsiteY892" fmla="*/ 1501676 h 2663544"/>
              <a:gd name="connsiteX893" fmla="*/ 1984434 w 9120436"/>
              <a:gd name="connsiteY893" fmla="*/ 1476137 h 2663544"/>
              <a:gd name="connsiteX894" fmla="*/ 2019930 w 9120436"/>
              <a:gd name="connsiteY894" fmla="*/ 1423043 h 2663544"/>
              <a:gd name="connsiteX895" fmla="*/ 2039949 w 9120436"/>
              <a:gd name="connsiteY895" fmla="*/ 1406242 h 2663544"/>
              <a:gd name="connsiteX896" fmla="*/ 2178570 w 9120436"/>
              <a:gd name="connsiteY896" fmla="*/ 1384063 h 2663544"/>
              <a:gd name="connsiteX897" fmla="*/ 2178570 w 9120436"/>
              <a:gd name="connsiteY897" fmla="*/ 1372134 h 2663544"/>
              <a:gd name="connsiteX898" fmla="*/ 2178570 w 9120436"/>
              <a:gd name="connsiteY898" fmla="*/ 1360205 h 2663544"/>
              <a:gd name="connsiteX899" fmla="*/ 2038267 w 9120436"/>
              <a:gd name="connsiteY899" fmla="*/ 1352140 h 2663544"/>
              <a:gd name="connsiteX900" fmla="*/ 2016734 w 9120436"/>
              <a:gd name="connsiteY900" fmla="*/ 1337354 h 2663544"/>
              <a:gd name="connsiteX901" fmla="*/ 1974172 w 9120436"/>
              <a:gd name="connsiteY901" fmla="*/ 1287117 h 2663544"/>
              <a:gd name="connsiteX902" fmla="*/ 1963741 w 9120436"/>
              <a:gd name="connsiteY902" fmla="*/ 1262586 h 2663544"/>
              <a:gd name="connsiteX903" fmla="*/ 1985275 w 9120436"/>
              <a:gd name="connsiteY903" fmla="*/ 1124811 h 2663544"/>
              <a:gd name="connsiteX904" fmla="*/ 1961555 w 9120436"/>
              <a:gd name="connsiteY904" fmla="*/ 1118762 h 2663544"/>
              <a:gd name="connsiteX905" fmla="*/ 8663642 w 9120436"/>
              <a:gd name="connsiteY905" fmla="*/ 1090911 h 2663544"/>
              <a:gd name="connsiteX906" fmla="*/ 8681708 w 9120436"/>
              <a:gd name="connsiteY906" fmla="*/ 1097843 h 2663544"/>
              <a:gd name="connsiteX907" fmla="*/ 8682633 w 9120436"/>
              <a:gd name="connsiteY907" fmla="*/ 1133547 h 2663544"/>
              <a:gd name="connsiteX908" fmla="*/ 8671194 w 9120436"/>
              <a:gd name="connsiteY908" fmla="*/ 1145645 h 2663544"/>
              <a:gd name="connsiteX909" fmla="*/ 8652856 w 9120436"/>
              <a:gd name="connsiteY909" fmla="*/ 1153542 h 2663544"/>
              <a:gd name="connsiteX910" fmla="*/ 8652856 w 9120436"/>
              <a:gd name="connsiteY910" fmla="*/ 1153541 h 2663544"/>
              <a:gd name="connsiteX911" fmla="*/ 8627692 w 9120436"/>
              <a:gd name="connsiteY911" fmla="*/ 1127935 h 2663544"/>
              <a:gd name="connsiteX912" fmla="*/ 8634519 w 9120436"/>
              <a:gd name="connsiteY912" fmla="*/ 1110865 h 2663544"/>
              <a:gd name="connsiteX913" fmla="*/ 8645959 w 9120436"/>
              <a:gd name="connsiteY913" fmla="*/ 1098767 h 2663544"/>
              <a:gd name="connsiteX914" fmla="*/ 8663642 w 9120436"/>
              <a:gd name="connsiteY914" fmla="*/ 1090911 h 2663544"/>
              <a:gd name="connsiteX915" fmla="*/ 1949442 w 9120436"/>
              <a:gd name="connsiteY915" fmla="*/ 1065500 h 2663544"/>
              <a:gd name="connsiteX916" fmla="*/ 2022958 w 9120436"/>
              <a:gd name="connsiteY916" fmla="*/ 1084486 h 2663544"/>
              <a:gd name="connsiteX917" fmla="*/ 2038772 w 9120436"/>
              <a:gd name="connsiteY917" fmla="*/ 1111873 h 2663544"/>
              <a:gd name="connsiteX918" fmla="*/ 2016397 w 9120436"/>
              <a:gd name="connsiteY918" fmla="*/ 1255697 h 2663544"/>
              <a:gd name="connsiteX919" fmla="*/ 2054416 w 9120436"/>
              <a:gd name="connsiteY919" fmla="*/ 1301734 h 2663544"/>
              <a:gd name="connsiteX920" fmla="*/ 2201113 w 9120436"/>
              <a:gd name="connsiteY920" fmla="*/ 1309967 h 2663544"/>
              <a:gd name="connsiteX921" fmla="*/ 2224496 w 9120436"/>
              <a:gd name="connsiteY921" fmla="*/ 1330969 h 2663544"/>
              <a:gd name="connsiteX922" fmla="*/ 2228702 w 9120436"/>
              <a:gd name="connsiteY922" fmla="*/ 1368438 h 2663544"/>
              <a:gd name="connsiteX923" fmla="*/ 2228702 w 9120436"/>
              <a:gd name="connsiteY923" fmla="*/ 1406242 h 2663544"/>
              <a:gd name="connsiteX924" fmla="*/ 2207505 w 9120436"/>
              <a:gd name="connsiteY924" fmla="*/ 1429428 h 2663544"/>
              <a:gd name="connsiteX925" fmla="*/ 2062659 w 9120436"/>
              <a:gd name="connsiteY925" fmla="*/ 1452783 h 2663544"/>
              <a:gd name="connsiteX926" fmla="*/ 2029014 w 9120436"/>
              <a:gd name="connsiteY926" fmla="*/ 1503188 h 2663544"/>
              <a:gd name="connsiteX927" fmla="*/ 2066025 w 9120436"/>
              <a:gd name="connsiteY927" fmla="*/ 1643821 h 2663544"/>
              <a:gd name="connsiteX928" fmla="*/ 2053241 w 9120436"/>
              <a:gd name="connsiteY928" fmla="*/ 1672720 h 2663544"/>
              <a:gd name="connsiteX929" fmla="*/ 1981743 w 9120436"/>
              <a:gd name="connsiteY929" fmla="*/ 1699099 h 2663544"/>
              <a:gd name="connsiteX930" fmla="*/ 1976022 w 9120436"/>
              <a:gd name="connsiteY930" fmla="*/ 1699099 h 2663544"/>
              <a:gd name="connsiteX931" fmla="*/ 1953648 w 9120436"/>
              <a:gd name="connsiteY931" fmla="*/ 1685489 h 2663544"/>
              <a:gd name="connsiteX932" fmla="*/ 1886355 w 9120436"/>
              <a:gd name="connsiteY932" fmla="*/ 1553763 h 2663544"/>
              <a:gd name="connsiteX933" fmla="*/ 1834372 w 9120436"/>
              <a:gd name="connsiteY933" fmla="*/ 1538809 h 2663544"/>
              <a:gd name="connsiteX934" fmla="*/ 1711397 w 9120436"/>
              <a:gd name="connsiteY934" fmla="*/ 1617946 h 2663544"/>
              <a:gd name="connsiteX935" fmla="*/ 1679938 w 9120436"/>
              <a:gd name="connsiteY935" fmla="*/ 1614585 h 2663544"/>
              <a:gd name="connsiteX936" fmla="*/ 1631993 w 9120436"/>
              <a:gd name="connsiteY936" fmla="*/ 1554603 h 2663544"/>
              <a:gd name="connsiteX937" fmla="*/ 1635526 w 9120436"/>
              <a:gd name="connsiteY937" fmla="*/ 1523518 h 2663544"/>
              <a:gd name="connsiteX938" fmla="*/ 1739996 w 9120436"/>
              <a:gd name="connsiteY938" fmla="*/ 1418843 h 2663544"/>
              <a:gd name="connsiteX939" fmla="*/ 1736631 w 9120436"/>
              <a:gd name="connsiteY939" fmla="*/ 1393808 h 2663544"/>
              <a:gd name="connsiteX940" fmla="*/ 1736631 w 9120436"/>
              <a:gd name="connsiteY940" fmla="*/ 1368605 h 2663544"/>
              <a:gd name="connsiteX941" fmla="*/ 1622067 w 9120436"/>
              <a:gd name="connsiteY941" fmla="*/ 1275019 h 2663544"/>
              <a:gd name="connsiteX942" fmla="*/ 1615338 w 9120436"/>
              <a:gd name="connsiteY942" fmla="*/ 1244608 h 2663544"/>
              <a:gd name="connsiteX943" fmla="*/ 1656891 w 9120436"/>
              <a:gd name="connsiteY943" fmla="*/ 1179921 h 2663544"/>
              <a:gd name="connsiteX944" fmla="*/ 1687845 w 9120436"/>
              <a:gd name="connsiteY944" fmla="*/ 1173536 h 2663544"/>
              <a:gd name="connsiteX945" fmla="*/ 1818222 w 9120436"/>
              <a:gd name="connsiteY945" fmla="*/ 1239399 h 2663544"/>
              <a:gd name="connsiteX946" fmla="*/ 1868691 w 9120436"/>
              <a:gd name="connsiteY946" fmla="*/ 1219405 h 2663544"/>
              <a:gd name="connsiteX947" fmla="*/ 1922524 w 9120436"/>
              <a:gd name="connsiteY947" fmla="*/ 1081462 h 2663544"/>
              <a:gd name="connsiteX948" fmla="*/ 1949442 w 9120436"/>
              <a:gd name="connsiteY948" fmla="*/ 1065500 h 2663544"/>
              <a:gd name="connsiteX949" fmla="*/ 6204450 w 9120436"/>
              <a:gd name="connsiteY949" fmla="*/ 1061299 h 2663544"/>
              <a:gd name="connsiteX950" fmla="*/ 6201254 w 9120436"/>
              <a:gd name="connsiteY950" fmla="*/ 1062308 h 2663544"/>
              <a:gd name="connsiteX951" fmla="*/ 6198226 w 9120436"/>
              <a:gd name="connsiteY951" fmla="*/ 1063148 h 2663544"/>
              <a:gd name="connsiteX952" fmla="*/ 6224974 w 9120436"/>
              <a:gd name="connsiteY952" fmla="*/ 1225117 h 2663544"/>
              <a:gd name="connsiteX953" fmla="*/ 6211516 w 9120436"/>
              <a:gd name="connsiteY953" fmla="*/ 1251664 h 2663544"/>
              <a:gd name="connsiteX954" fmla="*/ 6200245 w 9120436"/>
              <a:gd name="connsiteY954" fmla="*/ 1257377 h 2663544"/>
              <a:gd name="connsiteX955" fmla="*/ 6129420 w 9120436"/>
              <a:gd name="connsiteY955" fmla="*/ 1305262 h 2663544"/>
              <a:gd name="connsiteX956" fmla="*/ 6120000 w 9120436"/>
              <a:gd name="connsiteY956" fmla="*/ 1313831 h 2663544"/>
              <a:gd name="connsiteX957" fmla="*/ 6090391 w 9120436"/>
              <a:gd name="connsiteY957" fmla="*/ 1317024 h 2663544"/>
              <a:gd name="connsiteX958" fmla="*/ 5947901 w 9120436"/>
              <a:gd name="connsiteY958" fmla="*/ 1235367 h 2663544"/>
              <a:gd name="connsiteX959" fmla="*/ 5944032 w 9120436"/>
              <a:gd name="connsiteY959" fmla="*/ 1240575 h 2663544"/>
              <a:gd name="connsiteX960" fmla="*/ 6062129 w 9120436"/>
              <a:gd name="connsiteY960" fmla="*/ 1355836 h 2663544"/>
              <a:gd name="connsiteX961" fmla="*/ 6067008 w 9120436"/>
              <a:gd name="connsiteY961" fmla="*/ 1385239 h 2663544"/>
              <a:gd name="connsiteX962" fmla="*/ 6061288 w 9120436"/>
              <a:gd name="connsiteY962" fmla="*/ 1396496 h 2663544"/>
              <a:gd name="connsiteX963" fmla="*/ 6032857 w 9120436"/>
              <a:gd name="connsiteY963" fmla="*/ 1476809 h 2663544"/>
              <a:gd name="connsiteX964" fmla="*/ 6030333 w 9120436"/>
              <a:gd name="connsiteY964" fmla="*/ 1489242 h 2663544"/>
              <a:gd name="connsiteX965" fmla="*/ 6008295 w 9120436"/>
              <a:gd name="connsiteY965" fmla="*/ 1509237 h 2663544"/>
              <a:gd name="connsiteX966" fmla="*/ 5845281 w 9120436"/>
              <a:gd name="connsiteY966" fmla="*/ 1526039 h 2663544"/>
              <a:gd name="connsiteX967" fmla="*/ 5845281 w 9120436"/>
              <a:gd name="connsiteY967" fmla="*/ 1532591 h 2663544"/>
              <a:gd name="connsiteX968" fmla="*/ 6007791 w 9120436"/>
              <a:gd name="connsiteY968" fmla="*/ 1557122 h 2663544"/>
              <a:gd name="connsiteX969" fmla="*/ 6028483 w 9120436"/>
              <a:gd name="connsiteY969" fmla="*/ 1578628 h 2663544"/>
              <a:gd name="connsiteX970" fmla="*/ 6030502 w 9120436"/>
              <a:gd name="connsiteY970" fmla="*/ 1591062 h 2663544"/>
              <a:gd name="connsiteX971" fmla="*/ 6055063 w 9120436"/>
              <a:gd name="connsiteY971" fmla="*/ 1672550 h 2663544"/>
              <a:gd name="connsiteX972" fmla="*/ 6060279 w 9120436"/>
              <a:gd name="connsiteY972" fmla="*/ 1684144 h 2663544"/>
              <a:gd name="connsiteX973" fmla="*/ 6054223 w 9120436"/>
              <a:gd name="connsiteY973" fmla="*/ 1713211 h 2663544"/>
              <a:gd name="connsiteX974" fmla="*/ 5932424 w 9120436"/>
              <a:gd name="connsiteY974" fmla="*/ 1823432 h 2663544"/>
              <a:gd name="connsiteX975" fmla="*/ 5936125 w 9120436"/>
              <a:gd name="connsiteY975" fmla="*/ 1828641 h 2663544"/>
              <a:gd name="connsiteX976" fmla="*/ 6081812 w 9120436"/>
              <a:gd name="connsiteY976" fmla="*/ 1753367 h 2663544"/>
              <a:gd name="connsiteX977" fmla="*/ 6111252 w 9120436"/>
              <a:gd name="connsiteY977" fmla="*/ 1757904 h 2663544"/>
              <a:gd name="connsiteX978" fmla="*/ 6120168 w 9120436"/>
              <a:gd name="connsiteY978" fmla="*/ 1766809 h 2663544"/>
              <a:gd name="connsiteX979" fmla="*/ 6188301 w 9120436"/>
              <a:gd name="connsiteY979" fmla="*/ 1818223 h 2663544"/>
              <a:gd name="connsiteX980" fmla="*/ 6199235 w 9120436"/>
              <a:gd name="connsiteY980" fmla="*/ 1824440 h 2663544"/>
              <a:gd name="connsiteX981" fmla="*/ 6211516 w 9120436"/>
              <a:gd name="connsiteY981" fmla="*/ 1851491 h 2663544"/>
              <a:gd name="connsiteX982" fmla="*/ 6177870 w 9120436"/>
              <a:gd name="connsiteY982" fmla="*/ 2012117 h 2663544"/>
              <a:gd name="connsiteX983" fmla="*/ 6183926 w 9120436"/>
              <a:gd name="connsiteY983" fmla="*/ 2014133 h 2663544"/>
              <a:gd name="connsiteX984" fmla="*/ 6257611 w 9120436"/>
              <a:gd name="connsiteY984" fmla="*/ 1867453 h 2663544"/>
              <a:gd name="connsiteX985" fmla="*/ 6284023 w 9120436"/>
              <a:gd name="connsiteY985" fmla="*/ 1853844 h 2663544"/>
              <a:gd name="connsiteX986" fmla="*/ 6296640 w 9120436"/>
              <a:gd name="connsiteY986" fmla="*/ 1855860 h 2663544"/>
              <a:gd name="connsiteX987" fmla="*/ 6381764 w 9120436"/>
              <a:gd name="connsiteY987" fmla="*/ 1857876 h 2663544"/>
              <a:gd name="connsiteX988" fmla="*/ 6394381 w 9120436"/>
              <a:gd name="connsiteY988" fmla="*/ 1856364 h 2663544"/>
              <a:gd name="connsiteX989" fmla="*/ 6396737 w 9120436"/>
              <a:gd name="connsiteY989" fmla="*/ 1856364 h 2663544"/>
              <a:gd name="connsiteX990" fmla="*/ 6419615 w 9120436"/>
              <a:gd name="connsiteY990" fmla="*/ 1871317 h 2663544"/>
              <a:gd name="connsiteX991" fmla="*/ 6486907 w 9120436"/>
              <a:gd name="connsiteY991" fmla="*/ 2021022 h 2663544"/>
              <a:gd name="connsiteX992" fmla="*/ 6490103 w 9120436"/>
              <a:gd name="connsiteY992" fmla="*/ 2020014 h 2663544"/>
              <a:gd name="connsiteX993" fmla="*/ 6493131 w 9120436"/>
              <a:gd name="connsiteY993" fmla="*/ 2020014 h 2663544"/>
              <a:gd name="connsiteX994" fmla="*/ 6465878 w 9120436"/>
              <a:gd name="connsiteY994" fmla="*/ 1857204 h 2663544"/>
              <a:gd name="connsiteX995" fmla="*/ 6479337 w 9120436"/>
              <a:gd name="connsiteY995" fmla="*/ 1830657 h 2663544"/>
              <a:gd name="connsiteX996" fmla="*/ 6490608 w 9120436"/>
              <a:gd name="connsiteY996" fmla="*/ 1824944 h 2663544"/>
              <a:gd name="connsiteX997" fmla="*/ 6560423 w 9120436"/>
              <a:gd name="connsiteY997" fmla="*/ 1776386 h 2663544"/>
              <a:gd name="connsiteX998" fmla="*/ 6569844 w 9120436"/>
              <a:gd name="connsiteY998" fmla="*/ 1767817 h 2663544"/>
              <a:gd name="connsiteX999" fmla="*/ 6599452 w 9120436"/>
              <a:gd name="connsiteY999" fmla="*/ 1764625 h 2663544"/>
              <a:gd name="connsiteX1000" fmla="*/ 6741942 w 9120436"/>
              <a:gd name="connsiteY1000" fmla="*/ 1846283 h 2663544"/>
              <a:gd name="connsiteX1001" fmla="*/ 6745812 w 9120436"/>
              <a:gd name="connsiteY1001" fmla="*/ 1841074 h 2663544"/>
              <a:gd name="connsiteX1002" fmla="*/ 6629061 w 9120436"/>
              <a:gd name="connsiteY1002" fmla="*/ 1725812 h 2663544"/>
              <a:gd name="connsiteX1003" fmla="*/ 6624182 w 9120436"/>
              <a:gd name="connsiteY1003" fmla="*/ 1696577 h 2663544"/>
              <a:gd name="connsiteX1004" fmla="*/ 6629902 w 9120436"/>
              <a:gd name="connsiteY1004" fmla="*/ 1685152 h 2663544"/>
              <a:gd name="connsiteX1005" fmla="*/ 6658332 w 9120436"/>
              <a:gd name="connsiteY1005" fmla="*/ 1604839 h 2663544"/>
              <a:gd name="connsiteX1006" fmla="*/ 6660856 w 9120436"/>
              <a:gd name="connsiteY1006" fmla="*/ 1592406 h 2663544"/>
              <a:gd name="connsiteX1007" fmla="*/ 6682894 w 9120436"/>
              <a:gd name="connsiteY1007" fmla="*/ 1572412 h 2663544"/>
              <a:gd name="connsiteX1008" fmla="*/ 6845908 w 9120436"/>
              <a:gd name="connsiteY1008" fmla="*/ 1555610 h 2663544"/>
              <a:gd name="connsiteX1009" fmla="*/ 6845908 w 9120436"/>
              <a:gd name="connsiteY1009" fmla="*/ 1549057 h 2663544"/>
              <a:gd name="connsiteX1010" fmla="*/ 6684576 w 9120436"/>
              <a:gd name="connsiteY1010" fmla="*/ 1523686 h 2663544"/>
              <a:gd name="connsiteX1011" fmla="*/ 6663547 w 9120436"/>
              <a:gd name="connsiteY1011" fmla="*/ 1502852 h 2663544"/>
              <a:gd name="connsiteX1012" fmla="*/ 6661529 w 9120436"/>
              <a:gd name="connsiteY1012" fmla="*/ 1490419 h 2663544"/>
              <a:gd name="connsiteX1013" fmla="*/ 6636968 w 9120436"/>
              <a:gd name="connsiteY1013" fmla="*/ 1408930 h 2663544"/>
              <a:gd name="connsiteX1014" fmla="*/ 6631584 w 9120436"/>
              <a:gd name="connsiteY1014" fmla="*/ 1397336 h 2663544"/>
              <a:gd name="connsiteX1015" fmla="*/ 6637640 w 9120436"/>
              <a:gd name="connsiteY1015" fmla="*/ 1368269 h 2663544"/>
              <a:gd name="connsiteX1016" fmla="*/ 6759606 w 9120436"/>
              <a:gd name="connsiteY1016" fmla="*/ 1258049 h 2663544"/>
              <a:gd name="connsiteX1017" fmla="*/ 6755905 w 9120436"/>
              <a:gd name="connsiteY1017" fmla="*/ 1252841 h 2663544"/>
              <a:gd name="connsiteX1018" fmla="*/ 6610219 w 9120436"/>
              <a:gd name="connsiteY1018" fmla="*/ 1328113 h 2663544"/>
              <a:gd name="connsiteX1019" fmla="*/ 6580779 w 9120436"/>
              <a:gd name="connsiteY1019" fmla="*/ 1323576 h 2663544"/>
              <a:gd name="connsiteX1020" fmla="*/ 6571862 w 9120436"/>
              <a:gd name="connsiteY1020" fmla="*/ 1314671 h 2663544"/>
              <a:gd name="connsiteX1021" fmla="*/ 6504571 w 9120436"/>
              <a:gd name="connsiteY1021" fmla="*/ 1263258 h 2663544"/>
              <a:gd name="connsiteX1022" fmla="*/ 6493468 w 9120436"/>
              <a:gd name="connsiteY1022" fmla="*/ 1257041 h 2663544"/>
              <a:gd name="connsiteX1023" fmla="*/ 6481356 w 9120436"/>
              <a:gd name="connsiteY1023" fmla="*/ 1229990 h 2663544"/>
              <a:gd name="connsiteX1024" fmla="*/ 6515002 w 9120436"/>
              <a:gd name="connsiteY1024" fmla="*/ 1069364 h 2663544"/>
              <a:gd name="connsiteX1025" fmla="*/ 6508945 w 9120436"/>
              <a:gd name="connsiteY1025" fmla="*/ 1067180 h 2663544"/>
              <a:gd name="connsiteX1026" fmla="*/ 6435261 w 9120436"/>
              <a:gd name="connsiteY1026" fmla="*/ 1213860 h 2663544"/>
              <a:gd name="connsiteX1027" fmla="*/ 6408849 w 9120436"/>
              <a:gd name="connsiteY1027" fmla="*/ 1227470 h 2663544"/>
              <a:gd name="connsiteX1028" fmla="*/ 6396231 w 9120436"/>
              <a:gd name="connsiteY1028" fmla="*/ 1225621 h 2663544"/>
              <a:gd name="connsiteX1029" fmla="*/ 6311108 w 9120436"/>
              <a:gd name="connsiteY1029" fmla="*/ 1223605 h 2663544"/>
              <a:gd name="connsiteX1030" fmla="*/ 6297649 w 9120436"/>
              <a:gd name="connsiteY1030" fmla="*/ 1225790 h 2663544"/>
              <a:gd name="connsiteX1031" fmla="*/ 6271742 w 9120436"/>
              <a:gd name="connsiteY1031" fmla="*/ 1211004 h 2663544"/>
              <a:gd name="connsiteX1032" fmla="*/ 6212862 w 9120436"/>
              <a:gd name="connsiteY1032" fmla="*/ 1006189 h 2663544"/>
              <a:gd name="connsiteX1033" fmla="*/ 6241797 w 9120436"/>
              <a:gd name="connsiteY1033" fmla="*/ 1020303 h 2663544"/>
              <a:gd name="connsiteX1034" fmla="*/ 6310267 w 9120436"/>
              <a:gd name="connsiteY1034" fmla="*/ 1172864 h 2663544"/>
              <a:gd name="connsiteX1035" fmla="*/ 6397577 w 9120436"/>
              <a:gd name="connsiteY1035" fmla="*/ 1174712 h 2663544"/>
              <a:gd name="connsiteX1036" fmla="*/ 6472607 w 9120436"/>
              <a:gd name="connsiteY1036" fmla="*/ 1025176 h 2663544"/>
              <a:gd name="connsiteX1037" fmla="*/ 6502384 w 9120436"/>
              <a:gd name="connsiteY1037" fmla="*/ 1012406 h 2663544"/>
              <a:gd name="connsiteX1038" fmla="*/ 6552853 w 9120436"/>
              <a:gd name="connsiteY1038" fmla="*/ 1029208 h 2663544"/>
              <a:gd name="connsiteX1039" fmla="*/ 6567994 w 9120436"/>
              <a:gd name="connsiteY1039" fmla="*/ 1057771 h 2663544"/>
              <a:gd name="connsiteX1040" fmla="*/ 6534348 w 9120436"/>
              <a:gd name="connsiteY1040" fmla="*/ 1221253 h 2663544"/>
              <a:gd name="connsiteX1041" fmla="*/ 6603995 w 9120436"/>
              <a:gd name="connsiteY1041" fmla="*/ 1273843 h 2663544"/>
              <a:gd name="connsiteX1042" fmla="*/ 6751868 w 9120436"/>
              <a:gd name="connsiteY1042" fmla="*/ 1198066 h 2663544"/>
              <a:gd name="connsiteX1043" fmla="*/ 6783495 w 9120436"/>
              <a:gd name="connsiteY1043" fmla="*/ 1205123 h 2663544"/>
              <a:gd name="connsiteX1044" fmla="*/ 6813944 w 9120436"/>
              <a:gd name="connsiteY1044" fmla="*/ 1248976 h 2663544"/>
              <a:gd name="connsiteX1045" fmla="*/ 6809402 w 9120436"/>
              <a:gd name="connsiteY1045" fmla="*/ 1281068 h 2663544"/>
              <a:gd name="connsiteX1046" fmla="*/ 6684576 w 9120436"/>
              <a:gd name="connsiteY1046" fmla="*/ 1393808 h 2663544"/>
              <a:gd name="connsiteX1047" fmla="*/ 6709642 w 9120436"/>
              <a:gd name="connsiteY1047" fmla="*/ 1477817 h 2663544"/>
              <a:gd name="connsiteX1048" fmla="*/ 6875348 w 9120436"/>
              <a:gd name="connsiteY1048" fmla="*/ 1503020 h 2663544"/>
              <a:gd name="connsiteX1049" fmla="*/ 6896713 w 9120436"/>
              <a:gd name="connsiteY1049" fmla="*/ 1527215 h 2663544"/>
              <a:gd name="connsiteX1050" fmla="*/ 6895703 w 9120436"/>
              <a:gd name="connsiteY1050" fmla="*/ 1580476 h 2663544"/>
              <a:gd name="connsiteX1051" fmla="*/ 6873161 w 9120436"/>
              <a:gd name="connsiteY1051" fmla="*/ 1603831 h 2663544"/>
              <a:gd name="connsiteX1052" fmla="*/ 6706950 w 9120436"/>
              <a:gd name="connsiteY1052" fmla="*/ 1621809 h 2663544"/>
              <a:gd name="connsiteX1053" fmla="*/ 6677847 w 9120436"/>
              <a:gd name="connsiteY1053" fmla="*/ 1703970 h 2663544"/>
              <a:gd name="connsiteX1054" fmla="*/ 6796953 w 9120436"/>
              <a:gd name="connsiteY1054" fmla="*/ 1821584 h 2663544"/>
              <a:gd name="connsiteX1055" fmla="*/ 6799981 w 9120436"/>
              <a:gd name="connsiteY1055" fmla="*/ 1853843 h 2663544"/>
              <a:gd name="connsiteX1056" fmla="*/ 6767849 w 9120436"/>
              <a:gd name="connsiteY1056" fmla="*/ 1896352 h 2663544"/>
              <a:gd name="connsiteX1057" fmla="*/ 6735886 w 9120436"/>
              <a:gd name="connsiteY1057" fmla="*/ 1902065 h 2663544"/>
              <a:gd name="connsiteX1058" fmla="*/ 6590536 w 9120436"/>
              <a:gd name="connsiteY1058" fmla="*/ 1818056 h 2663544"/>
              <a:gd name="connsiteX1059" fmla="*/ 6519039 w 9120436"/>
              <a:gd name="connsiteY1059" fmla="*/ 1868461 h 2663544"/>
              <a:gd name="connsiteX1060" fmla="*/ 6546292 w 9120436"/>
              <a:gd name="connsiteY1060" fmla="*/ 2033455 h 2663544"/>
              <a:gd name="connsiteX1061" fmla="*/ 6529469 w 9120436"/>
              <a:gd name="connsiteY1061" fmla="*/ 2061178 h 2663544"/>
              <a:gd name="connsiteX1062" fmla="*/ 6503898 w 9120436"/>
              <a:gd name="connsiteY1062" fmla="*/ 2069747 h 2663544"/>
              <a:gd name="connsiteX1063" fmla="*/ 6477991 w 9120436"/>
              <a:gd name="connsiteY1063" fmla="*/ 2076636 h 2663544"/>
              <a:gd name="connsiteX1064" fmla="*/ 6472607 w 9120436"/>
              <a:gd name="connsiteY1064" fmla="*/ 2076132 h 2663544"/>
              <a:gd name="connsiteX1065" fmla="*/ 6449729 w 9120436"/>
              <a:gd name="connsiteY1065" fmla="*/ 2061178 h 2663544"/>
              <a:gd name="connsiteX1066" fmla="*/ 6381764 w 9120436"/>
              <a:gd name="connsiteY1066" fmla="*/ 1908617 h 2663544"/>
              <a:gd name="connsiteX1067" fmla="*/ 6294621 w 9120436"/>
              <a:gd name="connsiteY1067" fmla="*/ 1906769 h 2663544"/>
              <a:gd name="connsiteX1068" fmla="*/ 6219591 w 9120436"/>
              <a:gd name="connsiteY1068" fmla="*/ 2056306 h 2663544"/>
              <a:gd name="connsiteX1069" fmla="*/ 6189815 w 9120436"/>
              <a:gd name="connsiteY1069" fmla="*/ 2069075 h 2663544"/>
              <a:gd name="connsiteX1070" fmla="*/ 6139346 w 9120436"/>
              <a:gd name="connsiteY1070" fmla="*/ 2052273 h 2663544"/>
              <a:gd name="connsiteX1071" fmla="*/ 6124205 w 9120436"/>
              <a:gd name="connsiteY1071" fmla="*/ 2023710 h 2663544"/>
              <a:gd name="connsiteX1072" fmla="*/ 6157851 w 9120436"/>
              <a:gd name="connsiteY1072" fmla="*/ 1860060 h 2663544"/>
              <a:gd name="connsiteX1073" fmla="*/ 6088204 w 9120436"/>
              <a:gd name="connsiteY1073" fmla="*/ 1807638 h 2663544"/>
              <a:gd name="connsiteX1074" fmla="*/ 5939658 w 9120436"/>
              <a:gd name="connsiteY1074" fmla="*/ 1884423 h 2663544"/>
              <a:gd name="connsiteX1075" fmla="*/ 5908031 w 9120436"/>
              <a:gd name="connsiteY1075" fmla="*/ 1877366 h 2663544"/>
              <a:gd name="connsiteX1076" fmla="*/ 5877582 w 9120436"/>
              <a:gd name="connsiteY1076" fmla="*/ 1833513 h 2663544"/>
              <a:gd name="connsiteX1077" fmla="*/ 5882124 w 9120436"/>
              <a:gd name="connsiteY1077" fmla="*/ 1801422 h 2663544"/>
              <a:gd name="connsiteX1078" fmla="*/ 6006277 w 9120436"/>
              <a:gd name="connsiteY1078" fmla="*/ 1689184 h 2663544"/>
              <a:gd name="connsiteX1079" fmla="*/ 5981211 w 9120436"/>
              <a:gd name="connsiteY1079" fmla="*/ 1605175 h 2663544"/>
              <a:gd name="connsiteX1080" fmla="*/ 5815505 w 9120436"/>
              <a:gd name="connsiteY1080" fmla="*/ 1579972 h 2663544"/>
              <a:gd name="connsiteX1081" fmla="*/ 5794140 w 9120436"/>
              <a:gd name="connsiteY1081" fmla="*/ 1555778 h 2663544"/>
              <a:gd name="connsiteX1082" fmla="*/ 5795150 w 9120436"/>
              <a:gd name="connsiteY1082" fmla="*/ 1502348 h 2663544"/>
              <a:gd name="connsiteX1083" fmla="*/ 5817692 w 9120436"/>
              <a:gd name="connsiteY1083" fmla="*/ 1479161 h 2663544"/>
              <a:gd name="connsiteX1084" fmla="*/ 5983902 w 9120436"/>
              <a:gd name="connsiteY1084" fmla="*/ 1461015 h 2663544"/>
              <a:gd name="connsiteX1085" fmla="*/ 6013006 w 9120436"/>
              <a:gd name="connsiteY1085" fmla="*/ 1378854 h 2663544"/>
              <a:gd name="connsiteX1086" fmla="*/ 5893900 w 9120436"/>
              <a:gd name="connsiteY1086" fmla="*/ 1261241 h 2663544"/>
              <a:gd name="connsiteX1087" fmla="*/ 5890703 w 9120436"/>
              <a:gd name="connsiteY1087" fmla="*/ 1228982 h 2663544"/>
              <a:gd name="connsiteX1088" fmla="*/ 5923004 w 9120436"/>
              <a:gd name="connsiteY1088" fmla="*/ 1186473 h 2663544"/>
              <a:gd name="connsiteX1089" fmla="*/ 5954967 w 9120436"/>
              <a:gd name="connsiteY1089" fmla="*/ 1180761 h 2663544"/>
              <a:gd name="connsiteX1090" fmla="*/ 6100149 w 9120436"/>
              <a:gd name="connsiteY1090" fmla="*/ 1264770 h 2663544"/>
              <a:gd name="connsiteX1091" fmla="*/ 6171814 w 9120436"/>
              <a:gd name="connsiteY1091" fmla="*/ 1214364 h 2663544"/>
              <a:gd name="connsiteX1092" fmla="*/ 6144561 w 9120436"/>
              <a:gd name="connsiteY1092" fmla="*/ 1049370 h 2663544"/>
              <a:gd name="connsiteX1093" fmla="*/ 6161384 w 9120436"/>
              <a:gd name="connsiteY1093" fmla="*/ 1021647 h 2663544"/>
              <a:gd name="connsiteX1094" fmla="*/ 6186955 w 9120436"/>
              <a:gd name="connsiteY1094" fmla="*/ 1013078 h 2663544"/>
              <a:gd name="connsiteX1095" fmla="*/ 6212862 w 9120436"/>
              <a:gd name="connsiteY1095" fmla="*/ 1006189 h 2663544"/>
              <a:gd name="connsiteX1096" fmla="*/ 8117840 w 9120436"/>
              <a:gd name="connsiteY1096" fmla="*/ 997102 h 2663544"/>
              <a:gd name="connsiteX1097" fmla="*/ 8136528 w 9120436"/>
              <a:gd name="connsiteY1097" fmla="*/ 1027466 h 2663544"/>
              <a:gd name="connsiteX1098" fmla="*/ 8134710 w 9120436"/>
              <a:gd name="connsiteY1098" fmla="*/ 1032568 h 2663544"/>
              <a:gd name="connsiteX1099" fmla="*/ 8064894 w 9120436"/>
              <a:gd name="connsiteY1099" fmla="*/ 1222430 h 2663544"/>
              <a:gd name="connsiteX1100" fmla="*/ 8055606 w 9120436"/>
              <a:gd name="connsiteY1100" fmla="*/ 1234358 h 2663544"/>
              <a:gd name="connsiteX1101" fmla="*/ 8041174 w 9120436"/>
              <a:gd name="connsiteY1101" fmla="*/ 1238896 h 2663544"/>
              <a:gd name="connsiteX1102" fmla="*/ 8032595 w 9120436"/>
              <a:gd name="connsiteY1102" fmla="*/ 1237384 h 2663544"/>
              <a:gd name="connsiteX1103" fmla="*/ 8017589 w 9120436"/>
              <a:gd name="connsiteY1103" fmla="*/ 1205046 h 2663544"/>
              <a:gd name="connsiteX1104" fmla="*/ 8017622 w 9120436"/>
              <a:gd name="connsiteY1104" fmla="*/ 1204956 h 2663544"/>
              <a:gd name="connsiteX1105" fmla="*/ 8087437 w 9120436"/>
              <a:gd name="connsiteY1105" fmla="*/ 1015767 h 2663544"/>
              <a:gd name="connsiteX1106" fmla="*/ 8117840 w 9120436"/>
              <a:gd name="connsiteY1106" fmla="*/ 997102 h 2663544"/>
              <a:gd name="connsiteX1107" fmla="*/ 3034012 w 9120436"/>
              <a:gd name="connsiteY1107" fmla="*/ 980482 h 2663544"/>
              <a:gd name="connsiteX1108" fmla="*/ 3059247 w 9120436"/>
              <a:gd name="connsiteY1108" fmla="*/ 1005685 h 2663544"/>
              <a:gd name="connsiteX1109" fmla="*/ 3059247 w 9120436"/>
              <a:gd name="connsiteY1109" fmla="*/ 1132203 h 2663544"/>
              <a:gd name="connsiteX1110" fmla="*/ 3034012 w 9120436"/>
              <a:gd name="connsiteY1110" fmla="*/ 1157406 h 2663544"/>
              <a:gd name="connsiteX1111" fmla="*/ 3008776 w 9120436"/>
              <a:gd name="connsiteY1111" fmla="*/ 1132203 h 2663544"/>
              <a:gd name="connsiteX1112" fmla="*/ 3008776 w 9120436"/>
              <a:gd name="connsiteY1112" fmla="*/ 1005685 h 2663544"/>
              <a:gd name="connsiteX1113" fmla="*/ 3034012 w 9120436"/>
              <a:gd name="connsiteY1113" fmla="*/ 980482 h 2663544"/>
              <a:gd name="connsiteX1114" fmla="*/ 7589312 w 9120436"/>
              <a:gd name="connsiteY1114" fmla="*/ 961496 h 2663544"/>
              <a:gd name="connsiteX1115" fmla="*/ 7616396 w 9120436"/>
              <a:gd name="connsiteY1115" fmla="*/ 984851 h 2663544"/>
              <a:gd name="connsiteX1116" fmla="*/ 7630695 w 9120436"/>
              <a:gd name="connsiteY1116" fmla="*/ 1186473 h 2663544"/>
              <a:gd name="connsiteX1117" fmla="*/ 7607447 w 9120436"/>
              <a:gd name="connsiteY1117" fmla="*/ 1213514 h 2663544"/>
              <a:gd name="connsiteX1118" fmla="*/ 7607311 w 9120436"/>
              <a:gd name="connsiteY1118" fmla="*/ 1213524 h 2663544"/>
              <a:gd name="connsiteX1119" fmla="*/ 7605461 w 9120436"/>
              <a:gd name="connsiteY1119" fmla="*/ 1213524 h 2663544"/>
              <a:gd name="connsiteX1120" fmla="*/ 7580395 w 9120436"/>
              <a:gd name="connsiteY1120" fmla="*/ 1190169 h 2663544"/>
              <a:gd name="connsiteX1121" fmla="*/ 7565927 w 9120436"/>
              <a:gd name="connsiteY1121" fmla="*/ 988547 h 2663544"/>
              <a:gd name="connsiteX1122" fmla="*/ 7589312 w 9120436"/>
              <a:gd name="connsiteY1122" fmla="*/ 961496 h 2663544"/>
              <a:gd name="connsiteX1123" fmla="*/ 7056069 w 9120436"/>
              <a:gd name="connsiteY1123" fmla="*/ 928375 h 2663544"/>
              <a:gd name="connsiteX1124" fmla="*/ 7071199 w 9120436"/>
              <a:gd name="connsiteY1124" fmla="*/ 940364 h 2663544"/>
              <a:gd name="connsiteX1125" fmla="*/ 7072679 w 9120436"/>
              <a:gd name="connsiteY1125" fmla="*/ 943519 h 2663544"/>
              <a:gd name="connsiteX1126" fmla="*/ 7081091 w 9120436"/>
              <a:gd name="connsiteY1126" fmla="*/ 961329 h 2663544"/>
              <a:gd name="connsiteX1127" fmla="*/ 7069378 w 9120436"/>
              <a:gd name="connsiteY1127" fmla="*/ 994745 h 2663544"/>
              <a:gd name="connsiteX1128" fmla="*/ 7068979 w 9120436"/>
              <a:gd name="connsiteY1128" fmla="*/ 994933 h 2663544"/>
              <a:gd name="connsiteX1129" fmla="*/ 7058212 w 9120436"/>
              <a:gd name="connsiteY1129" fmla="*/ 997117 h 2663544"/>
              <a:gd name="connsiteX1130" fmla="*/ 7035501 w 9120436"/>
              <a:gd name="connsiteY1130" fmla="*/ 982667 h 2663544"/>
              <a:gd name="connsiteX1131" fmla="*/ 7027089 w 9120436"/>
              <a:gd name="connsiteY1131" fmla="*/ 964857 h 2663544"/>
              <a:gd name="connsiteX1132" fmla="*/ 7036882 w 9120436"/>
              <a:gd name="connsiteY1132" fmla="*/ 930583 h 2663544"/>
              <a:gd name="connsiteX1133" fmla="*/ 7056069 w 9120436"/>
              <a:gd name="connsiteY1133" fmla="*/ 928375 h 2663544"/>
              <a:gd name="connsiteX1134" fmla="*/ 3092219 w 9120436"/>
              <a:gd name="connsiteY1134" fmla="*/ 922348 h 2663544"/>
              <a:gd name="connsiteX1135" fmla="*/ 3219064 w 9120436"/>
              <a:gd name="connsiteY1135" fmla="*/ 922348 h 2663544"/>
              <a:gd name="connsiteX1136" fmla="*/ 3244298 w 9120436"/>
              <a:gd name="connsiteY1136" fmla="*/ 947551 h 2663544"/>
              <a:gd name="connsiteX1137" fmla="*/ 3219064 w 9120436"/>
              <a:gd name="connsiteY1137" fmla="*/ 972754 h 2663544"/>
              <a:gd name="connsiteX1138" fmla="*/ 3092219 w 9120436"/>
              <a:gd name="connsiteY1138" fmla="*/ 972754 h 2663544"/>
              <a:gd name="connsiteX1139" fmla="*/ 3066984 w 9120436"/>
              <a:gd name="connsiteY1139" fmla="*/ 947551 h 2663544"/>
              <a:gd name="connsiteX1140" fmla="*/ 3092219 w 9120436"/>
              <a:gd name="connsiteY1140" fmla="*/ 922348 h 2663544"/>
              <a:gd name="connsiteX1141" fmla="*/ 2848960 w 9120436"/>
              <a:gd name="connsiteY1141" fmla="*/ 922348 h 2663544"/>
              <a:gd name="connsiteX1142" fmla="*/ 2975636 w 9120436"/>
              <a:gd name="connsiteY1142" fmla="*/ 922348 h 2663544"/>
              <a:gd name="connsiteX1143" fmla="*/ 3000870 w 9120436"/>
              <a:gd name="connsiteY1143" fmla="*/ 947551 h 2663544"/>
              <a:gd name="connsiteX1144" fmla="*/ 2975636 w 9120436"/>
              <a:gd name="connsiteY1144" fmla="*/ 972754 h 2663544"/>
              <a:gd name="connsiteX1145" fmla="*/ 2848960 w 9120436"/>
              <a:gd name="connsiteY1145" fmla="*/ 972754 h 2663544"/>
              <a:gd name="connsiteX1146" fmla="*/ 2823724 w 9120436"/>
              <a:gd name="connsiteY1146" fmla="*/ 947551 h 2663544"/>
              <a:gd name="connsiteX1147" fmla="*/ 2848960 w 9120436"/>
              <a:gd name="connsiteY1147" fmla="*/ 922348 h 2663544"/>
              <a:gd name="connsiteX1148" fmla="*/ 2460421 w 9120436"/>
              <a:gd name="connsiteY1148" fmla="*/ 908621 h 2663544"/>
              <a:gd name="connsiteX1149" fmla="*/ 2451604 w 9120436"/>
              <a:gd name="connsiteY1149" fmla="*/ 912268 h 2663544"/>
              <a:gd name="connsiteX1150" fmla="*/ 2442986 w 9120436"/>
              <a:gd name="connsiteY1150" fmla="*/ 908703 h 2663544"/>
              <a:gd name="connsiteX1151" fmla="*/ 2446555 w 9120436"/>
              <a:gd name="connsiteY1151" fmla="*/ 917308 h 2663544"/>
              <a:gd name="connsiteX1152" fmla="*/ 2442986 w 9120436"/>
              <a:gd name="connsiteY1152" fmla="*/ 925913 h 2663544"/>
              <a:gd name="connsiteX1153" fmla="*/ 2451604 w 9120436"/>
              <a:gd name="connsiteY1153" fmla="*/ 922348 h 2663544"/>
              <a:gd name="connsiteX1154" fmla="*/ 2460421 w 9120436"/>
              <a:gd name="connsiteY1154" fmla="*/ 925995 h 2663544"/>
              <a:gd name="connsiteX1155" fmla="*/ 2456817 w 9120436"/>
              <a:gd name="connsiteY1155" fmla="*/ 917308 h 2663544"/>
              <a:gd name="connsiteX1156" fmla="*/ 4879142 w 9120436"/>
              <a:gd name="connsiteY1156" fmla="*/ 895969 h 2663544"/>
              <a:gd name="connsiteX1157" fmla="*/ 4192632 w 9120436"/>
              <a:gd name="connsiteY1157" fmla="*/ 1562053 h 2663544"/>
              <a:gd name="connsiteX1158" fmla="*/ 4859551 w 9120436"/>
              <a:gd name="connsiteY1158" fmla="*/ 2247704 h 2663544"/>
              <a:gd name="connsiteX1159" fmla="*/ 4880824 w 9120436"/>
              <a:gd name="connsiteY1159" fmla="*/ 2247677 h 2663544"/>
              <a:gd name="connsiteX1160" fmla="*/ 4880825 w 9120436"/>
              <a:gd name="connsiteY1160" fmla="*/ 2247678 h 2663544"/>
              <a:gd name="connsiteX1161" fmla="*/ 5290463 w 9120436"/>
              <a:gd name="connsiteY1161" fmla="*/ 2109398 h 2663544"/>
              <a:gd name="connsiteX1162" fmla="*/ 5418242 w 9120436"/>
              <a:gd name="connsiteY1162" fmla="*/ 1162035 h 2663544"/>
              <a:gd name="connsiteX1163" fmla="*/ 4879142 w 9120436"/>
              <a:gd name="connsiteY1163" fmla="*/ 895969 h 2663544"/>
              <a:gd name="connsiteX1164" fmla="*/ 3500599 w 9120436"/>
              <a:gd name="connsiteY1164" fmla="*/ 847691 h 2663544"/>
              <a:gd name="connsiteX1165" fmla="*/ 3519855 w 9120436"/>
              <a:gd name="connsiteY1165" fmla="*/ 849260 h 2663544"/>
              <a:gd name="connsiteX1166" fmla="*/ 3699354 w 9120436"/>
              <a:gd name="connsiteY1166" fmla="*/ 941670 h 2663544"/>
              <a:gd name="connsiteX1167" fmla="*/ 3710290 w 9120436"/>
              <a:gd name="connsiteY1167" fmla="*/ 975275 h 2663544"/>
              <a:gd name="connsiteX1168" fmla="*/ 3687747 w 9120436"/>
              <a:gd name="connsiteY1168" fmla="*/ 989221 h 2663544"/>
              <a:gd name="connsiteX1169" fmla="*/ 3676308 w 9120436"/>
              <a:gd name="connsiteY1169" fmla="*/ 986364 h 2663544"/>
              <a:gd name="connsiteX1170" fmla="*/ 3496806 w 9120436"/>
              <a:gd name="connsiteY1170" fmla="*/ 894121 h 2663544"/>
              <a:gd name="connsiteX1171" fmla="*/ 3485873 w 9120436"/>
              <a:gd name="connsiteY1171" fmla="*/ 860181 h 2663544"/>
              <a:gd name="connsiteX1172" fmla="*/ 3500599 w 9120436"/>
              <a:gd name="connsiteY1172" fmla="*/ 847691 h 2663544"/>
              <a:gd name="connsiteX1173" fmla="*/ 4882673 w 9120436"/>
              <a:gd name="connsiteY1173" fmla="*/ 845733 h 2663544"/>
              <a:gd name="connsiteX1174" fmla="*/ 5608834 w 9120436"/>
              <a:gd name="connsiteY1174" fmla="*/ 1572831 h 2663544"/>
              <a:gd name="connsiteX1175" fmla="*/ 5321921 w 9120436"/>
              <a:gd name="connsiteY1175" fmla="*/ 2149891 h 2663544"/>
              <a:gd name="connsiteX1176" fmla="*/ 4880825 w 9120436"/>
              <a:gd name="connsiteY1176" fmla="*/ 2298083 h 2663544"/>
              <a:gd name="connsiteX1177" fmla="*/ 4154664 w 9120436"/>
              <a:gd name="connsiteY1177" fmla="*/ 1570985 h 2663544"/>
              <a:gd name="connsiteX1178" fmla="*/ 4882673 w 9120436"/>
              <a:gd name="connsiteY1178" fmla="*/ 845733 h 2663544"/>
              <a:gd name="connsiteX1179" fmla="*/ 2451604 w 9120436"/>
              <a:gd name="connsiteY1179" fmla="*/ 795662 h 2663544"/>
              <a:gd name="connsiteX1180" fmla="*/ 2476839 w 9120436"/>
              <a:gd name="connsiteY1180" fmla="*/ 820865 h 2663544"/>
              <a:gd name="connsiteX1181" fmla="*/ 2476839 w 9120436"/>
              <a:gd name="connsiteY1181" fmla="*/ 887065 h 2663544"/>
              <a:gd name="connsiteX1182" fmla="*/ 2473236 w 9120436"/>
              <a:gd name="connsiteY1182" fmla="*/ 895752 h 2663544"/>
              <a:gd name="connsiteX1183" fmla="*/ 2482053 w 9120436"/>
              <a:gd name="connsiteY1183" fmla="*/ 892105 h 2663544"/>
              <a:gd name="connsiteX1184" fmla="*/ 2548166 w 9120436"/>
              <a:gd name="connsiteY1184" fmla="*/ 892105 h 2663544"/>
              <a:gd name="connsiteX1185" fmla="*/ 2573401 w 9120436"/>
              <a:gd name="connsiteY1185" fmla="*/ 917308 h 2663544"/>
              <a:gd name="connsiteX1186" fmla="*/ 2548166 w 9120436"/>
              <a:gd name="connsiteY1186" fmla="*/ 942511 h 2663544"/>
              <a:gd name="connsiteX1187" fmla="*/ 2482053 w 9120436"/>
              <a:gd name="connsiteY1187" fmla="*/ 942511 h 2663544"/>
              <a:gd name="connsiteX1188" fmla="*/ 2473236 w 9120436"/>
              <a:gd name="connsiteY1188" fmla="*/ 938863 h 2663544"/>
              <a:gd name="connsiteX1189" fmla="*/ 2476839 w 9120436"/>
              <a:gd name="connsiteY1189" fmla="*/ 947551 h 2663544"/>
              <a:gd name="connsiteX1190" fmla="*/ 2476839 w 9120436"/>
              <a:gd name="connsiteY1190" fmla="*/ 1013751 h 2663544"/>
              <a:gd name="connsiteX1191" fmla="*/ 2451604 w 9120436"/>
              <a:gd name="connsiteY1191" fmla="*/ 1038954 h 2663544"/>
              <a:gd name="connsiteX1192" fmla="*/ 2426369 w 9120436"/>
              <a:gd name="connsiteY1192" fmla="*/ 1013751 h 2663544"/>
              <a:gd name="connsiteX1193" fmla="*/ 2426369 w 9120436"/>
              <a:gd name="connsiteY1193" fmla="*/ 947551 h 2663544"/>
              <a:gd name="connsiteX1194" fmla="*/ 2429938 w 9120436"/>
              <a:gd name="connsiteY1194" fmla="*/ 938946 h 2663544"/>
              <a:gd name="connsiteX1195" fmla="*/ 2421321 w 9120436"/>
              <a:gd name="connsiteY1195" fmla="*/ 942511 h 2663544"/>
              <a:gd name="connsiteX1196" fmla="*/ 2355039 w 9120436"/>
              <a:gd name="connsiteY1196" fmla="*/ 942511 h 2663544"/>
              <a:gd name="connsiteX1197" fmla="*/ 2329805 w 9120436"/>
              <a:gd name="connsiteY1197" fmla="*/ 917308 h 2663544"/>
              <a:gd name="connsiteX1198" fmla="*/ 2355039 w 9120436"/>
              <a:gd name="connsiteY1198" fmla="*/ 892105 h 2663544"/>
              <a:gd name="connsiteX1199" fmla="*/ 2421321 w 9120436"/>
              <a:gd name="connsiteY1199" fmla="*/ 892105 h 2663544"/>
              <a:gd name="connsiteX1200" fmla="*/ 2429938 w 9120436"/>
              <a:gd name="connsiteY1200" fmla="*/ 895670 h 2663544"/>
              <a:gd name="connsiteX1201" fmla="*/ 2426369 w 9120436"/>
              <a:gd name="connsiteY1201" fmla="*/ 887065 h 2663544"/>
              <a:gd name="connsiteX1202" fmla="*/ 2426369 w 9120436"/>
              <a:gd name="connsiteY1202" fmla="*/ 820865 h 2663544"/>
              <a:gd name="connsiteX1203" fmla="*/ 2451604 w 9120436"/>
              <a:gd name="connsiteY1203" fmla="*/ 795662 h 2663544"/>
              <a:gd name="connsiteX1204" fmla="*/ 8193375 w 9120436"/>
              <a:gd name="connsiteY1204" fmla="*/ 792287 h 2663544"/>
              <a:gd name="connsiteX1205" fmla="*/ 8212063 w 9120436"/>
              <a:gd name="connsiteY1205" fmla="*/ 822652 h 2663544"/>
              <a:gd name="connsiteX1206" fmla="*/ 8210245 w 9120436"/>
              <a:gd name="connsiteY1206" fmla="*/ 827754 h 2663544"/>
              <a:gd name="connsiteX1207" fmla="*/ 8204526 w 9120436"/>
              <a:gd name="connsiteY1207" fmla="*/ 843380 h 2663544"/>
              <a:gd name="connsiteX1208" fmla="*/ 8180805 w 9120436"/>
              <a:gd name="connsiteY1208" fmla="*/ 860518 h 2663544"/>
              <a:gd name="connsiteX1209" fmla="*/ 8172058 w 9120436"/>
              <a:gd name="connsiteY1209" fmla="*/ 859005 h 2663544"/>
              <a:gd name="connsiteX1210" fmla="*/ 8157084 w 9120436"/>
              <a:gd name="connsiteY1210" fmla="*/ 826578 h 2663544"/>
              <a:gd name="connsiteX1211" fmla="*/ 8162972 w 9120436"/>
              <a:gd name="connsiteY1211" fmla="*/ 810952 h 2663544"/>
              <a:gd name="connsiteX1212" fmla="*/ 8193375 w 9120436"/>
              <a:gd name="connsiteY1212" fmla="*/ 792287 h 2663544"/>
              <a:gd name="connsiteX1213" fmla="*/ 7573161 w 9120436"/>
              <a:gd name="connsiteY1213" fmla="*/ 744080 h 2663544"/>
              <a:gd name="connsiteX1214" fmla="*/ 7600246 w 9120436"/>
              <a:gd name="connsiteY1214" fmla="*/ 767435 h 2663544"/>
              <a:gd name="connsiteX1215" fmla="*/ 7601424 w 9120436"/>
              <a:gd name="connsiteY1215" fmla="*/ 784237 h 2663544"/>
              <a:gd name="connsiteX1216" fmla="*/ 7578175 w 9120436"/>
              <a:gd name="connsiteY1216" fmla="*/ 811278 h 2663544"/>
              <a:gd name="connsiteX1217" fmla="*/ 7578039 w 9120436"/>
              <a:gd name="connsiteY1217" fmla="*/ 811288 h 2663544"/>
              <a:gd name="connsiteX1218" fmla="*/ 7576189 w 9120436"/>
              <a:gd name="connsiteY1218" fmla="*/ 811288 h 2663544"/>
              <a:gd name="connsiteX1219" fmla="*/ 7551123 w 9120436"/>
              <a:gd name="connsiteY1219" fmla="*/ 787933 h 2663544"/>
              <a:gd name="connsiteX1220" fmla="*/ 7549777 w 9120436"/>
              <a:gd name="connsiteY1220" fmla="*/ 771131 h 2663544"/>
              <a:gd name="connsiteX1221" fmla="*/ 7573161 w 9120436"/>
              <a:gd name="connsiteY1221" fmla="*/ 744080 h 2663544"/>
              <a:gd name="connsiteX1222" fmla="*/ 3034012 w 9120436"/>
              <a:gd name="connsiteY1222" fmla="*/ 737864 h 2663544"/>
              <a:gd name="connsiteX1223" fmla="*/ 3059247 w 9120436"/>
              <a:gd name="connsiteY1223" fmla="*/ 763067 h 2663544"/>
              <a:gd name="connsiteX1224" fmla="*/ 3059247 w 9120436"/>
              <a:gd name="connsiteY1224" fmla="*/ 889753 h 2663544"/>
              <a:gd name="connsiteX1225" fmla="*/ 3034012 w 9120436"/>
              <a:gd name="connsiteY1225" fmla="*/ 914788 h 2663544"/>
              <a:gd name="connsiteX1226" fmla="*/ 3008776 w 9120436"/>
              <a:gd name="connsiteY1226" fmla="*/ 889585 h 2663544"/>
              <a:gd name="connsiteX1227" fmla="*/ 3008776 w 9120436"/>
              <a:gd name="connsiteY1227" fmla="*/ 763067 h 2663544"/>
              <a:gd name="connsiteX1228" fmla="*/ 3034012 w 9120436"/>
              <a:gd name="connsiteY1228" fmla="*/ 737864 h 2663544"/>
              <a:gd name="connsiteX1229" fmla="*/ 6180093 w 9120436"/>
              <a:gd name="connsiteY1229" fmla="*/ 697457 h 2663544"/>
              <a:gd name="connsiteX1230" fmla="*/ 6196712 w 9120436"/>
              <a:gd name="connsiteY1230" fmla="*/ 707285 h 2663544"/>
              <a:gd name="connsiteX1231" fmla="*/ 6191666 w 9120436"/>
              <a:gd name="connsiteY1231" fmla="*/ 742569 h 2663544"/>
              <a:gd name="connsiteX1232" fmla="*/ 6030501 w 9120436"/>
              <a:gd name="connsiteY1232" fmla="*/ 863878 h 2663544"/>
              <a:gd name="connsiteX1233" fmla="*/ 6015360 w 9120436"/>
              <a:gd name="connsiteY1233" fmla="*/ 868919 h 2663544"/>
              <a:gd name="connsiteX1234" fmla="*/ 5989958 w 9120436"/>
              <a:gd name="connsiteY1234" fmla="*/ 843885 h 2663544"/>
              <a:gd name="connsiteX1235" fmla="*/ 6000052 w 9120436"/>
              <a:gd name="connsiteY1235" fmla="*/ 823554 h 2663544"/>
              <a:gd name="connsiteX1236" fmla="*/ 6161384 w 9120436"/>
              <a:gd name="connsiteY1236" fmla="*/ 702244 h 2663544"/>
              <a:gd name="connsiteX1237" fmla="*/ 6180093 w 9120436"/>
              <a:gd name="connsiteY1237" fmla="*/ 697457 h 2663544"/>
              <a:gd name="connsiteX1238" fmla="*/ 4865853 w 9120436"/>
              <a:gd name="connsiteY1238" fmla="*/ 696699 h 2663544"/>
              <a:gd name="connsiteX1239" fmla="*/ 4828337 w 9120436"/>
              <a:gd name="connsiteY1239" fmla="*/ 804399 h 2663544"/>
              <a:gd name="connsiteX1240" fmla="*/ 4806973 w 9120436"/>
              <a:gd name="connsiteY1240" fmla="*/ 821201 h 2663544"/>
              <a:gd name="connsiteX1241" fmla="*/ 4721849 w 9120436"/>
              <a:gd name="connsiteY1241" fmla="*/ 834306 h 2663544"/>
              <a:gd name="connsiteX1242" fmla="*/ 4696783 w 9120436"/>
              <a:gd name="connsiteY1242" fmla="*/ 825233 h 2663544"/>
              <a:gd name="connsiteX1243" fmla="*/ 4624612 w 9120436"/>
              <a:gd name="connsiteY1243" fmla="*/ 734167 h 2663544"/>
              <a:gd name="connsiteX1244" fmla="*/ 4513413 w 9120436"/>
              <a:gd name="connsiteY1244" fmla="*/ 776340 h 2663544"/>
              <a:gd name="connsiteX1245" fmla="*/ 4523002 w 9120436"/>
              <a:gd name="connsiteY1245" fmla="*/ 889920 h 2663544"/>
              <a:gd name="connsiteX1246" fmla="*/ 4510049 w 9120436"/>
              <a:gd name="connsiteY1246" fmla="*/ 913947 h 2663544"/>
              <a:gd name="connsiteX1247" fmla="*/ 4433000 w 9120436"/>
              <a:gd name="connsiteY1247" fmla="*/ 963176 h 2663544"/>
              <a:gd name="connsiteX1248" fmla="*/ 4406420 w 9120436"/>
              <a:gd name="connsiteY1248" fmla="*/ 965193 h 2663544"/>
              <a:gd name="connsiteX1249" fmla="*/ 4303463 w 9120436"/>
              <a:gd name="connsiteY1249" fmla="*/ 911427 h 2663544"/>
              <a:gd name="connsiteX1250" fmla="*/ 4221367 w 9120436"/>
              <a:gd name="connsiteY1250" fmla="*/ 992580 h 2663544"/>
              <a:gd name="connsiteX1251" fmla="*/ 4276378 w 9120436"/>
              <a:gd name="connsiteY1251" fmla="*/ 1092383 h 2663544"/>
              <a:gd name="connsiteX1252" fmla="*/ 4274360 w 9120436"/>
              <a:gd name="connsiteY1252" fmla="*/ 1119602 h 2663544"/>
              <a:gd name="connsiteX1253" fmla="*/ 4221199 w 9120436"/>
              <a:gd name="connsiteY1253" fmla="*/ 1200586 h 2663544"/>
              <a:gd name="connsiteX1254" fmla="*/ 4197647 w 9120436"/>
              <a:gd name="connsiteY1254" fmla="*/ 1213356 h 2663544"/>
              <a:gd name="connsiteX1255" fmla="*/ 4082242 w 9120436"/>
              <a:gd name="connsiteY1255" fmla="*/ 1206131 h 2663544"/>
              <a:gd name="connsiteX1256" fmla="*/ 4041699 w 9120436"/>
              <a:gd name="connsiteY1256" fmla="*/ 1311143 h 2663544"/>
              <a:gd name="connsiteX1257" fmla="*/ 4132710 w 9120436"/>
              <a:gd name="connsiteY1257" fmla="*/ 1380030 h 2663544"/>
              <a:gd name="connsiteX1258" fmla="*/ 4141963 w 9120436"/>
              <a:gd name="connsiteY1258" fmla="*/ 1405737 h 2663544"/>
              <a:gd name="connsiteX1259" fmla="*/ 4126150 w 9120436"/>
              <a:gd name="connsiteY1259" fmla="*/ 1505372 h 2663544"/>
              <a:gd name="connsiteX1260" fmla="*/ 4109327 w 9120436"/>
              <a:gd name="connsiteY1260" fmla="*/ 1526710 h 2663544"/>
              <a:gd name="connsiteX1261" fmla="*/ 4001330 w 9120436"/>
              <a:gd name="connsiteY1261" fmla="*/ 1566867 h 2663544"/>
              <a:gd name="connsiteX1262" fmla="*/ 4007554 w 9120436"/>
              <a:gd name="connsiteY1262" fmla="*/ 1677087 h 2663544"/>
              <a:gd name="connsiteX1263" fmla="*/ 4118747 w 9120436"/>
              <a:gd name="connsiteY1263" fmla="*/ 1703130 h 2663544"/>
              <a:gd name="connsiteX1264" fmla="*/ 4137757 w 9120436"/>
              <a:gd name="connsiteY1264" fmla="*/ 1722620 h 2663544"/>
              <a:gd name="connsiteX1265" fmla="*/ 4165515 w 9120436"/>
              <a:gd name="connsiteY1265" fmla="*/ 1822255 h 2663544"/>
              <a:gd name="connsiteX1266" fmla="*/ 4159291 w 9120436"/>
              <a:gd name="connsiteY1266" fmla="*/ 1848634 h 2663544"/>
              <a:gd name="connsiteX1267" fmla="*/ 4077027 w 9120436"/>
              <a:gd name="connsiteY1267" fmla="*/ 1928779 h 2663544"/>
              <a:gd name="connsiteX1268" fmla="*/ 4100747 w 9120436"/>
              <a:gd name="connsiteY1268" fmla="*/ 1979185 h 2663544"/>
              <a:gd name="connsiteX1269" fmla="*/ 4128000 w 9120436"/>
              <a:gd name="connsiteY1269" fmla="*/ 2026902 h 2663544"/>
              <a:gd name="connsiteX1270" fmla="*/ 4240714 w 9120436"/>
              <a:gd name="connsiteY1270" fmla="*/ 2005396 h 2663544"/>
              <a:gd name="connsiteX1271" fmla="*/ 4265948 w 9120436"/>
              <a:gd name="connsiteY1271" fmla="*/ 2015477 h 2663544"/>
              <a:gd name="connsiteX1272" fmla="*/ 4331894 w 9120436"/>
              <a:gd name="connsiteY1272" fmla="*/ 2095118 h 2663544"/>
              <a:gd name="connsiteX1273" fmla="*/ 4337109 w 9120436"/>
              <a:gd name="connsiteY1273" fmla="*/ 2121665 h 2663544"/>
              <a:gd name="connsiteX1274" fmla="*/ 4295051 w 9120436"/>
              <a:gd name="connsiteY1274" fmla="*/ 2227852 h 2663544"/>
              <a:gd name="connsiteX1275" fmla="*/ 4382026 w 9120436"/>
              <a:gd name="connsiteY1275" fmla="*/ 2295060 h 2663544"/>
              <a:gd name="connsiteX1276" fmla="*/ 4476907 w 9120436"/>
              <a:gd name="connsiteY1276" fmla="*/ 2229196 h 2663544"/>
              <a:gd name="connsiteX1277" fmla="*/ 4503824 w 9120436"/>
              <a:gd name="connsiteY1277" fmla="*/ 2228020 h 2663544"/>
              <a:gd name="connsiteX1278" fmla="*/ 4594836 w 9120436"/>
              <a:gd name="connsiteY1278" fmla="*/ 2271873 h 2663544"/>
              <a:gd name="connsiteX1279" fmla="*/ 4610649 w 9120436"/>
              <a:gd name="connsiteY1279" fmla="*/ 2294219 h 2663544"/>
              <a:gd name="connsiteX1280" fmla="*/ 4615360 w 9120436"/>
              <a:gd name="connsiteY1280" fmla="*/ 2408136 h 2663544"/>
              <a:gd name="connsiteX1281" fmla="*/ 4724708 w 9120436"/>
              <a:gd name="connsiteY1281" fmla="*/ 2434851 h 2663544"/>
              <a:gd name="connsiteX1282" fmla="*/ 4784766 w 9120436"/>
              <a:gd name="connsiteY1282" fmla="*/ 2335888 h 2663544"/>
              <a:gd name="connsiteX1283" fmla="*/ 4808655 w 9120436"/>
              <a:gd name="connsiteY1283" fmla="*/ 2323959 h 2663544"/>
              <a:gd name="connsiteX1284" fmla="*/ 4905555 w 9120436"/>
              <a:gd name="connsiteY1284" fmla="*/ 2326479 h 2663544"/>
              <a:gd name="connsiteX1285" fmla="*/ 4906732 w 9120436"/>
              <a:gd name="connsiteY1285" fmla="*/ 2326647 h 2663544"/>
              <a:gd name="connsiteX1286" fmla="*/ 4929443 w 9120436"/>
              <a:gd name="connsiteY1286" fmla="*/ 2340761 h 2663544"/>
              <a:gd name="connsiteX1287" fmla="*/ 4979912 w 9120436"/>
              <a:gd name="connsiteY1287" fmla="*/ 2442580 h 2663544"/>
              <a:gd name="connsiteX1288" fmla="*/ 5093467 w 9120436"/>
              <a:gd name="connsiteY1288" fmla="*/ 2421745 h 2663544"/>
              <a:gd name="connsiteX1289" fmla="*/ 5108102 w 9120436"/>
              <a:gd name="connsiteY1289" fmla="*/ 2306485 h 2663544"/>
              <a:gd name="connsiteX1290" fmla="*/ 5124925 w 9120436"/>
              <a:gd name="connsiteY1290" fmla="*/ 2285819 h 2663544"/>
              <a:gd name="connsiteX1291" fmla="*/ 5209040 w 9120436"/>
              <a:gd name="connsiteY1291" fmla="*/ 2250703 h 2663544"/>
              <a:gd name="connsiteX1292" fmla="*/ 5236125 w 9120436"/>
              <a:gd name="connsiteY1292" fmla="*/ 2253895 h 2663544"/>
              <a:gd name="connsiteX1293" fmla="*/ 5324109 w 9120436"/>
              <a:gd name="connsiteY1293" fmla="*/ 2326479 h 2663544"/>
              <a:gd name="connsiteX1294" fmla="*/ 5422019 w 9120436"/>
              <a:gd name="connsiteY1294" fmla="*/ 2259272 h 2663544"/>
              <a:gd name="connsiteX1295" fmla="*/ 5388373 w 9120436"/>
              <a:gd name="connsiteY1295" fmla="*/ 2148043 h 2663544"/>
              <a:gd name="connsiteX1296" fmla="*/ 5395102 w 9120436"/>
              <a:gd name="connsiteY1296" fmla="*/ 2122337 h 2663544"/>
              <a:gd name="connsiteX1297" fmla="*/ 5454487 w 9120436"/>
              <a:gd name="connsiteY1297" fmla="*/ 2060002 h 2663544"/>
              <a:gd name="connsiteX1298" fmla="*/ 5480562 w 9120436"/>
              <a:gd name="connsiteY1298" fmla="*/ 2051937 h 2663544"/>
              <a:gd name="connsiteX1299" fmla="*/ 5591089 w 9120436"/>
              <a:gd name="connsiteY1299" fmla="*/ 2082684 h 2663544"/>
              <a:gd name="connsiteX1300" fmla="*/ 5655015 w 9120436"/>
              <a:gd name="connsiteY1300" fmla="*/ 1978849 h 2663544"/>
              <a:gd name="connsiteX1301" fmla="*/ 5578976 w 9120436"/>
              <a:gd name="connsiteY1301" fmla="*/ 1890638 h 2663544"/>
              <a:gd name="connsiteX1302" fmla="*/ 5574266 w 9120436"/>
              <a:gd name="connsiteY1302" fmla="*/ 1864259 h 2663544"/>
              <a:gd name="connsiteX1303" fmla="*/ 5601519 w 9120436"/>
              <a:gd name="connsiteY1303" fmla="*/ 1787979 h 2663544"/>
              <a:gd name="connsiteX1304" fmla="*/ 5622043 w 9120436"/>
              <a:gd name="connsiteY1304" fmla="*/ 1771177 h 2663544"/>
              <a:gd name="connsiteX1305" fmla="*/ 5735597 w 9120436"/>
              <a:gd name="connsiteY1305" fmla="*/ 1754375 h 2663544"/>
              <a:gd name="connsiteX1306" fmla="*/ 5752420 w 9120436"/>
              <a:gd name="connsiteY1306" fmla="*/ 1631218 h 2663544"/>
              <a:gd name="connsiteX1307" fmla="*/ 5647109 w 9120436"/>
              <a:gd name="connsiteY1307" fmla="*/ 1581820 h 2663544"/>
              <a:gd name="connsiteX1308" fmla="*/ 5632641 w 9120436"/>
              <a:gd name="connsiteY1308" fmla="*/ 1559306 h 2663544"/>
              <a:gd name="connsiteX1309" fmla="*/ 5627426 w 9120436"/>
              <a:gd name="connsiteY1309" fmla="*/ 1481849 h 2663544"/>
              <a:gd name="connsiteX1310" fmla="*/ 5638866 w 9120436"/>
              <a:gd name="connsiteY1310" fmla="*/ 1457487 h 2663544"/>
              <a:gd name="connsiteX1311" fmla="*/ 5736102 w 9120436"/>
              <a:gd name="connsiteY1311" fmla="*/ 1395824 h 2663544"/>
              <a:gd name="connsiteX1312" fmla="*/ 5702456 w 9120436"/>
              <a:gd name="connsiteY1312" fmla="*/ 1274851 h 2663544"/>
              <a:gd name="connsiteX1313" fmla="*/ 5586547 w 9120436"/>
              <a:gd name="connsiteY1313" fmla="*/ 1272498 h 2663544"/>
              <a:gd name="connsiteX1314" fmla="*/ 5564172 w 9120436"/>
              <a:gd name="connsiteY1314" fmla="*/ 1257713 h 2663544"/>
              <a:gd name="connsiteX1315" fmla="*/ 5547349 w 9120436"/>
              <a:gd name="connsiteY1315" fmla="*/ 1224109 h 2663544"/>
              <a:gd name="connsiteX1316" fmla="*/ 5528676 w 9120436"/>
              <a:gd name="connsiteY1316" fmla="*/ 1190505 h 2663544"/>
              <a:gd name="connsiteX1317" fmla="*/ 5528676 w 9120436"/>
              <a:gd name="connsiteY1317" fmla="*/ 1163622 h 2663544"/>
              <a:gd name="connsiteX1318" fmla="*/ 5592771 w 9120436"/>
              <a:gd name="connsiteY1318" fmla="*/ 1067348 h 2663544"/>
              <a:gd name="connsiteX1319" fmla="*/ 5512862 w 9120436"/>
              <a:gd name="connsiteY1319" fmla="*/ 970065 h 2663544"/>
              <a:gd name="connsiteX1320" fmla="*/ 5406710 w 9120436"/>
              <a:gd name="connsiteY1320" fmla="*/ 1014590 h 2663544"/>
              <a:gd name="connsiteX1321" fmla="*/ 5380130 w 9120436"/>
              <a:gd name="connsiteY1321" fmla="*/ 1010222 h 2663544"/>
              <a:gd name="connsiteX1322" fmla="*/ 5319399 w 9120436"/>
              <a:gd name="connsiteY1322" fmla="*/ 961664 h 2663544"/>
              <a:gd name="connsiteX1323" fmla="*/ 5309138 w 9120436"/>
              <a:gd name="connsiteY1323" fmla="*/ 936966 h 2663544"/>
              <a:gd name="connsiteX1324" fmla="*/ 5328651 w 9120436"/>
              <a:gd name="connsiteY1324" fmla="*/ 822377 h 2663544"/>
              <a:gd name="connsiteX1325" fmla="*/ 5217451 w 9120436"/>
              <a:gd name="connsiteY1325" fmla="*/ 766259 h 2663544"/>
              <a:gd name="connsiteX1326" fmla="*/ 5138888 w 9120436"/>
              <a:gd name="connsiteY1326" fmla="*/ 850268 h 2663544"/>
              <a:gd name="connsiteX1327" fmla="*/ 5112644 w 9120436"/>
              <a:gd name="connsiteY1327" fmla="*/ 856989 h 2663544"/>
              <a:gd name="connsiteX1328" fmla="*/ 5035932 w 9120436"/>
              <a:gd name="connsiteY1328" fmla="*/ 834642 h 2663544"/>
              <a:gd name="connsiteX1329" fmla="*/ 5016754 w 9120436"/>
              <a:gd name="connsiteY1329" fmla="*/ 816328 h 2663544"/>
              <a:gd name="connsiteX1330" fmla="*/ 4987819 w 9120436"/>
              <a:gd name="connsiteY1330" fmla="*/ 703588 h 2663544"/>
              <a:gd name="connsiteX1331" fmla="*/ 4865853 w 9120436"/>
              <a:gd name="connsiteY1331" fmla="*/ 696699 h 2663544"/>
              <a:gd name="connsiteX1332" fmla="*/ 4847011 w 9120436"/>
              <a:gd name="connsiteY1332" fmla="*/ 647302 h 2663544"/>
              <a:gd name="connsiteX1333" fmla="*/ 4860132 w 9120436"/>
              <a:gd name="connsiteY1333" fmla="*/ 647302 h 2663544"/>
              <a:gd name="connsiteX1334" fmla="*/ 4998417 w 9120436"/>
              <a:gd name="connsiteY1334" fmla="*/ 655031 h 2663544"/>
              <a:gd name="connsiteX1335" fmla="*/ 5011034 w 9120436"/>
              <a:gd name="connsiteY1335" fmla="*/ 656711 h 2663544"/>
              <a:gd name="connsiteX1336" fmla="*/ 5032063 w 9120436"/>
              <a:gd name="connsiteY1336" fmla="*/ 675361 h 2663544"/>
              <a:gd name="connsiteX1337" fmla="*/ 5061503 w 9120436"/>
              <a:gd name="connsiteY1337" fmla="*/ 789613 h 2663544"/>
              <a:gd name="connsiteX1338" fmla="*/ 5114158 w 9120436"/>
              <a:gd name="connsiteY1338" fmla="*/ 803895 h 2663544"/>
              <a:gd name="connsiteX1339" fmla="*/ 5193899 w 9120436"/>
              <a:gd name="connsiteY1339" fmla="*/ 719046 h 2663544"/>
              <a:gd name="connsiteX1340" fmla="*/ 5221825 w 9120436"/>
              <a:gd name="connsiteY1340" fmla="*/ 712997 h 2663544"/>
              <a:gd name="connsiteX1341" fmla="*/ 5233938 w 9120436"/>
              <a:gd name="connsiteY1341" fmla="*/ 718038 h 2663544"/>
              <a:gd name="connsiteX1342" fmla="*/ 5359605 w 9120436"/>
              <a:gd name="connsiteY1342" fmla="*/ 781548 h 2663544"/>
              <a:gd name="connsiteX1343" fmla="*/ 5370541 w 9120436"/>
              <a:gd name="connsiteY1343" fmla="*/ 788101 h 2663544"/>
              <a:gd name="connsiteX1344" fmla="*/ 5382485 w 9120436"/>
              <a:gd name="connsiteY1344" fmla="*/ 813808 h 2663544"/>
              <a:gd name="connsiteX1345" fmla="*/ 5362802 w 9120436"/>
              <a:gd name="connsiteY1345" fmla="*/ 930077 h 2663544"/>
              <a:gd name="connsiteX1346" fmla="*/ 5402840 w 9120436"/>
              <a:gd name="connsiteY1346" fmla="*/ 962000 h 2663544"/>
              <a:gd name="connsiteX1347" fmla="*/ 5510507 w 9120436"/>
              <a:gd name="connsiteY1347" fmla="*/ 916971 h 2663544"/>
              <a:gd name="connsiteX1348" fmla="*/ 5538433 w 9120436"/>
              <a:gd name="connsiteY1348" fmla="*/ 922684 h 2663544"/>
              <a:gd name="connsiteX1349" fmla="*/ 5547349 w 9120436"/>
              <a:gd name="connsiteY1349" fmla="*/ 931925 h 2663544"/>
              <a:gd name="connsiteX1350" fmla="*/ 5637856 w 9120436"/>
              <a:gd name="connsiteY1350" fmla="*/ 1040969 h 2663544"/>
              <a:gd name="connsiteX1351" fmla="*/ 5645090 w 9120436"/>
              <a:gd name="connsiteY1351" fmla="*/ 1051554 h 2663544"/>
              <a:gd name="connsiteX1352" fmla="*/ 5645090 w 9120436"/>
              <a:gd name="connsiteY1352" fmla="*/ 1079949 h 2663544"/>
              <a:gd name="connsiteX1353" fmla="*/ 5580154 w 9120436"/>
              <a:gd name="connsiteY1353" fmla="*/ 1177400 h 2663544"/>
              <a:gd name="connsiteX1354" fmla="*/ 5592266 w 9120436"/>
              <a:gd name="connsiteY1354" fmla="*/ 1199410 h 2663544"/>
              <a:gd name="connsiteX1355" fmla="*/ 5603370 w 9120436"/>
              <a:gd name="connsiteY1355" fmla="*/ 1221757 h 2663544"/>
              <a:gd name="connsiteX1356" fmla="*/ 5721130 w 9120436"/>
              <a:gd name="connsiteY1356" fmla="*/ 1224109 h 2663544"/>
              <a:gd name="connsiteX1357" fmla="*/ 5744346 w 9120436"/>
              <a:gd name="connsiteY1357" fmla="*/ 1240911 h 2663544"/>
              <a:gd name="connsiteX1358" fmla="*/ 5748719 w 9120436"/>
              <a:gd name="connsiteY1358" fmla="*/ 1253008 h 2663544"/>
              <a:gd name="connsiteX1359" fmla="*/ 5787580 w 9120436"/>
              <a:gd name="connsiteY1359" fmla="*/ 1389943 h 2663544"/>
              <a:gd name="connsiteX1360" fmla="*/ 5790103 w 9120436"/>
              <a:gd name="connsiteY1360" fmla="*/ 1402545 h 2663544"/>
              <a:gd name="connsiteX1361" fmla="*/ 5779000 w 9120436"/>
              <a:gd name="connsiteY1361" fmla="*/ 1428755 h 2663544"/>
              <a:gd name="connsiteX1362" fmla="*/ 5680418 w 9120436"/>
              <a:gd name="connsiteY1362" fmla="*/ 1491258 h 2663544"/>
              <a:gd name="connsiteX1363" fmla="*/ 5683783 w 9120436"/>
              <a:gd name="connsiteY1363" fmla="*/ 1541664 h 2663544"/>
              <a:gd name="connsiteX1364" fmla="*/ 5790608 w 9120436"/>
              <a:gd name="connsiteY1364" fmla="*/ 1592069 h 2663544"/>
              <a:gd name="connsiteX1365" fmla="*/ 5805075 w 9120436"/>
              <a:gd name="connsiteY1365" fmla="*/ 1616432 h 2663544"/>
              <a:gd name="connsiteX1366" fmla="*/ 5805076 w 9120436"/>
              <a:gd name="connsiteY1366" fmla="*/ 1629202 h 2663544"/>
              <a:gd name="connsiteX1367" fmla="*/ 5785561 w 9120436"/>
              <a:gd name="connsiteY1367" fmla="*/ 1768657 h 2663544"/>
              <a:gd name="connsiteX1368" fmla="*/ 5782870 w 9120436"/>
              <a:gd name="connsiteY1368" fmla="*/ 1781258 h 2663544"/>
              <a:gd name="connsiteX1369" fmla="*/ 5761841 w 9120436"/>
              <a:gd name="connsiteY1369" fmla="*/ 1800916 h 2663544"/>
              <a:gd name="connsiteX1370" fmla="*/ 5646604 w 9120436"/>
              <a:gd name="connsiteY1370" fmla="*/ 1817718 h 2663544"/>
              <a:gd name="connsiteX1371" fmla="*/ 5628267 w 9120436"/>
              <a:gd name="connsiteY1371" fmla="*/ 1868124 h 2663544"/>
              <a:gd name="connsiteX1372" fmla="*/ 5705484 w 9120436"/>
              <a:gd name="connsiteY1372" fmla="*/ 1957343 h 2663544"/>
              <a:gd name="connsiteX1373" fmla="*/ 5708681 w 9120436"/>
              <a:gd name="connsiteY1373" fmla="*/ 1985402 h 2663544"/>
              <a:gd name="connsiteX1374" fmla="*/ 5702961 w 9120436"/>
              <a:gd name="connsiteY1374" fmla="*/ 1996659 h 2663544"/>
              <a:gd name="connsiteX1375" fmla="*/ 5630454 w 9120436"/>
              <a:gd name="connsiteY1375" fmla="*/ 2114272 h 2663544"/>
              <a:gd name="connsiteX1376" fmla="*/ 5622716 w 9120436"/>
              <a:gd name="connsiteY1376" fmla="*/ 2124857 h 2663544"/>
              <a:gd name="connsiteX1377" fmla="*/ 5595463 w 9120436"/>
              <a:gd name="connsiteY1377" fmla="*/ 2134434 h 2663544"/>
              <a:gd name="connsiteX1378" fmla="*/ 5484095 w 9120436"/>
              <a:gd name="connsiteY1378" fmla="*/ 2103351 h 2663544"/>
              <a:gd name="connsiteX1379" fmla="*/ 5442711 w 9120436"/>
              <a:gd name="connsiteY1379" fmla="*/ 2146699 h 2663544"/>
              <a:gd name="connsiteX1380" fmla="*/ 5476356 w 9120436"/>
              <a:gd name="connsiteY1380" fmla="*/ 2259608 h 2663544"/>
              <a:gd name="connsiteX1381" fmla="*/ 5467945 w 9120436"/>
              <a:gd name="connsiteY1381" fmla="*/ 2286491 h 2663544"/>
              <a:gd name="connsiteX1382" fmla="*/ 5458019 w 9120436"/>
              <a:gd name="connsiteY1382" fmla="*/ 2294388 h 2663544"/>
              <a:gd name="connsiteX1383" fmla="*/ 5346652 w 9120436"/>
              <a:gd name="connsiteY1383" fmla="*/ 2370668 h 2663544"/>
              <a:gd name="connsiteX1384" fmla="*/ 5335380 w 9120436"/>
              <a:gd name="connsiteY1384" fmla="*/ 2377221 h 2663544"/>
              <a:gd name="connsiteX1385" fmla="*/ 5306445 w 9120436"/>
              <a:gd name="connsiteY1385" fmla="*/ 2374868 h 2663544"/>
              <a:gd name="connsiteX1386" fmla="*/ 5217451 w 9120436"/>
              <a:gd name="connsiteY1386" fmla="*/ 2301276 h 2663544"/>
              <a:gd name="connsiteX1387" fmla="*/ 5156889 w 9120436"/>
              <a:gd name="connsiteY1387" fmla="*/ 2326479 h 2663544"/>
              <a:gd name="connsiteX1388" fmla="*/ 5142084 w 9120436"/>
              <a:gd name="connsiteY1388" fmla="*/ 2444092 h 2663544"/>
              <a:gd name="connsiteX1389" fmla="*/ 5123411 w 9120436"/>
              <a:gd name="connsiteY1389" fmla="*/ 2465262 h 2663544"/>
              <a:gd name="connsiteX1390" fmla="*/ 5111130 w 9120436"/>
              <a:gd name="connsiteY1390" fmla="*/ 2468455 h 2663544"/>
              <a:gd name="connsiteX1391" fmla="*/ 4981762 w 9120436"/>
              <a:gd name="connsiteY1391" fmla="*/ 2492313 h 2663544"/>
              <a:gd name="connsiteX1392" fmla="*/ 4968640 w 9120436"/>
              <a:gd name="connsiteY1392" fmla="*/ 2493825 h 2663544"/>
              <a:gd name="connsiteX1393" fmla="*/ 4965276 w 9120436"/>
              <a:gd name="connsiteY1393" fmla="*/ 2494666 h 2663544"/>
              <a:gd name="connsiteX1394" fmla="*/ 4942733 w 9120436"/>
              <a:gd name="connsiteY1394" fmla="*/ 2480720 h 2663544"/>
              <a:gd name="connsiteX1395" fmla="*/ 4892264 w 9120436"/>
              <a:gd name="connsiteY1395" fmla="*/ 2377388 h 2663544"/>
              <a:gd name="connsiteX1396" fmla="*/ 4820935 w 9120436"/>
              <a:gd name="connsiteY1396" fmla="*/ 2375372 h 2663544"/>
              <a:gd name="connsiteX1397" fmla="*/ 4760204 w 9120436"/>
              <a:gd name="connsiteY1397" fmla="*/ 2476183 h 2663544"/>
              <a:gd name="connsiteX1398" fmla="*/ 4734297 w 9120436"/>
              <a:gd name="connsiteY1398" fmla="*/ 2487945 h 2663544"/>
              <a:gd name="connsiteX1399" fmla="*/ 4721680 w 9120436"/>
              <a:gd name="connsiteY1399" fmla="*/ 2485761 h 2663544"/>
              <a:gd name="connsiteX1400" fmla="*/ 4596854 w 9120436"/>
              <a:gd name="connsiteY1400" fmla="*/ 2455181 h 2663544"/>
              <a:gd name="connsiteX1401" fmla="*/ 4584405 w 9120436"/>
              <a:gd name="connsiteY1401" fmla="*/ 2451317 h 2663544"/>
              <a:gd name="connsiteX1402" fmla="*/ 4567583 w 9120436"/>
              <a:gd name="connsiteY1402" fmla="*/ 2428298 h 2663544"/>
              <a:gd name="connsiteX1403" fmla="*/ 4562704 w 9120436"/>
              <a:gd name="connsiteY1403" fmla="*/ 2312869 h 2663544"/>
              <a:gd name="connsiteX1404" fmla="*/ 4495412 w 9120436"/>
              <a:gd name="connsiteY1404" fmla="*/ 2280106 h 2663544"/>
              <a:gd name="connsiteX1405" fmla="*/ 4399185 w 9120436"/>
              <a:gd name="connsiteY1405" fmla="*/ 2347313 h 2663544"/>
              <a:gd name="connsiteX1406" fmla="*/ 4370586 w 9120436"/>
              <a:gd name="connsiteY1406" fmla="*/ 2347313 h 2663544"/>
              <a:gd name="connsiteX1407" fmla="*/ 4359988 w 9120436"/>
              <a:gd name="connsiteY1407" fmla="*/ 2340089 h 2663544"/>
              <a:gd name="connsiteX1408" fmla="*/ 4260565 w 9120436"/>
              <a:gd name="connsiteY1408" fmla="*/ 2262464 h 2663544"/>
              <a:gd name="connsiteX1409" fmla="*/ 4250807 w 9120436"/>
              <a:gd name="connsiteY1409" fmla="*/ 2253727 h 2663544"/>
              <a:gd name="connsiteX1410" fmla="*/ 4244246 w 9120436"/>
              <a:gd name="connsiteY1410" fmla="*/ 2225668 h 2663544"/>
              <a:gd name="connsiteX1411" fmla="*/ 4286977 w 9120436"/>
              <a:gd name="connsiteY1411" fmla="*/ 2117968 h 2663544"/>
              <a:gd name="connsiteX1412" fmla="*/ 4236508 w 9120436"/>
              <a:gd name="connsiteY1412" fmla="*/ 2057986 h 2663544"/>
              <a:gd name="connsiteX1413" fmla="*/ 4122280 w 9120436"/>
              <a:gd name="connsiteY1413" fmla="*/ 2079660 h 2663544"/>
              <a:gd name="connsiteX1414" fmla="*/ 4096037 w 9120436"/>
              <a:gd name="connsiteY1414" fmla="*/ 2068067 h 2663544"/>
              <a:gd name="connsiteX1415" fmla="*/ 4089307 w 9120436"/>
              <a:gd name="connsiteY1415" fmla="*/ 2056977 h 2663544"/>
              <a:gd name="connsiteX1416" fmla="*/ 4058185 w 9120436"/>
              <a:gd name="connsiteY1416" fmla="*/ 2002540 h 2663544"/>
              <a:gd name="connsiteX1417" fmla="*/ 4031106 w 9120436"/>
              <a:gd name="connsiteY1417" fmla="*/ 1945917 h 2663544"/>
              <a:gd name="connsiteX1418" fmla="*/ 4025892 w 9120436"/>
              <a:gd name="connsiteY1418" fmla="*/ 1933988 h 2663544"/>
              <a:gd name="connsiteX1419" fmla="*/ 4031276 w 9120436"/>
              <a:gd name="connsiteY1419" fmla="*/ 1905760 h 2663544"/>
              <a:gd name="connsiteX1420" fmla="*/ 4114374 w 9120436"/>
              <a:gd name="connsiteY1420" fmla="*/ 1824607 h 2663544"/>
              <a:gd name="connsiteX1421" fmla="*/ 4093513 w 9120436"/>
              <a:gd name="connsiteY1421" fmla="*/ 1749503 h 2663544"/>
              <a:gd name="connsiteX1422" fmla="*/ 3980469 w 9120436"/>
              <a:gd name="connsiteY1422" fmla="*/ 1722956 h 2663544"/>
              <a:gd name="connsiteX1423" fmla="*/ 3961291 w 9120436"/>
              <a:gd name="connsiteY1423" fmla="*/ 1701617 h 2663544"/>
              <a:gd name="connsiteX1424" fmla="*/ 3959609 w 9120436"/>
              <a:gd name="connsiteY1424" fmla="*/ 1688680 h 2663544"/>
              <a:gd name="connsiteX1425" fmla="*/ 3952544 w 9120436"/>
              <a:gd name="connsiteY1425" fmla="*/ 1562666 h 2663544"/>
              <a:gd name="connsiteX1426" fmla="*/ 3952544 w 9120436"/>
              <a:gd name="connsiteY1426" fmla="*/ 1549897 h 2663544"/>
              <a:gd name="connsiteX1427" fmla="*/ 3969367 w 9120436"/>
              <a:gd name="connsiteY1427" fmla="*/ 1526542 h 2663544"/>
              <a:gd name="connsiteX1428" fmla="*/ 4077027 w 9120436"/>
              <a:gd name="connsiteY1428" fmla="*/ 1484874 h 2663544"/>
              <a:gd name="connsiteX1429" fmla="*/ 4088803 w 9120436"/>
              <a:gd name="connsiteY1429" fmla="*/ 1410441 h 2663544"/>
              <a:gd name="connsiteX1430" fmla="*/ 3996620 w 9120436"/>
              <a:gd name="connsiteY1430" fmla="*/ 1340546 h 2663544"/>
              <a:gd name="connsiteX1431" fmla="*/ 3987872 w 9120436"/>
              <a:gd name="connsiteY1431" fmla="*/ 1313159 h 2663544"/>
              <a:gd name="connsiteX1432" fmla="*/ 3991742 w 9120436"/>
              <a:gd name="connsiteY1432" fmla="*/ 1300557 h 2663544"/>
              <a:gd name="connsiteX1433" fmla="*/ 4037829 w 9120436"/>
              <a:gd name="connsiteY1433" fmla="*/ 1180928 h 2663544"/>
              <a:gd name="connsiteX1434" fmla="*/ 4043213 w 9120436"/>
              <a:gd name="connsiteY1434" fmla="*/ 1169335 h 2663544"/>
              <a:gd name="connsiteX1435" fmla="*/ 4067606 w 9120436"/>
              <a:gd name="connsiteY1435" fmla="*/ 1154717 h 2663544"/>
              <a:gd name="connsiteX1436" fmla="*/ 4185366 w 9120436"/>
              <a:gd name="connsiteY1436" fmla="*/ 1162110 h 2663544"/>
              <a:gd name="connsiteX1437" fmla="*/ 4224563 w 9120436"/>
              <a:gd name="connsiteY1437" fmla="*/ 1102464 h 2663544"/>
              <a:gd name="connsiteX1438" fmla="*/ 4168880 w 9120436"/>
              <a:gd name="connsiteY1438" fmla="*/ 1001653 h 2663544"/>
              <a:gd name="connsiteX1439" fmla="*/ 4171908 w 9120436"/>
              <a:gd name="connsiteY1439" fmla="*/ 972922 h 2663544"/>
              <a:gd name="connsiteX1440" fmla="*/ 4180656 w 9120436"/>
              <a:gd name="connsiteY1440" fmla="*/ 963008 h 2663544"/>
              <a:gd name="connsiteX1441" fmla="*/ 4274023 w 9120436"/>
              <a:gd name="connsiteY1441" fmla="*/ 870598 h 2663544"/>
              <a:gd name="connsiteX1442" fmla="*/ 4283780 w 9120436"/>
              <a:gd name="connsiteY1442" fmla="*/ 862197 h 2663544"/>
              <a:gd name="connsiteX1443" fmla="*/ 4311875 w 9120436"/>
              <a:gd name="connsiteY1443" fmla="*/ 859005 h 2663544"/>
              <a:gd name="connsiteX1444" fmla="*/ 4416345 w 9120436"/>
              <a:gd name="connsiteY1444" fmla="*/ 913611 h 2663544"/>
              <a:gd name="connsiteX1445" fmla="*/ 4471524 w 9120436"/>
              <a:gd name="connsiteY1445" fmla="*/ 878327 h 2663544"/>
              <a:gd name="connsiteX1446" fmla="*/ 4461766 w 9120436"/>
              <a:gd name="connsiteY1446" fmla="*/ 763066 h 2663544"/>
              <a:gd name="connsiteX1447" fmla="*/ 4475729 w 9120436"/>
              <a:gd name="connsiteY1447" fmla="*/ 738536 h 2663544"/>
              <a:gd name="connsiteX1448" fmla="*/ 4487674 w 9120436"/>
              <a:gd name="connsiteY1448" fmla="*/ 732991 h 2663544"/>
              <a:gd name="connsiteX1449" fmla="*/ 4614014 w 9120436"/>
              <a:gd name="connsiteY1449" fmla="*/ 685106 h 2663544"/>
              <a:gd name="connsiteX1450" fmla="*/ 4626126 w 9120436"/>
              <a:gd name="connsiteY1450" fmla="*/ 681578 h 2663544"/>
              <a:gd name="connsiteX1451" fmla="*/ 4653211 w 9120436"/>
              <a:gd name="connsiteY1451" fmla="*/ 689978 h 2663544"/>
              <a:gd name="connsiteX1452" fmla="*/ 4726391 w 9120436"/>
              <a:gd name="connsiteY1452" fmla="*/ 782389 h 2663544"/>
              <a:gd name="connsiteX1453" fmla="*/ 4785607 w 9120436"/>
              <a:gd name="connsiteY1453" fmla="*/ 773316 h 2663544"/>
              <a:gd name="connsiteX1454" fmla="*/ 4823627 w 9120436"/>
              <a:gd name="connsiteY1454" fmla="*/ 664104 h 2663544"/>
              <a:gd name="connsiteX1455" fmla="*/ 4847011 w 9120436"/>
              <a:gd name="connsiteY1455" fmla="*/ 647302 h 2663544"/>
              <a:gd name="connsiteX1456" fmla="*/ 2821035 w 9120436"/>
              <a:gd name="connsiteY1456" fmla="*/ 500622 h 2663544"/>
              <a:gd name="connsiteX1457" fmla="*/ 2846270 w 9120436"/>
              <a:gd name="connsiteY1457" fmla="*/ 525825 h 2663544"/>
              <a:gd name="connsiteX1458" fmla="*/ 2846270 w 9120436"/>
              <a:gd name="connsiteY1458" fmla="*/ 671330 h 2663544"/>
              <a:gd name="connsiteX1459" fmla="*/ 2821544 w 9120436"/>
              <a:gd name="connsiteY1459" fmla="*/ 697032 h 2663544"/>
              <a:gd name="connsiteX1460" fmla="*/ 2821035 w 9120436"/>
              <a:gd name="connsiteY1460" fmla="*/ 697037 h 2663544"/>
              <a:gd name="connsiteX1461" fmla="*/ 2795799 w 9120436"/>
              <a:gd name="connsiteY1461" fmla="*/ 671834 h 2663544"/>
              <a:gd name="connsiteX1462" fmla="*/ 2795799 w 9120436"/>
              <a:gd name="connsiteY1462" fmla="*/ 525825 h 2663544"/>
              <a:gd name="connsiteX1463" fmla="*/ 2821035 w 9120436"/>
              <a:gd name="connsiteY1463" fmla="*/ 500622 h 2663544"/>
              <a:gd name="connsiteX1464" fmla="*/ 3759129 w 9120436"/>
              <a:gd name="connsiteY1464" fmla="*/ 468821 h 2663544"/>
              <a:gd name="connsiteX1465" fmla="*/ 3777614 w 9120436"/>
              <a:gd name="connsiteY1465" fmla="*/ 474410 h 2663544"/>
              <a:gd name="connsiteX1466" fmla="*/ 3780273 w 9120436"/>
              <a:gd name="connsiteY1466" fmla="*/ 476931 h 2663544"/>
              <a:gd name="connsiteX1467" fmla="*/ 3926633 w 9120436"/>
              <a:gd name="connsiteY1467" fmla="*/ 615715 h 2663544"/>
              <a:gd name="connsiteX1468" fmla="*/ 3927645 w 9120436"/>
              <a:gd name="connsiteY1468" fmla="*/ 651342 h 2663544"/>
              <a:gd name="connsiteX1469" fmla="*/ 3909810 w 9120436"/>
              <a:gd name="connsiteY1469" fmla="*/ 659231 h 2663544"/>
              <a:gd name="connsiteX1470" fmla="*/ 3908800 w 9120436"/>
              <a:gd name="connsiteY1470" fmla="*/ 659231 h 2663544"/>
              <a:gd name="connsiteX1471" fmla="*/ 3891977 w 9120436"/>
              <a:gd name="connsiteY1471" fmla="*/ 652175 h 2663544"/>
              <a:gd name="connsiteX1472" fmla="*/ 3745618 w 9120436"/>
              <a:gd name="connsiteY1472" fmla="*/ 513391 h 2663544"/>
              <a:gd name="connsiteX1473" fmla="*/ 3742101 w 9120436"/>
              <a:gd name="connsiteY1473" fmla="*/ 477923 h 2663544"/>
              <a:gd name="connsiteX1474" fmla="*/ 3759129 w 9120436"/>
              <a:gd name="connsiteY1474" fmla="*/ 468821 h 2663544"/>
              <a:gd name="connsiteX1475" fmla="*/ 2887653 w 9120436"/>
              <a:gd name="connsiteY1475" fmla="*/ 433582 h 2663544"/>
              <a:gd name="connsiteX1476" fmla="*/ 3034013 w 9120436"/>
              <a:gd name="connsiteY1476" fmla="*/ 433582 h 2663544"/>
              <a:gd name="connsiteX1477" fmla="*/ 3059247 w 9120436"/>
              <a:gd name="connsiteY1477" fmla="*/ 458785 h 2663544"/>
              <a:gd name="connsiteX1478" fmla="*/ 3034013 w 9120436"/>
              <a:gd name="connsiteY1478" fmla="*/ 483988 h 2663544"/>
              <a:gd name="connsiteX1479" fmla="*/ 2887653 w 9120436"/>
              <a:gd name="connsiteY1479" fmla="*/ 483988 h 2663544"/>
              <a:gd name="connsiteX1480" fmla="*/ 2862419 w 9120436"/>
              <a:gd name="connsiteY1480" fmla="*/ 458785 h 2663544"/>
              <a:gd name="connsiteX1481" fmla="*/ 2887653 w 9120436"/>
              <a:gd name="connsiteY1481" fmla="*/ 433582 h 2663544"/>
              <a:gd name="connsiteX1482" fmla="*/ 2607553 w 9120436"/>
              <a:gd name="connsiteY1482" fmla="*/ 433582 h 2663544"/>
              <a:gd name="connsiteX1483" fmla="*/ 2753912 w 9120436"/>
              <a:gd name="connsiteY1483" fmla="*/ 433582 h 2663544"/>
              <a:gd name="connsiteX1484" fmla="*/ 2779146 w 9120436"/>
              <a:gd name="connsiteY1484" fmla="*/ 458785 h 2663544"/>
              <a:gd name="connsiteX1485" fmla="*/ 2753912 w 9120436"/>
              <a:gd name="connsiteY1485" fmla="*/ 483988 h 2663544"/>
              <a:gd name="connsiteX1486" fmla="*/ 2607553 w 9120436"/>
              <a:gd name="connsiteY1486" fmla="*/ 483988 h 2663544"/>
              <a:gd name="connsiteX1487" fmla="*/ 2582317 w 9120436"/>
              <a:gd name="connsiteY1487" fmla="*/ 458785 h 2663544"/>
              <a:gd name="connsiteX1488" fmla="*/ 2607553 w 9120436"/>
              <a:gd name="connsiteY1488" fmla="*/ 433582 h 2663544"/>
              <a:gd name="connsiteX1489" fmla="*/ 5840419 w 9120436"/>
              <a:gd name="connsiteY1489" fmla="*/ 351185 h 2663544"/>
              <a:gd name="connsiteX1490" fmla="*/ 5858917 w 9120436"/>
              <a:gd name="connsiteY1490" fmla="*/ 356733 h 2663544"/>
              <a:gd name="connsiteX1491" fmla="*/ 5863619 w 9120436"/>
              <a:gd name="connsiteY1491" fmla="*/ 390738 h 2663544"/>
              <a:gd name="connsiteX1492" fmla="*/ 5742493 w 9120436"/>
              <a:gd name="connsiteY1492" fmla="*/ 551533 h 2663544"/>
              <a:gd name="connsiteX1493" fmla="*/ 5721801 w 9120436"/>
              <a:gd name="connsiteY1493" fmla="*/ 561614 h 2663544"/>
              <a:gd name="connsiteX1494" fmla="*/ 5706492 w 9120436"/>
              <a:gd name="connsiteY1494" fmla="*/ 556405 h 2663544"/>
              <a:gd name="connsiteX1495" fmla="*/ 5701613 w 9120436"/>
              <a:gd name="connsiteY1495" fmla="*/ 521121 h 2663544"/>
              <a:gd name="connsiteX1496" fmla="*/ 5823412 w 9120436"/>
              <a:gd name="connsiteY1496" fmla="*/ 360327 h 2663544"/>
              <a:gd name="connsiteX1497" fmla="*/ 5840419 w 9120436"/>
              <a:gd name="connsiteY1497" fmla="*/ 351185 h 2663544"/>
              <a:gd name="connsiteX1498" fmla="*/ 2821035 w 9120436"/>
              <a:gd name="connsiteY1498" fmla="*/ 220367 h 2663544"/>
              <a:gd name="connsiteX1499" fmla="*/ 2846270 w 9120436"/>
              <a:gd name="connsiteY1499" fmla="*/ 245570 h 2663544"/>
              <a:gd name="connsiteX1500" fmla="*/ 2846270 w 9120436"/>
              <a:gd name="connsiteY1500" fmla="*/ 391747 h 2663544"/>
              <a:gd name="connsiteX1501" fmla="*/ 2821035 w 9120436"/>
              <a:gd name="connsiteY1501" fmla="*/ 416950 h 2663544"/>
              <a:gd name="connsiteX1502" fmla="*/ 2795799 w 9120436"/>
              <a:gd name="connsiteY1502" fmla="*/ 391747 h 2663544"/>
              <a:gd name="connsiteX1503" fmla="*/ 2795799 w 9120436"/>
              <a:gd name="connsiteY1503" fmla="*/ 245570 h 2663544"/>
              <a:gd name="connsiteX1504" fmla="*/ 2821035 w 9120436"/>
              <a:gd name="connsiteY1504" fmla="*/ 220367 h 2663544"/>
              <a:gd name="connsiteX1505" fmla="*/ 4122524 w 9120436"/>
              <a:gd name="connsiteY1505" fmla="*/ 185990 h 2663544"/>
              <a:gd name="connsiteX1506" fmla="*/ 4137757 w 9120436"/>
              <a:gd name="connsiteY1506" fmla="*/ 197853 h 2663544"/>
              <a:gd name="connsiteX1507" fmla="*/ 4237014 w 9120436"/>
              <a:gd name="connsiteY1507" fmla="*/ 373433 h 2663544"/>
              <a:gd name="connsiteX1508" fmla="*/ 4227593 w 9120436"/>
              <a:gd name="connsiteY1508" fmla="*/ 407037 h 2663544"/>
              <a:gd name="connsiteX1509" fmla="*/ 4214639 w 9120436"/>
              <a:gd name="connsiteY1509" fmla="*/ 410901 h 2663544"/>
              <a:gd name="connsiteX1510" fmla="*/ 4192600 w 9120436"/>
              <a:gd name="connsiteY1510" fmla="*/ 398132 h 2663544"/>
              <a:gd name="connsiteX1511" fmla="*/ 4093850 w 9120436"/>
              <a:gd name="connsiteY1511" fmla="*/ 222719 h 2663544"/>
              <a:gd name="connsiteX1512" fmla="*/ 4103355 w 9120436"/>
              <a:gd name="connsiteY1512" fmla="*/ 188360 h 2663544"/>
              <a:gd name="connsiteX1513" fmla="*/ 4122524 w 9120436"/>
              <a:gd name="connsiteY1513" fmla="*/ 185990 h 2663544"/>
              <a:gd name="connsiteX1514" fmla="*/ 5452512 w 9120436"/>
              <a:gd name="connsiteY1514" fmla="*/ 113710 h 2663544"/>
              <a:gd name="connsiteX1515" fmla="*/ 5468628 w 9120436"/>
              <a:gd name="connsiteY1515" fmla="*/ 145510 h 2663544"/>
              <a:gd name="connsiteX1516" fmla="*/ 5467607 w 9120436"/>
              <a:gd name="connsiteY1516" fmla="*/ 148120 h 2663544"/>
              <a:gd name="connsiteX1517" fmla="*/ 5394596 w 9120436"/>
              <a:gd name="connsiteY1517" fmla="*/ 335293 h 2663544"/>
              <a:gd name="connsiteX1518" fmla="*/ 5371044 w 9120436"/>
              <a:gd name="connsiteY1518" fmla="*/ 352095 h 2663544"/>
              <a:gd name="connsiteX1519" fmla="*/ 5361791 w 9120436"/>
              <a:gd name="connsiteY1519" fmla="*/ 350415 h 2663544"/>
              <a:gd name="connsiteX1520" fmla="*/ 5347492 w 9120436"/>
              <a:gd name="connsiteY1520" fmla="*/ 317819 h 2663544"/>
              <a:gd name="connsiteX1521" fmla="*/ 5420671 w 9120436"/>
              <a:gd name="connsiteY1521" fmla="*/ 129806 h 2663544"/>
              <a:gd name="connsiteX1522" fmla="*/ 5452512 w 9120436"/>
              <a:gd name="connsiteY1522" fmla="*/ 113710 h 2663544"/>
              <a:gd name="connsiteX1523" fmla="*/ 4546724 w 9120436"/>
              <a:gd name="connsiteY1523" fmla="*/ 21967 h 2663544"/>
              <a:gd name="connsiteX1524" fmla="*/ 4575320 w 9120436"/>
              <a:gd name="connsiteY1524" fmla="*/ 40420 h 2663544"/>
              <a:gd name="connsiteX1525" fmla="*/ 4617546 w 9120436"/>
              <a:gd name="connsiteY1525" fmla="*/ 237673 h 2663544"/>
              <a:gd name="connsiteX1526" fmla="*/ 4598536 w 9120436"/>
              <a:gd name="connsiteY1526" fmla="*/ 268085 h 2663544"/>
              <a:gd name="connsiteX1527" fmla="*/ 4592816 w 9120436"/>
              <a:gd name="connsiteY1527" fmla="*/ 268085 h 2663544"/>
              <a:gd name="connsiteX1528" fmla="*/ 4568087 w 9120436"/>
              <a:gd name="connsiteY1528" fmla="*/ 248090 h 2663544"/>
              <a:gd name="connsiteX1529" fmla="*/ 4526029 w 9120436"/>
              <a:gd name="connsiteY1529" fmla="*/ 51005 h 2663544"/>
              <a:gd name="connsiteX1530" fmla="*/ 4546724 w 9120436"/>
              <a:gd name="connsiteY1530" fmla="*/ 21967 h 2663544"/>
              <a:gd name="connsiteX1531" fmla="*/ 5006660 w 9120436"/>
              <a:gd name="connsiteY1531" fmla="*/ 95 h 2663544"/>
              <a:gd name="connsiteX1532" fmla="*/ 5029707 w 9120436"/>
              <a:gd name="connsiteY1532" fmla="*/ 27482 h 2663544"/>
              <a:gd name="connsiteX1533" fmla="*/ 5012884 w 9120436"/>
              <a:gd name="connsiteY1533" fmla="*/ 229104 h 2663544"/>
              <a:gd name="connsiteX1534" fmla="*/ 4987145 w 9120436"/>
              <a:gd name="connsiteY1534" fmla="*/ 251283 h 2663544"/>
              <a:gd name="connsiteX1535" fmla="*/ 4985462 w 9120436"/>
              <a:gd name="connsiteY1535" fmla="*/ 251283 h 2663544"/>
              <a:gd name="connsiteX1536" fmla="*/ 4962399 w 9120436"/>
              <a:gd name="connsiteY1536" fmla="*/ 224084 h 2663544"/>
              <a:gd name="connsiteX1537" fmla="*/ 4962415 w 9120436"/>
              <a:gd name="connsiteY1537" fmla="*/ 223896 h 2663544"/>
              <a:gd name="connsiteX1538" fmla="*/ 4979238 w 9120436"/>
              <a:gd name="connsiteY1538" fmla="*/ 23114 h 2663544"/>
              <a:gd name="connsiteX1539" fmla="*/ 5006660 w 9120436"/>
              <a:gd name="connsiteY1539" fmla="*/ 95 h 26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Lst>
            <a:rect l="l" t="t" r="r" b="b"/>
            <a:pathLst>
              <a:path w="9120436" h="2663544">
                <a:moveTo>
                  <a:pt x="6936421" y="2657140"/>
                </a:moveTo>
                <a:lnTo>
                  <a:pt x="6968501" y="2663544"/>
                </a:lnTo>
                <a:lnTo>
                  <a:pt x="6904977" y="2663544"/>
                </a:lnTo>
                <a:close/>
                <a:moveTo>
                  <a:pt x="5080775" y="2574670"/>
                </a:moveTo>
                <a:cubicBezTo>
                  <a:pt x="5086082" y="2573633"/>
                  <a:pt x="5091722" y="2574295"/>
                  <a:pt x="5096830" y="2576825"/>
                </a:cubicBezTo>
                <a:cubicBezTo>
                  <a:pt x="5117019" y="2586738"/>
                  <a:pt x="5135356" y="2596819"/>
                  <a:pt x="5153019" y="2607741"/>
                </a:cubicBezTo>
                <a:cubicBezTo>
                  <a:pt x="5170684" y="2618662"/>
                  <a:pt x="5188011" y="2630423"/>
                  <a:pt x="5206011" y="2643864"/>
                </a:cubicBezTo>
                <a:cubicBezTo>
                  <a:pt x="5210553" y="2647310"/>
                  <a:pt x="5213667" y="2652056"/>
                  <a:pt x="5215119" y="2657264"/>
                </a:cubicBezTo>
                <a:lnTo>
                  <a:pt x="5214784" y="2663544"/>
                </a:lnTo>
                <a:lnTo>
                  <a:pt x="5142214" y="2663544"/>
                </a:lnTo>
                <a:lnTo>
                  <a:pt x="5124084" y="2651593"/>
                </a:lnTo>
                <a:cubicBezTo>
                  <a:pt x="5112813" y="2644705"/>
                  <a:pt x="5101374" y="2638152"/>
                  <a:pt x="5089092" y="2631767"/>
                </a:cubicBezTo>
                <a:lnTo>
                  <a:pt x="5061184" y="2663544"/>
                </a:lnTo>
                <a:lnTo>
                  <a:pt x="4995782" y="2663544"/>
                </a:lnTo>
                <a:lnTo>
                  <a:pt x="5066717" y="2582706"/>
                </a:lnTo>
                <a:cubicBezTo>
                  <a:pt x="5070494" y="2578441"/>
                  <a:pt x="5075469" y="2575706"/>
                  <a:pt x="5080775" y="2574670"/>
                </a:cubicBezTo>
                <a:close/>
                <a:moveTo>
                  <a:pt x="8975856" y="2566745"/>
                </a:moveTo>
                <a:lnTo>
                  <a:pt x="8998061" y="2569937"/>
                </a:lnTo>
                <a:cubicBezTo>
                  <a:pt x="9011998" y="2570865"/>
                  <a:pt x="9022542" y="2582901"/>
                  <a:pt x="9021614" y="2596821"/>
                </a:cubicBezTo>
                <a:cubicBezTo>
                  <a:pt x="9020685" y="2610740"/>
                  <a:pt x="9008634" y="2621271"/>
                  <a:pt x="8994698" y="2620343"/>
                </a:cubicBezTo>
                <a:lnTo>
                  <a:pt x="8994697" y="2620343"/>
                </a:lnTo>
                <a:lnTo>
                  <a:pt x="8990995" y="2620343"/>
                </a:lnTo>
                <a:lnTo>
                  <a:pt x="8968790" y="2617151"/>
                </a:lnTo>
                <a:cubicBezTo>
                  <a:pt x="8954853" y="2615202"/>
                  <a:pt x="8945137" y="2602339"/>
                  <a:pt x="8947088" y="2588419"/>
                </a:cubicBezTo>
                <a:cubicBezTo>
                  <a:pt x="8949039" y="2574500"/>
                  <a:pt x="8961919" y="2564796"/>
                  <a:pt x="8975856" y="2566745"/>
                </a:cubicBezTo>
                <a:close/>
                <a:moveTo>
                  <a:pt x="4541549" y="2559882"/>
                </a:moveTo>
                <a:cubicBezTo>
                  <a:pt x="4546794" y="2561244"/>
                  <a:pt x="4551604" y="2564277"/>
                  <a:pt x="4555132" y="2568761"/>
                </a:cubicBezTo>
                <a:lnTo>
                  <a:pt x="4629498" y="2663544"/>
                </a:lnTo>
                <a:lnTo>
                  <a:pt x="4563310" y="2663544"/>
                </a:lnTo>
                <a:lnTo>
                  <a:pt x="4526870" y="2617150"/>
                </a:lnTo>
                <a:cubicBezTo>
                  <a:pt x="4502540" y="2628306"/>
                  <a:pt x="4478941" y="2640989"/>
                  <a:pt x="4456214" y="2655122"/>
                </a:cubicBezTo>
                <a:lnTo>
                  <a:pt x="4459083" y="2663544"/>
                </a:lnTo>
                <a:lnTo>
                  <a:pt x="4406930" y="2663544"/>
                </a:lnTo>
                <a:lnTo>
                  <a:pt x="4402717" y="2650921"/>
                </a:lnTo>
                <a:cubicBezTo>
                  <a:pt x="4399017" y="2640143"/>
                  <a:pt x="4403017" y="2628227"/>
                  <a:pt x="4412474" y="2621854"/>
                </a:cubicBezTo>
                <a:cubicBezTo>
                  <a:pt x="4448105" y="2598084"/>
                  <a:pt x="4485899" y="2577720"/>
                  <a:pt x="4525356" y="2561032"/>
                </a:cubicBezTo>
                <a:cubicBezTo>
                  <a:pt x="4530624" y="2558831"/>
                  <a:pt x="4536304" y="2558521"/>
                  <a:pt x="4541549" y="2559882"/>
                </a:cubicBezTo>
                <a:close/>
                <a:moveTo>
                  <a:pt x="8575806" y="2511466"/>
                </a:moveTo>
                <a:lnTo>
                  <a:pt x="8775662" y="2539526"/>
                </a:lnTo>
                <a:cubicBezTo>
                  <a:pt x="8789599" y="2540454"/>
                  <a:pt x="8800143" y="2552490"/>
                  <a:pt x="8799215" y="2566409"/>
                </a:cubicBezTo>
                <a:cubicBezTo>
                  <a:pt x="8798285" y="2580328"/>
                  <a:pt x="8786235" y="2590860"/>
                  <a:pt x="8772298" y="2589932"/>
                </a:cubicBezTo>
                <a:lnTo>
                  <a:pt x="8772466" y="2589092"/>
                </a:lnTo>
                <a:lnTo>
                  <a:pt x="8768933" y="2589092"/>
                </a:lnTo>
                <a:lnTo>
                  <a:pt x="8568741" y="2561369"/>
                </a:lnTo>
                <a:cubicBezTo>
                  <a:pt x="8555028" y="2559471"/>
                  <a:pt x="8545452" y="2546830"/>
                  <a:pt x="8547353" y="2533134"/>
                </a:cubicBezTo>
                <a:cubicBezTo>
                  <a:pt x="8547360" y="2533081"/>
                  <a:pt x="8547368" y="2533027"/>
                  <a:pt x="8547375" y="2532973"/>
                </a:cubicBezTo>
                <a:cubicBezTo>
                  <a:pt x="8549373" y="2519247"/>
                  <a:pt x="8562037" y="2509668"/>
                  <a:pt x="8575806" y="2511466"/>
                </a:cubicBezTo>
                <a:close/>
                <a:moveTo>
                  <a:pt x="4748596" y="2507769"/>
                </a:moveTo>
                <a:cubicBezTo>
                  <a:pt x="4791344" y="2504995"/>
                  <a:pt x="4834257" y="2506176"/>
                  <a:pt x="4876786" y="2511298"/>
                </a:cubicBezTo>
                <a:cubicBezTo>
                  <a:pt x="4888078" y="2512761"/>
                  <a:pt x="4897016" y="2521550"/>
                  <a:pt x="4898656" y="2532804"/>
                </a:cubicBezTo>
                <a:lnTo>
                  <a:pt x="4917257" y="2663544"/>
                </a:lnTo>
                <a:lnTo>
                  <a:pt x="4864199" y="2663544"/>
                </a:lnTo>
                <a:lnTo>
                  <a:pt x="4850879" y="2560695"/>
                </a:lnTo>
                <a:cubicBezTo>
                  <a:pt x="4824208" y="2558201"/>
                  <a:pt x="4797402" y="2557471"/>
                  <a:pt x="4770634" y="2558511"/>
                </a:cubicBezTo>
                <a:lnTo>
                  <a:pt x="4749809" y="2663544"/>
                </a:lnTo>
                <a:lnTo>
                  <a:pt x="4698515" y="2663544"/>
                </a:lnTo>
                <a:lnTo>
                  <a:pt x="4725549" y="2528100"/>
                </a:lnTo>
                <a:cubicBezTo>
                  <a:pt x="4727732" y="2516891"/>
                  <a:pt x="4737189" y="2508549"/>
                  <a:pt x="4748596" y="2507769"/>
                </a:cubicBezTo>
                <a:close/>
                <a:moveTo>
                  <a:pt x="6976453" y="2409312"/>
                </a:moveTo>
                <a:cubicBezTo>
                  <a:pt x="7006357" y="2412302"/>
                  <a:pt x="7035788" y="2418903"/>
                  <a:pt x="7064100" y="2428970"/>
                </a:cubicBezTo>
                <a:cubicBezTo>
                  <a:pt x="7075608" y="2432827"/>
                  <a:pt x="7082695" y="2444364"/>
                  <a:pt x="7080923" y="2456357"/>
                </a:cubicBezTo>
                <a:lnTo>
                  <a:pt x="7064100" y="2564561"/>
                </a:lnTo>
                <a:cubicBezTo>
                  <a:pt x="7078200" y="2572500"/>
                  <a:pt x="7091496" y="2581784"/>
                  <a:pt x="7103802" y="2592284"/>
                </a:cubicBezTo>
                <a:lnTo>
                  <a:pt x="7200198" y="2540534"/>
                </a:lnTo>
                <a:cubicBezTo>
                  <a:pt x="7210852" y="2534797"/>
                  <a:pt x="7224089" y="2537484"/>
                  <a:pt x="7231656" y="2546919"/>
                </a:cubicBezTo>
                <a:cubicBezTo>
                  <a:pt x="7241194" y="2558525"/>
                  <a:pt x="7250014" y="2570701"/>
                  <a:pt x="7258069" y="2583379"/>
                </a:cubicBezTo>
                <a:cubicBezTo>
                  <a:pt x="7266074" y="2596045"/>
                  <a:pt x="7273321" y="2609174"/>
                  <a:pt x="7279770" y="2622696"/>
                </a:cubicBezTo>
                <a:cubicBezTo>
                  <a:pt x="7284986" y="2633623"/>
                  <a:pt x="7281746" y="2646708"/>
                  <a:pt x="7272032" y="2653947"/>
                </a:cubicBezTo>
                <a:lnTo>
                  <a:pt x="7259047" y="2663544"/>
                </a:lnTo>
                <a:lnTo>
                  <a:pt x="7174061" y="2663544"/>
                </a:lnTo>
                <a:lnTo>
                  <a:pt x="7224254" y="2626392"/>
                </a:lnTo>
                <a:cubicBezTo>
                  <a:pt x="7221226" y="2621016"/>
                  <a:pt x="7218198" y="2615807"/>
                  <a:pt x="7214834" y="2610767"/>
                </a:cubicBezTo>
                <a:cubicBezTo>
                  <a:pt x="7211469" y="2605726"/>
                  <a:pt x="7208273" y="2600518"/>
                  <a:pt x="7204572" y="2595476"/>
                </a:cubicBezTo>
                <a:lnTo>
                  <a:pt x="7111204" y="2645883"/>
                </a:lnTo>
                <a:cubicBezTo>
                  <a:pt x="7101462" y="2651175"/>
                  <a:pt x="7089390" y="2649393"/>
                  <a:pt x="7081596" y="2641514"/>
                </a:cubicBezTo>
                <a:cubicBezTo>
                  <a:pt x="7065162" y="2625212"/>
                  <a:pt x="7046041" y="2611855"/>
                  <a:pt x="7025071" y="2602030"/>
                </a:cubicBezTo>
                <a:cubicBezTo>
                  <a:pt x="7015130" y="2597141"/>
                  <a:pt x="7009438" y="2586446"/>
                  <a:pt x="7010940" y="2575482"/>
                </a:cubicBezTo>
                <a:lnTo>
                  <a:pt x="7026585" y="2470807"/>
                </a:lnTo>
                <a:cubicBezTo>
                  <a:pt x="7014810" y="2467614"/>
                  <a:pt x="7002865" y="2464926"/>
                  <a:pt x="6990753" y="2462910"/>
                </a:cubicBezTo>
                <a:lnTo>
                  <a:pt x="6960303" y="2563721"/>
                </a:lnTo>
                <a:cubicBezTo>
                  <a:pt x="6957107" y="2574315"/>
                  <a:pt x="6947325" y="2581556"/>
                  <a:pt x="6936247" y="2581531"/>
                </a:cubicBezTo>
                <a:cubicBezTo>
                  <a:pt x="6913318" y="2581688"/>
                  <a:pt x="6890575" y="2585663"/>
                  <a:pt x="6868955" y="2593292"/>
                </a:cubicBezTo>
                <a:cubicBezTo>
                  <a:pt x="6858486" y="2597027"/>
                  <a:pt x="6846803" y="2593478"/>
                  <a:pt x="6840188" y="2584555"/>
                </a:cubicBezTo>
                <a:lnTo>
                  <a:pt x="6777102" y="2499538"/>
                </a:lnTo>
                <a:cubicBezTo>
                  <a:pt x="6771718" y="2502562"/>
                  <a:pt x="6766503" y="2505754"/>
                  <a:pt x="6761457" y="2508947"/>
                </a:cubicBezTo>
                <a:cubicBezTo>
                  <a:pt x="6756410" y="2512139"/>
                  <a:pt x="6751194" y="2515499"/>
                  <a:pt x="6746148" y="2519196"/>
                </a:cubicBezTo>
                <a:lnTo>
                  <a:pt x="6796616" y="2612447"/>
                </a:lnTo>
                <a:cubicBezTo>
                  <a:pt x="6801915" y="2622177"/>
                  <a:pt x="6800132" y="2634234"/>
                  <a:pt x="6792242" y="2642018"/>
                </a:cubicBezTo>
                <a:lnTo>
                  <a:pt x="6777123" y="2663544"/>
                </a:lnTo>
                <a:lnTo>
                  <a:pt x="6579271" y="2663544"/>
                </a:lnTo>
                <a:lnTo>
                  <a:pt x="6580106" y="2659828"/>
                </a:lnTo>
                <a:cubicBezTo>
                  <a:pt x="6583910" y="2648290"/>
                  <a:pt x="6595505" y="2641185"/>
                  <a:pt x="6607527" y="2643026"/>
                </a:cubicBezTo>
                <a:lnTo>
                  <a:pt x="6715866" y="2659828"/>
                </a:lnTo>
                <a:cubicBezTo>
                  <a:pt x="6723873" y="2645783"/>
                  <a:pt x="6733166" y="2632509"/>
                  <a:pt x="6743624" y="2620176"/>
                </a:cubicBezTo>
                <a:lnTo>
                  <a:pt x="6691978" y="2523900"/>
                </a:lnTo>
                <a:cubicBezTo>
                  <a:pt x="6686196" y="2513298"/>
                  <a:pt x="6688814" y="2500085"/>
                  <a:pt x="6698202" y="2492481"/>
                </a:cubicBezTo>
                <a:cubicBezTo>
                  <a:pt x="6709823" y="2482955"/>
                  <a:pt x="6722015" y="2474146"/>
                  <a:pt x="6734708" y="2466102"/>
                </a:cubicBezTo>
                <a:cubicBezTo>
                  <a:pt x="6747427" y="2458169"/>
                  <a:pt x="6760568" y="2450934"/>
                  <a:pt x="6774074" y="2444427"/>
                </a:cubicBezTo>
                <a:cubicBezTo>
                  <a:pt x="6785015" y="2439218"/>
                  <a:pt x="6798116" y="2442454"/>
                  <a:pt x="6805364" y="2452156"/>
                </a:cubicBezTo>
                <a:lnTo>
                  <a:pt x="6870469" y="2540030"/>
                </a:lnTo>
                <a:cubicBezTo>
                  <a:pt x="6886019" y="2535687"/>
                  <a:pt x="6901970" y="2532928"/>
                  <a:pt x="6918077" y="2531797"/>
                </a:cubicBezTo>
                <a:lnTo>
                  <a:pt x="6949705" y="2427122"/>
                </a:lnTo>
                <a:cubicBezTo>
                  <a:pt x="6953303" y="2415630"/>
                  <a:pt x="6964449" y="2408209"/>
                  <a:pt x="6976453" y="2409312"/>
                </a:cubicBezTo>
                <a:close/>
                <a:moveTo>
                  <a:pt x="5993323" y="2405615"/>
                </a:moveTo>
                <a:cubicBezTo>
                  <a:pt x="6044808" y="2405424"/>
                  <a:pt x="6094075" y="2426529"/>
                  <a:pt x="6129421" y="2463917"/>
                </a:cubicBezTo>
                <a:cubicBezTo>
                  <a:pt x="6165238" y="2501481"/>
                  <a:pt x="6182419" y="2549989"/>
                  <a:pt x="6181244" y="2598048"/>
                </a:cubicBezTo>
                <a:lnTo>
                  <a:pt x="6166812" y="2663544"/>
                </a:lnTo>
                <a:lnTo>
                  <a:pt x="6108923" y="2663544"/>
                </a:lnTo>
                <a:lnTo>
                  <a:pt x="6120121" y="2646957"/>
                </a:lnTo>
                <a:cubicBezTo>
                  <a:pt x="6127085" y="2630514"/>
                  <a:pt x="6130935" y="2612436"/>
                  <a:pt x="6130935" y="2593459"/>
                </a:cubicBezTo>
                <a:cubicBezTo>
                  <a:pt x="6130935" y="2517554"/>
                  <a:pt x="6069323" y="2456020"/>
                  <a:pt x="5993323" y="2456020"/>
                </a:cubicBezTo>
                <a:cubicBezTo>
                  <a:pt x="5917322" y="2456020"/>
                  <a:pt x="5855712" y="2517554"/>
                  <a:pt x="5855712" y="2593459"/>
                </a:cubicBezTo>
                <a:cubicBezTo>
                  <a:pt x="5855712" y="2612436"/>
                  <a:pt x="5859563" y="2630514"/>
                  <a:pt x="5866526" y="2646957"/>
                </a:cubicBezTo>
                <a:lnTo>
                  <a:pt x="5877724" y="2663544"/>
                </a:lnTo>
                <a:lnTo>
                  <a:pt x="5819548" y="2663544"/>
                </a:lnTo>
                <a:lnTo>
                  <a:pt x="5817364" y="2660089"/>
                </a:lnTo>
                <a:cubicBezTo>
                  <a:pt x="5791403" y="2591632"/>
                  <a:pt x="5807044" y="2511316"/>
                  <a:pt x="5863394" y="2457588"/>
                </a:cubicBezTo>
                <a:cubicBezTo>
                  <a:pt x="5898396" y="2424215"/>
                  <a:pt x="5944931" y="2405600"/>
                  <a:pt x="5993323" y="2405615"/>
                </a:cubicBezTo>
                <a:close/>
                <a:moveTo>
                  <a:pt x="2928367" y="2276408"/>
                </a:moveTo>
                <a:lnTo>
                  <a:pt x="2933413" y="2276408"/>
                </a:lnTo>
                <a:cubicBezTo>
                  <a:pt x="3092475" y="2277707"/>
                  <a:pt x="3220368" y="2407545"/>
                  <a:pt x="3219065" y="2566408"/>
                </a:cubicBezTo>
                <a:lnTo>
                  <a:pt x="3198601" y="2663544"/>
                </a:lnTo>
                <a:lnTo>
                  <a:pt x="3142353" y="2663544"/>
                </a:lnTo>
                <a:lnTo>
                  <a:pt x="3147323" y="2656192"/>
                </a:lnTo>
                <a:cubicBezTo>
                  <a:pt x="3159360" y="2627815"/>
                  <a:pt x="3166025" y="2596613"/>
                  <a:pt x="3166044" y="2563857"/>
                </a:cubicBezTo>
                <a:cubicBezTo>
                  <a:pt x="3166074" y="2511771"/>
                  <a:pt x="3148939" y="2461123"/>
                  <a:pt x="3117286" y="2419728"/>
                </a:cubicBezTo>
                <a:cubicBezTo>
                  <a:pt x="3111658" y="2412418"/>
                  <a:pt x="3105650" y="2405408"/>
                  <a:pt x="3099287" y="2398726"/>
                </a:cubicBezTo>
                <a:cubicBezTo>
                  <a:pt x="3055492" y="2353437"/>
                  <a:pt x="2995438" y="2327438"/>
                  <a:pt x="2932405" y="2326478"/>
                </a:cubicBezTo>
                <a:lnTo>
                  <a:pt x="2928199" y="2326646"/>
                </a:lnTo>
                <a:cubicBezTo>
                  <a:pt x="2797026" y="2328836"/>
                  <a:pt x="2692470" y="2436814"/>
                  <a:pt x="2694663" y="2567821"/>
                </a:cubicBezTo>
                <a:cubicBezTo>
                  <a:pt x="2695192" y="2599411"/>
                  <a:pt x="2701896" y="2629511"/>
                  <a:pt x="2713630" y="2656958"/>
                </a:cubicBezTo>
                <a:lnTo>
                  <a:pt x="2718052" y="2663544"/>
                </a:lnTo>
                <a:lnTo>
                  <a:pt x="2662803" y="2663544"/>
                </a:lnTo>
                <a:lnTo>
                  <a:pt x="2649267" y="2635715"/>
                </a:lnTo>
                <a:cubicBezTo>
                  <a:pt x="2621362" y="2527139"/>
                  <a:pt x="2658781" y="2407550"/>
                  <a:pt x="2753648" y="2335310"/>
                </a:cubicBezTo>
                <a:cubicBezTo>
                  <a:pt x="2803850" y="2297083"/>
                  <a:pt x="2865236" y="2276388"/>
                  <a:pt x="2928367" y="2276408"/>
                </a:cubicBezTo>
                <a:close/>
                <a:moveTo>
                  <a:pt x="5993093" y="2238774"/>
                </a:moveTo>
                <a:cubicBezTo>
                  <a:pt x="6189785" y="2239175"/>
                  <a:pt x="6348909" y="2398750"/>
                  <a:pt x="6348508" y="2595194"/>
                </a:cubicBezTo>
                <a:lnTo>
                  <a:pt x="6334999" y="2663544"/>
                </a:lnTo>
                <a:lnTo>
                  <a:pt x="6283533" y="2663544"/>
                </a:lnTo>
                <a:lnTo>
                  <a:pt x="6297484" y="2594129"/>
                </a:lnTo>
                <a:cubicBezTo>
                  <a:pt x="6297392" y="2511922"/>
                  <a:pt x="6264092" y="2433230"/>
                  <a:pt x="6205124" y="2375875"/>
                </a:cubicBezTo>
                <a:cubicBezTo>
                  <a:pt x="6148158" y="2320066"/>
                  <a:pt x="6071437" y="2288969"/>
                  <a:pt x="5991640" y="2289346"/>
                </a:cubicBezTo>
                <a:cubicBezTo>
                  <a:pt x="5822916" y="2289533"/>
                  <a:pt x="5686289" y="2426291"/>
                  <a:pt x="5686475" y="2594805"/>
                </a:cubicBezTo>
                <a:lnTo>
                  <a:pt x="5700450" y="2663544"/>
                </a:lnTo>
                <a:lnTo>
                  <a:pt x="5650189" y="2663544"/>
                </a:lnTo>
                <a:lnTo>
                  <a:pt x="5636227" y="2593743"/>
                </a:lnTo>
                <a:cubicBezTo>
                  <a:pt x="5636628" y="2397298"/>
                  <a:pt x="5796403" y="2238373"/>
                  <a:pt x="5993093" y="2238774"/>
                </a:cubicBezTo>
                <a:close/>
                <a:moveTo>
                  <a:pt x="130616" y="2212443"/>
                </a:moveTo>
                <a:lnTo>
                  <a:pt x="121798" y="2216091"/>
                </a:lnTo>
                <a:lnTo>
                  <a:pt x="113182" y="2212526"/>
                </a:lnTo>
                <a:lnTo>
                  <a:pt x="116751" y="2221131"/>
                </a:lnTo>
                <a:lnTo>
                  <a:pt x="113098" y="2229938"/>
                </a:lnTo>
                <a:lnTo>
                  <a:pt x="121798" y="2226339"/>
                </a:lnTo>
                <a:lnTo>
                  <a:pt x="130700" y="2230021"/>
                </a:lnTo>
                <a:lnTo>
                  <a:pt x="127013" y="2221131"/>
                </a:lnTo>
                <a:close/>
                <a:moveTo>
                  <a:pt x="982552" y="2182990"/>
                </a:moveTo>
                <a:cubicBezTo>
                  <a:pt x="1186025" y="2182876"/>
                  <a:pt x="1351066" y="2347525"/>
                  <a:pt x="1351180" y="2550745"/>
                </a:cubicBezTo>
                <a:cubicBezTo>
                  <a:pt x="1351196" y="2579473"/>
                  <a:pt x="1347853" y="2607790"/>
                  <a:pt x="1341399" y="2635195"/>
                </a:cubicBezTo>
                <a:lnTo>
                  <a:pt x="1331187" y="2663544"/>
                </a:lnTo>
                <a:lnTo>
                  <a:pt x="1272808" y="2663544"/>
                </a:lnTo>
                <a:lnTo>
                  <a:pt x="1296402" y="2593882"/>
                </a:lnTo>
                <a:cubicBezTo>
                  <a:pt x="1307274" y="2513341"/>
                  <a:pt x="1287381" y="2428657"/>
                  <a:pt x="1234148" y="2358922"/>
                </a:cubicBezTo>
                <a:cubicBezTo>
                  <a:pt x="1174076" y="2280227"/>
                  <a:pt x="1080703" y="2234000"/>
                  <a:pt x="981621" y="2233900"/>
                </a:cubicBezTo>
                <a:cubicBezTo>
                  <a:pt x="806018" y="2233900"/>
                  <a:pt x="663666" y="2376074"/>
                  <a:pt x="663666" y="2551456"/>
                </a:cubicBezTo>
                <a:lnTo>
                  <a:pt x="686324" y="2663544"/>
                </a:lnTo>
                <a:lnTo>
                  <a:pt x="637120" y="2663544"/>
                </a:lnTo>
                <a:lnTo>
                  <a:pt x="614336" y="2551158"/>
                </a:lnTo>
                <a:cubicBezTo>
                  <a:pt x="614222" y="2347939"/>
                  <a:pt x="779077" y="2183105"/>
                  <a:pt x="982552" y="2182990"/>
                </a:cubicBezTo>
                <a:close/>
                <a:moveTo>
                  <a:pt x="121798" y="2099485"/>
                </a:moveTo>
                <a:cubicBezTo>
                  <a:pt x="135735" y="2099485"/>
                  <a:pt x="147033" y="2110769"/>
                  <a:pt x="147033" y="2124688"/>
                </a:cubicBezTo>
                <a:lnTo>
                  <a:pt x="147033" y="2190888"/>
                </a:lnTo>
                <a:lnTo>
                  <a:pt x="143430" y="2199576"/>
                </a:lnTo>
                <a:lnTo>
                  <a:pt x="152248" y="2195928"/>
                </a:lnTo>
                <a:lnTo>
                  <a:pt x="218361" y="2195928"/>
                </a:lnTo>
                <a:cubicBezTo>
                  <a:pt x="232298" y="2195928"/>
                  <a:pt x="243596" y="2207212"/>
                  <a:pt x="243596" y="2221131"/>
                </a:cubicBezTo>
                <a:cubicBezTo>
                  <a:pt x="243596" y="2235050"/>
                  <a:pt x="232298" y="2246334"/>
                  <a:pt x="218361" y="2246334"/>
                </a:cubicBezTo>
                <a:lnTo>
                  <a:pt x="152248" y="2246334"/>
                </a:lnTo>
                <a:lnTo>
                  <a:pt x="143345" y="2242651"/>
                </a:lnTo>
                <a:lnTo>
                  <a:pt x="147033" y="2251542"/>
                </a:lnTo>
                <a:lnTo>
                  <a:pt x="147033" y="2317910"/>
                </a:lnTo>
                <a:cubicBezTo>
                  <a:pt x="146849" y="2331698"/>
                  <a:pt x="135605" y="2342778"/>
                  <a:pt x="121798" y="2342777"/>
                </a:cubicBezTo>
                <a:cubicBezTo>
                  <a:pt x="107861" y="2342777"/>
                  <a:pt x="96563" y="2331493"/>
                  <a:pt x="96563" y="2317574"/>
                </a:cubicBezTo>
                <a:lnTo>
                  <a:pt x="96563" y="2251542"/>
                </a:lnTo>
                <a:lnTo>
                  <a:pt x="100216" y="2242735"/>
                </a:lnTo>
                <a:lnTo>
                  <a:pt x="91516" y="2246334"/>
                </a:lnTo>
                <a:lnTo>
                  <a:pt x="25234" y="2246334"/>
                </a:lnTo>
                <a:cubicBezTo>
                  <a:pt x="11298" y="2246334"/>
                  <a:pt x="0" y="2235050"/>
                  <a:pt x="0" y="2221131"/>
                </a:cubicBezTo>
                <a:cubicBezTo>
                  <a:pt x="0" y="2207212"/>
                  <a:pt x="11298" y="2195928"/>
                  <a:pt x="25234" y="2195928"/>
                </a:cubicBezTo>
                <a:lnTo>
                  <a:pt x="91516" y="2195928"/>
                </a:lnTo>
                <a:lnTo>
                  <a:pt x="100132" y="2199492"/>
                </a:lnTo>
                <a:lnTo>
                  <a:pt x="96563" y="2190888"/>
                </a:lnTo>
                <a:lnTo>
                  <a:pt x="96563" y="2124688"/>
                </a:lnTo>
                <a:cubicBezTo>
                  <a:pt x="96563" y="2110769"/>
                  <a:pt x="107861" y="2099485"/>
                  <a:pt x="121798" y="2099485"/>
                </a:cubicBezTo>
                <a:close/>
                <a:moveTo>
                  <a:pt x="8872393" y="2016988"/>
                </a:moveTo>
                <a:cubicBezTo>
                  <a:pt x="8886330" y="2014483"/>
                  <a:pt x="8899662" y="2023735"/>
                  <a:pt x="8902170" y="2037654"/>
                </a:cubicBezTo>
                <a:cubicBezTo>
                  <a:pt x="8904679" y="2051574"/>
                  <a:pt x="8895415" y="2064888"/>
                  <a:pt x="8881478" y="2067394"/>
                </a:cubicBezTo>
                <a:lnTo>
                  <a:pt x="8682800" y="2103687"/>
                </a:lnTo>
                <a:cubicBezTo>
                  <a:pt x="8681291" y="2103852"/>
                  <a:pt x="8679767" y="2103852"/>
                  <a:pt x="8678257" y="2103687"/>
                </a:cubicBezTo>
                <a:cubicBezTo>
                  <a:pt x="8664321" y="2104939"/>
                  <a:pt x="8652007" y="2094671"/>
                  <a:pt x="8650752" y="2080752"/>
                </a:cubicBezTo>
                <a:cubicBezTo>
                  <a:pt x="8649497" y="2066832"/>
                  <a:pt x="8659778" y="2054533"/>
                  <a:pt x="8673715" y="2053280"/>
                </a:cubicBezTo>
                <a:close/>
                <a:moveTo>
                  <a:pt x="6001734" y="2012956"/>
                </a:moveTo>
                <a:cubicBezTo>
                  <a:pt x="6033612" y="2013519"/>
                  <a:pt x="6065395" y="2016609"/>
                  <a:pt x="6096783" y="2022197"/>
                </a:cubicBezTo>
                <a:cubicBezTo>
                  <a:pt x="6107422" y="2024203"/>
                  <a:pt x="6115643" y="2032683"/>
                  <a:pt x="6117307" y="2043367"/>
                </a:cubicBezTo>
                <a:lnTo>
                  <a:pt x="6131438" y="2141154"/>
                </a:lnTo>
                <a:cubicBezTo>
                  <a:pt x="6143719" y="2144850"/>
                  <a:pt x="6155663" y="2149051"/>
                  <a:pt x="6167608" y="2153587"/>
                </a:cubicBezTo>
                <a:lnTo>
                  <a:pt x="6237423" y="2085372"/>
                </a:lnTo>
                <a:cubicBezTo>
                  <a:pt x="6245229" y="2077629"/>
                  <a:pt x="6257199" y="2075922"/>
                  <a:pt x="6266864" y="2081172"/>
                </a:cubicBezTo>
                <a:cubicBezTo>
                  <a:pt x="6295386" y="2096253"/>
                  <a:pt x="6322569" y="2113734"/>
                  <a:pt x="6348118" y="2133425"/>
                </a:cubicBezTo>
                <a:cubicBezTo>
                  <a:pt x="6356847" y="2139953"/>
                  <a:pt x="6360264" y="2151420"/>
                  <a:pt x="6356530" y="2161652"/>
                </a:cubicBezTo>
                <a:lnTo>
                  <a:pt x="6323893" y="2254566"/>
                </a:lnTo>
                <a:cubicBezTo>
                  <a:pt x="6328435" y="2259103"/>
                  <a:pt x="6332810" y="2263303"/>
                  <a:pt x="6336847" y="2267672"/>
                </a:cubicBezTo>
                <a:cubicBezTo>
                  <a:pt x="6340885" y="2272041"/>
                  <a:pt x="6345090" y="2276409"/>
                  <a:pt x="6349296" y="2281282"/>
                </a:cubicBezTo>
                <a:lnTo>
                  <a:pt x="6443672" y="2252886"/>
                </a:lnTo>
                <a:cubicBezTo>
                  <a:pt x="6454110" y="2249828"/>
                  <a:pt x="6465339" y="2253747"/>
                  <a:pt x="6471599" y="2262632"/>
                </a:cubicBezTo>
                <a:cubicBezTo>
                  <a:pt x="6490078" y="2289229"/>
                  <a:pt x="6506285" y="2317331"/>
                  <a:pt x="6520049" y="2346641"/>
                </a:cubicBezTo>
                <a:cubicBezTo>
                  <a:pt x="6524729" y="2356589"/>
                  <a:pt x="6522415" y="2368419"/>
                  <a:pt x="6514329" y="2375876"/>
                </a:cubicBezTo>
                <a:lnTo>
                  <a:pt x="6442831" y="2443083"/>
                </a:lnTo>
                <a:cubicBezTo>
                  <a:pt x="6446869" y="2455180"/>
                  <a:pt x="6450570" y="2467278"/>
                  <a:pt x="6453766" y="2479711"/>
                </a:cubicBezTo>
                <a:lnTo>
                  <a:pt x="6550666" y="2498529"/>
                </a:lnTo>
                <a:cubicBezTo>
                  <a:pt x="6561303" y="2500543"/>
                  <a:pt x="6569445" y="2509148"/>
                  <a:pt x="6570854" y="2519869"/>
                </a:cubicBezTo>
                <a:cubicBezTo>
                  <a:pt x="6575111" y="2551491"/>
                  <a:pt x="6576686" y="2583416"/>
                  <a:pt x="6575564" y="2615303"/>
                </a:cubicBezTo>
                <a:cubicBezTo>
                  <a:pt x="6575173" y="2626328"/>
                  <a:pt x="6567692" y="2635837"/>
                  <a:pt x="6557059" y="2638826"/>
                </a:cubicBezTo>
                <a:lnTo>
                  <a:pt x="6465763" y="2663544"/>
                </a:lnTo>
                <a:lnTo>
                  <a:pt x="6410962" y="2663544"/>
                </a:lnTo>
                <a:lnTo>
                  <a:pt x="6415578" y="2638658"/>
                </a:lnTo>
                <a:cubicBezTo>
                  <a:pt x="6416676" y="2628310"/>
                  <a:pt x="6424027" y="2619700"/>
                  <a:pt x="6434084" y="2616983"/>
                </a:cubicBezTo>
                <a:lnTo>
                  <a:pt x="6525768" y="2592117"/>
                </a:lnTo>
                <a:cubicBezTo>
                  <a:pt x="6525768" y="2575315"/>
                  <a:pt x="6524927" y="2558513"/>
                  <a:pt x="6523245" y="2541711"/>
                </a:cubicBezTo>
                <a:lnTo>
                  <a:pt x="6428364" y="2523397"/>
                </a:lnTo>
                <a:cubicBezTo>
                  <a:pt x="6418454" y="2521422"/>
                  <a:pt x="6410659" y="2513768"/>
                  <a:pt x="6408513" y="2503907"/>
                </a:cubicBezTo>
                <a:cubicBezTo>
                  <a:pt x="6404016" y="2482906"/>
                  <a:pt x="6397885" y="2462289"/>
                  <a:pt x="6390176" y="2442243"/>
                </a:cubicBezTo>
                <a:cubicBezTo>
                  <a:pt x="6386437" y="2432672"/>
                  <a:pt x="6388977" y="2421790"/>
                  <a:pt x="6396569" y="2414856"/>
                </a:cubicBezTo>
                <a:lnTo>
                  <a:pt x="6466552" y="2349833"/>
                </a:lnTo>
                <a:cubicBezTo>
                  <a:pt x="6458645" y="2334375"/>
                  <a:pt x="6449729" y="2319422"/>
                  <a:pt x="6440644" y="2304972"/>
                </a:cubicBezTo>
                <a:lnTo>
                  <a:pt x="6348118" y="2332359"/>
                </a:lnTo>
                <a:cubicBezTo>
                  <a:pt x="6338390" y="2335392"/>
                  <a:pt x="6327793" y="2332197"/>
                  <a:pt x="6321370" y="2324294"/>
                </a:cubicBezTo>
                <a:cubicBezTo>
                  <a:pt x="6313632" y="2314885"/>
                  <a:pt x="6307071" y="2307492"/>
                  <a:pt x="6300510" y="2300604"/>
                </a:cubicBezTo>
                <a:cubicBezTo>
                  <a:pt x="6293949" y="2293715"/>
                  <a:pt x="6286715" y="2286658"/>
                  <a:pt x="6277799" y="2278593"/>
                </a:cubicBezTo>
                <a:cubicBezTo>
                  <a:pt x="6270254" y="2271787"/>
                  <a:pt x="6267534" y="2261124"/>
                  <a:pt x="6270901" y="2251542"/>
                </a:cubicBezTo>
                <a:lnTo>
                  <a:pt x="6303033" y="2160644"/>
                </a:lnTo>
                <a:cubicBezTo>
                  <a:pt x="6288997" y="2150609"/>
                  <a:pt x="6274454" y="2141300"/>
                  <a:pt x="6259462" y="2132753"/>
                </a:cubicBezTo>
                <a:lnTo>
                  <a:pt x="6191160" y="2199960"/>
                </a:lnTo>
                <a:cubicBezTo>
                  <a:pt x="6183822" y="2207175"/>
                  <a:pt x="6172813" y="2209175"/>
                  <a:pt x="6163402" y="2205001"/>
                </a:cubicBezTo>
                <a:cubicBezTo>
                  <a:pt x="6143665" y="2196423"/>
                  <a:pt x="6123308" y="2189346"/>
                  <a:pt x="6102504" y="2183831"/>
                </a:cubicBezTo>
                <a:cubicBezTo>
                  <a:pt x="6092755" y="2181254"/>
                  <a:pt x="6085478" y="2173127"/>
                  <a:pt x="6083998" y="2163165"/>
                </a:cubicBezTo>
                <a:lnTo>
                  <a:pt x="6070203" y="2067562"/>
                </a:lnTo>
                <a:cubicBezTo>
                  <a:pt x="6053380" y="2065210"/>
                  <a:pt x="6036558" y="2063530"/>
                  <a:pt x="6019735" y="2062689"/>
                </a:cubicBezTo>
                <a:lnTo>
                  <a:pt x="5990631" y="2152915"/>
                </a:lnTo>
                <a:cubicBezTo>
                  <a:pt x="5987153" y="2162511"/>
                  <a:pt x="5978289" y="2169118"/>
                  <a:pt x="5968088" y="2169717"/>
                </a:cubicBezTo>
                <a:cubicBezTo>
                  <a:pt x="5945455" y="2170980"/>
                  <a:pt x="5922955" y="2174013"/>
                  <a:pt x="5900797" y="2178790"/>
                </a:cubicBezTo>
                <a:cubicBezTo>
                  <a:pt x="5890991" y="2180939"/>
                  <a:pt x="5880838" y="2177120"/>
                  <a:pt x="5874889" y="2169045"/>
                </a:cubicBezTo>
                <a:lnTo>
                  <a:pt x="5818028" y="2090581"/>
                </a:lnTo>
                <a:cubicBezTo>
                  <a:pt x="5802551" y="2095957"/>
                  <a:pt x="5787410" y="2102006"/>
                  <a:pt x="5772774" y="2108559"/>
                </a:cubicBezTo>
                <a:lnTo>
                  <a:pt x="5788756" y="2201809"/>
                </a:lnTo>
                <a:cubicBezTo>
                  <a:pt x="5790632" y="2212132"/>
                  <a:pt x="5785864" y="2222528"/>
                  <a:pt x="5776812" y="2227852"/>
                </a:cubicBezTo>
                <a:cubicBezTo>
                  <a:pt x="5756166" y="2240020"/>
                  <a:pt x="5736583" y="2253903"/>
                  <a:pt x="5718268" y="2269352"/>
                </a:cubicBezTo>
                <a:cubicBezTo>
                  <a:pt x="5710592" y="2275928"/>
                  <a:pt x="5699712" y="2277253"/>
                  <a:pt x="5690678" y="2272712"/>
                </a:cubicBezTo>
                <a:lnTo>
                  <a:pt x="5603873" y="2229868"/>
                </a:lnTo>
                <a:cubicBezTo>
                  <a:pt x="5593274" y="2241125"/>
                  <a:pt x="5583180" y="2252886"/>
                  <a:pt x="5573591" y="2264984"/>
                </a:cubicBezTo>
                <a:lnTo>
                  <a:pt x="5630957" y="2339584"/>
                </a:lnTo>
                <a:cubicBezTo>
                  <a:pt x="5637323" y="2347957"/>
                  <a:pt x="5637858" y="2359384"/>
                  <a:pt x="5632303" y="2368315"/>
                </a:cubicBezTo>
                <a:cubicBezTo>
                  <a:pt x="5618812" y="2390050"/>
                  <a:pt x="5607272" y="2412934"/>
                  <a:pt x="5597816" y="2436699"/>
                </a:cubicBezTo>
                <a:cubicBezTo>
                  <a:pt x="5594061" y="2446101"/>
                  <a:pt x="5585069" y="2452375"/>
                  <a:pt x="5574937" y="2452660"/>
                </a:cubicBezTo>
                <a:lnTo>
                  <a:pt x="5478373" y="2454844"/>
                </a:lnTo>
                <a:cubicBezTo>
                  <a:pt x="5474672" y="2469126"/>
                  <a:pt x="5471476" y="2483408"/>
                  <a:pt x="5468785" y="2497857"/>
                </a:cubicBezTo>
                <a:lnTo>
                  <a:pt x="5554413" y="2537511"/>
                </a:lnTo>
                <a:cubicBezTo>
                  <a:pt x="5563936" y="2541908"/>
                  <a:pt x="5569709" y="2551764"/>
                  <a:pt x="5568881" y="2562209"/>
                </a:cubicBezTo>
                <a:cubicBezTo>
                  <a:pt x="5566974" y="2589035"/>
                  <a:pt x="5567594" y="2615980"/>
                  <a:pt x="5570731" y="2642690"/>
                </a:cubicBezTo>
                <a:lnTo>
                  <a:pt x="5560009" y="2663544"/>
                </a:lnTo>
                <a:lnTo>
                  <a:pt x="5462357" y="2663544"/>
                </a:lnTo>
                <a:lnTo>
                  <a:pt x="5519085" y="2632105"/>
                </a:lnTo>
                <a:cubicBezTo>
                  <a:pt x="5517600" y="2613606"/>
                  <a:pt x="5517207" y="2595036"/>
                  <a:pt x="5517907" y="2576491"/>
                </a:cubicBezTo>
                <a:lnTo>
                  <a:pt x="5430429" y="2535998"/>
                </a:lnTo>
                <a:cubicBezTo>
                  <a:pt x="5420225" y="2531445"/>
                  <a:pt x="5414309" y="2520659"/>
                  <a:pt x="5415961" y="2509619"/>
                </a:cubicBezTo>
                <a:cubicBezTo>
                  <a:pt x="5420192" y="2480380"/>
                  <a:pt x="5426660" y="2451508"/>
                  <a:pt x="5435307" y="2423257"/>
                </a:cubicBezTo>
                <a:cubicBezTo>
                  <a:pt x="5438495" y="2412871"/>
                  <a:pt x="5447986" y="2405694"/>
                  <a:pt x="5458859" y="2405447"/>
                </a:cubicBezTo>
                <a:lnTo>
                  <a:pt x="5557610" y="2403095"/>
                </a:lnTo>
                <a:cubicBezTo>
                  <a:pt x="5564480" y="2387411"/>
                  <a:pt x="5572173" y="2372101"/>
                  <a:pt x="5580657" y="2357226"/>
                </a:cubicBezTo>
                <a:lnTo>
                  <a:pt x="5522113" y="2280945"/>
                </a:lnTo>
                <a:cubicBezTo>
                  <a:pt x="5515328" y="2272003"/>
                  <a:pt x="5515328" y="2259644"/>
                  <a:pt x="5522113" y="2250702"/>
                </a:cubicBezTo>
                <a:cubicBezTo>
                  <a:pt x="5540001" y="2226215"/>
                  <a:pt x="5559801" y="2203180"/>
                  <a:pt x="5581329" y="2181814"/>
                </a:cubicBezTo>
                <a:cubicBezTo>
                  <a:pt x="5588930" y="2174140"/>
                  <a:pt x="5600620" y="2172240"/>
                  <a:pt x="5610265" y="2177110"/>
                </a:cubicBezTo>
                <a:lnTo>
                  <a:pt x="5699090" y="2220963"/>
                </a:lnTo>
                <a:cubicBezTo>
                  <a:pt x="5711137" y="2211380"/>
                  <a:pt x="5723658" y="2202408"/>
                  <a:pt x="5736606" y="2194080"/>
                </a:cubicBezTo>
                <a:lnTo>
                  <a:pt x="5719782" y="2098813"/>
                </a:lnTo>
                <a:cubicBezTo>
                  <a:pt x="5717812" y="2087820"/>
                  <a:pt x="5723371" y="2076853"/>
                  <a:pt x="5733409" y="2071930"/>
                </a:cubicBezTo>
                <a:cubicBezTo>
                  <a:pt x="5761376" y="2058379"/>
                  <a:pt x="5790409" y="2047140"/>
                  <a:pt x="5820215" y="2038327"/>
                </a:cubicBezTo>
                <a:cubicBezTo>
                  <a:pt x="5830544" y="2035162"/>
                  <a:pt x="5841747" y="2038870"/>
                  <a:pt x="5848141" y="2047568"/>
                </a:cubicBezTo>
                <a:lnTo>
                  <a:pt x="5906348" y="2127713"/>
                </a:lnTo>
                <a:cubicBezTo>
                  <a:pt x="5919807" y="2125192"/>
                  <a:pt x="5933601" y="2123344"/>
                  <a:pt x="5947396" y="2122000"/>
                </a:cubicBezTo>
                <a:lnTo>
                  <a:pt x="5977341" y="2029758"/>
                </a:lnTo>
                <a:cubicBezTo>
                  <a:pt x="5981020" y="2019510"/>
                  <a:pt x="5990836" y="2012749"/>
                  <a:pt x="6001734" y="2012956"/>
                </a:cubicBezTo>
                <a:close/>
                <a:moveTo>
                  <a:pt x="4880414" y="2000347"/>
                </a:moveTo>
                <a:lnTo>
                  <a:pt x="4880488" y="2000355"/>
                </a:lnTo>
                <a:lnTo>
                  <a:pt x="4880321" y="2000355"/>
                </a:lnTo>
                <a:close/>
                <a:moveTo>
                  <a:pt x="9090250" y="1977336"/>
                </a:moveTo>
                <a:cubicBezTo>
                  <a:pt x="9104187" y="1974830"/>
                  <a:pt x="9117518" y="1984083"/>
                  <a:pt x="9120027" y="1998002"/>
                </a:cubicBezTo>
                <a:cubicBezTo>
                  <a:pt x="9122535" y="2011921"/>
                  <a:pt x="9113272" y="2025236"/>
                  <a:pt x="9099335" y="2027741"/>
                </a:cubicBezTo>
                <a:lnTo>
                  <a:pt x="9079988" y="2031270"/>
                </a:lnTo>
                <a:cubicBezTo>
                  <a:pt x="9078467" y="2031324"/>
                  <a:pt x="9076944" y="2031211"/>
                  <a:pt x="9075446" y="2030934"/>
                </a:cubicBezTo>
                <a:cubicBezTo>
                  <a:pt x="9063281" y="2030837"/>
                  <a:pt x="9052869" y="2022194"/>
                  <a:pt x="9050548" y="2010267"/>
                </a:cubicBezTo>
                <a:cubicBezTo>
                  <a:pt x="9048007" y="1996582"/>
                  <a:pt x="9057054" y="1983429"/>
                  <a:pt x="9070758" y="1980891"/>
                </a:cubicBezTo>
                <a:cubicBezTo>
                  <a:pt x="9070807" y="1980882"/>
                  <a:pt x="9070855" y="1980873"/>
                  <a:pt x="9070904" y="1980864"/>
                </a:cubicBezTo>
                <a:close/>
                <a:moveTo>
                  <a:pt x="7477270" y="1934491"/>
                </a:moveTo>
                <a:cubicBezTo>
                  <a:pt x="7458765" y="1934491"/>
                  <a:pt x="7455737" y="1940539"/>
                  <a:pt x="7455737" y="1953981"/>
                </a:cubicBezTo>
                <a:cubicBezTo>
                  <a:pt x="7457467" y="1977822"/>
                  <a:pt x="7464972" y="2000886"/>
                  <a:pt x="7477606" y="2021188"/>
                </a:cubicBezTo>
                <a:cubicBezTo>
                  <a:pt x="7491305" y="1999315"/>
                  <a:pt x="7498644" y="1974068"/>
                  <a:pt x="7498803" y="1948268"/>
                </a:cubicBezTo>
                <a:cubicBezTo>
                  <a:pt x="7497963" y="1941548"/>
                  <a:pt x="7496953" y="1934491"/>
                  <a:pt x="7477270" y="1934491"/>
                </a:cubicBezTo>
                <a:close/>
                <a:moveTo>
                  <a:pt x="7856627" y="1933483"/>
                </a:moveTo>
                <a:cubicBezTo>
                  <a:pt x="7844179" y="1932281"/>
                  <a:pt x="7831710" y="1935558"/>
                  <a:pt x="7821467" y="1942724"/>
                </a:cubicBezTo>
                <a:cubicBezTo>
                  <a:pt x="7815781" y="1948419"/>
                  <a:pt x="7813049" y="1956419"/>
                  <a:pt x="7814065" y="1964398"/>
                </a:cubicBezTo>
                <a:cubicBezTo>
                  <a:pt x="7816188" y="1991403"/>
                  <a:pt x="7825288" y="2017397"/>
                  <a:pt x="7840477" y="2039838"/>
                </a:cubicBezTo>
                <a:cubicBezTo>
                  <a:pt x="7867562" y="2008251"/>
                  <a:pt x="7889600" y="1972631"/>
                  <a:pt x="7889600" y="1949108"/>
                </a:cubicBezTo>
                <a:cubicBezTo>
                  <a:pt x="7889600" y="1944068"/>
                  <a:pt x="7889600" y="1933483"/>
                  <a:pt x="7856627" y="1933483"/>
                </a:cubicBezTo>
                <a:close/>
                <a:moveTo>
                  <a:pt x="7664509" y="1933483"/>
                </a:moveTo>
                <a:cubicBezTo>
                  <a:pt x="7651518" y="1932136"/>
                  <a:pt x="7638435" y="1934961"/>
                  <a:pt x="7627162" y="1941548"/>
                </a:cubicBezTo>
                <a:cubicBezTo>
                  <a:pt x="7622907" y="1944923"/>
                  <a:pt x="7620736" y="1950280"/>
                  <a:pt x="7621443" y="1955661"/>
                </a:cubicBezTo>
                <a:cubicBezTo>
                  <a:pt x="7621443" y="1980696"/>
                  <a:pt x="7641798" y="2014468"/>
                  <a:pt x="7666696" y="2044207"/>
                </a:cubicBezTo>
                <a:cubicBezTo>
                  <a:pt x="7692771" y="2012787"/>
                  <a:pt x="7709594" y="1979352"/>
                  <a:pt x="7709594" y="1958013"/>
                </a:cubicBezTo>
                <a:cubicBezTo>
                  <a:pt x="7709594" y="1950621"/>
                  <a:pt x="7709594" y="1933483"/>
                  <a:pt x="7664509" y="1933483"/>
                </a:cubicBezTo>
                <a:close/>
                <a:moveTo>
                  <a:pt x="1030237" y="1908113"/>
                </a:moveTo>
                <a:lnTo>
                  <a:pt x="1039153" y="1908953"/>
                </a:lnTo>
                <a:cubicBezTo>
                  <a:pt x="1079014" y="1912653"/>
                  <a:pt x="1118443" y="1920078"/>
                  <a:pt x="1156915" y="1931131"/>
                </a:cubicBezTo>
                <a:lnTo>
                  <a:pt x="1164989" y="1933484"/>
                </a:lnTo>
                <a:cubicBezTo>
                  <a:pt x="1176646" y="1936668"/>
                  <a:pt x="1184406" y="1947659"/>
                  <a:pt x="1183494" y="1959694"/>
                </a:cubicBezTo>
                <a:lnTo>
                  <a:pt x="1174409" y="2094109"/>
                </a:lnTo>
                <a:cubicBezTo>
                  <a:pt x="1192840" y="2102010"/>
                  <a:pt x="1210763" y="2111045"/>
                  <a:pt x="1228074" y="2121160"/>
                </a:cubicBezTo>
                <a:lnTo>
                  <a:pt x="1324301" y="2030430"/>
                </a:lnTo>
                <a:cubicBezTo>
                  <a:pt x="1333231" y="2022002"/>
                  <a:pt x="1346939" y="2021222"/>
                  <a:pt x="1356769" y="2028582"/>
                </a:cubicBezTo>
                <a:lnTo>
                  <a:pt x="1363835" y="2033790"/>
                </a:lnTo>
                <a:cubicBezTo>
                  <a:pt x="1396633" y="2058330"/>
                  <a:pt x="1426997" y="2085955"/>
                  <a:pt x="1454511" y="2116288"/>
                </a:cubicBezTo>
                <a:lnTo>
                  <a:pt x="1460230" y="2122504"/>
                </a:lnTo>
                <a:cubicBezTo>
                  <a:pt x="1468304" y="2131464"/>
                  <a:pt x="1469005" y="2144843"/>
                  <a:pt x="1461913" y="2154596"/>
                </a:cubicBezTo>
                <a:lnTo>
                  <a:pt x="1382172" y="2261959"/>
                </a:lnTo>
                <a:cubicBezTo>
                  <a:pt x="1388060" y="2270192"/>
                  <a:pt x="1393275" y="2278761"/>
                  <a:pt x="1397987" y="2285650"/>
                </a:cubicBezTo>
                <a:cubicBezTo>
                  <a:pt x="1402696" y="2292539"/>
                  <a:pt x="1407911" y="2302452"/>
                  <a:pt x="1412453" y="2310349"/>
                </a:cubicBezTo>
                <a:lnTo>
                  <a:pt x="1544008" y="2285650"/>
                </a:lnTo>
                <a:cubicBezTo>
                  <a:pt x="1555847" y="2283567"/>
                  <a:pt x="1567540" y="2290001"/>
                  <a:pt x="1572103" y="2301108"/>
                </a:cubicBezTo>
                <a:lnTo>
                  <a:pt x="1575299" y="2309005"/>
                </a:lnTo>
                <a:cubicBezTo>
                  <a:pt x="1590144" y="2346736"/>
                  <a:pt x="1601409" y="2385775"/>
                  <a:pt x="1608945" y="2425610"/>
                </a:cubicBezTo>
                <a:lnTo>
                  <a:pt x="1610627" y="2434346"/>
                </a:lnTo>
                <a:cubicBezTo>
                  <a:pt x="1612983" y="2446395"/>
                  <a:pt x="1606305" y="2458386"/>
                  <a:pt x="1594813" y="2462741"/>
                </a:cubicBezTo>
                <a:lnTo>
                  <a:pt x="1470997" y="2509452"/>
                </a:lnTo>
                <a:cubicBezTo>
                  <a:pt x="1472175" y="2529428"/>
                  <a:pt x="1472175" y="2549457"/>
                  <a:pt x="1470997" y="2569434"/>
                </a:cubicBezTo>
                <a:lnTo>
                  <a:pt x="1596159" y="2619840"/>
                </a:lnTo>
                <a:cubicBezTo>
                  <a:pt x="1607184" y="2624319"/>
                  <a:pt x="1613617" y="2635842"/>
                  <a:pt x="1611636" y="2647563"/>
                </a:cubicBezTo>
                <a:lnTo>
                  <a:pt x="1610122" y="2655964"/>
                </a:lnTo>
                <a:lnTo>
                  <a:pt x="1608040" y="2663544"/>
                </a:lnTo>
                <a:lnTo>
                  <a:pt x="1557542" y="2663544"/>
                </a:lnTo>
                <a:lnTo>
                  <a:pt x="1559149" y="2657644"/>
                </a:lnTo>
                <a:lnTo>
                  <a:pt x="1436005" y="2607238"/>
                </a:lnTo>
                <a:cubicBezTo>
                  <a:pt x="1425706" y="2603121"/>
                  <a:pt x="1419342" y="2592732"/>
                  <a:pt x="1420360" y="2581700"/>
                </a:cubicBezTo>
                <a:cubicBezTo>
                  <a:pt x="1422858" y="2552325"/>
                  <a:pt x="1422407" y="2522775"/>
                  <a:pt x="1419014" y="2493489"/>
                </a:cubicBezTo>
                <a:cubicBezTo>
                  <a:pt x="1418755" y="2482589"/>
                  <a:pt x="1425543" y="2472758"/>
                  <a:pt x="1435837" y="2469126"/>
                </a:cubicBezTo>
                <a:lnTo>
                  <a:pt x="1557635" y="2423089"/>
                </a:lnTo>
                <a:cubicBezTo>
                  <a:pt x="1551577" y="2394490"/>
                  <a:pt x="1543309" y="2366403"/>
                  <a:pt x="1532905" y="2339080"/>
                </a:cubicBezTo>
                <a:lnTo>
                  <a:pt x="1403537" y="2363275"/>
                </a:lnTo>
                <a:cubicBezTo>
                  <a:pt x="1392435" y="2365287"/>
                  <a:pt x="1381334" y="2359743"/>
                  <a:pt x="1376285" y="2349665"/>
                </a:cubicBezTo>
                <a:cubicBezTo>
                  <a:pt x="1369723" y="2336392"/>
                  <a:pt x="1362826" y="2324294"/>
                  <a:pt x="1355424" y="2312365"/>
                </a:cubicBezTo>
                <a:cubicBezTo>
                  <a:pt x="1348022" y="2300436"/>
                  <a:pt x="1340619" y="2290019"/>
                  <a:pt x="1330862" y="2277081"/>
                </a:cubicBezTo>
                <a:cubicBezTo>
                  <a:pt x="1324076" y="2268139"/>
                  <a:pt x="1324076" y="2255780"/>
                  <a:pt x="1330862" y="2246838"/>
                </a:cubicBezTo>
                <a:lnTo>
                  <a:pt x="1409257" y="2141154"/>
                </a:lnTo>
                <a:cubicBezTo>
                  <a:pt x="1388976" y="2120142"/>
                  <a:pt x="1367219" y="2100602"/>
                  <a:pt x="1344152" y="2082684"/>
                </a:cubicBezTo>
                <a:lnTo>
                  <a:pt x="1249439" y="2172070"/>
                </a:lnTo>
                <a:cubicBezTo>
                  <a:pt x="1240977" y="2179952"/>
                  <a:pt x="1228251" y="2181127"/>
                  <a:pt x="1218486" y="2174926"/>
                </a:cubicBezTo>
                <a:cubicBezTo>
                  <a:pt x="1193594" y="2159036"/>
                  <a:pt x="1167159" y="2145695"/>
                  <a:pt x="1139587" y="2135106"/>
                </a:cubicBezTo>
                <a:cubicBezTo>
                  <a:pt x="1128949" y="2131430"/>
                  <a:pt x="1122070" y="2121123"/>
                  <a:pt x="1122764" y="2109903"/>
                </a:cubicBezTo>
                <a:lnTo>
                  <a:pt x="1133027" y="1976832"/>
                </a:lnTo>
                <a:cubicBezTo>
                  <a:pt x="1105421" y="1969253"/>
                  <a:pt x="1077311" y="1963638"/>
                  <a:pt x="1048911" y="1960030"/>
                </a:cubicBezTo>
                <a:lnTo>
                  <a:pt x="1017789" y="2085036"/>
                </a:lnTo>
                <a:cubicBezTo>
                  <a:pt x="1014955" y="2096495"/>
                  <a:pt x="1004538" y="2104456"/>
                  <a:pt x="992722" y="2104190"/>
                </a:cubicBezTo>
                <a:cubicBezTo>
                  <a:pt x="960679" y="2103359"/>
                  <a:pt x="928640" y="2106007"/>
                  <a:pt x="897169" y="2112087"/>
                </a:cubicBezTo>
                <a:cubicBezTo>
                  <a:pt x="886415" y="2114116"/>
                  <a:pt x="875568" y="2109038"/>
                  <a:pt x="870250" y="2099486"/>
                </a:cubicBezTo>
                <a:lnTo>
                  <a:pt x="805987" y="1982881"/>
                </a:lnTo>
                <a:cubicBezTo>
                  <a:pt x="779147" y="1991230"/>
                  <a:pt x="752948" y="2001506"/>
                  <a:pt x="727592" y="2013628"/>
                </a:cubicBezTo>
                <a:lnTo>
                  <a:pt x="768808" y="2135106"/>
                </a:lnTo>
                <a:cubicBezTo>
                  <a:pt x="772746" y="2146396"/>
                  <a:pt x="768083" y="2158886"/>
                  <a:pt x="757705" y="2164845"/>
                </a:cubicBezTo>
                <a:lnTo>
                  <a:pt x="747275" y="2171230"/>
                </a:lnTo>
                <a:cubicBezTo>
                  <a:pt x="720786" y="2187772"/>
                  <a:pt x="696141" y="2207091"/>
                  <a:pt x="673759" y="2228860"/>
                </a:cubicBezTo>
                <a:cubicBezTo>
                  <a:pt x="665808" y="2236473"/>
                  <a:pt x="653852" y="2238101"/>
                  <a:pt x="644150" y="2232892"/>
                </a:cubicBezTo>
                <a:lnTo>
                  <a:pt x="526390" y="2169549"/>
                </a:lnTo>
                <a:cubicBezTo>
                  <a:pt x="509052" y="2190583"/>
                  <a:pt x="493147" y="2212755"/>
                  <a:pt x="478781" y="2235917"/>
                </a:cubicBezTo>
                <a:lnTo>
                  <a:pt x="579719" y="2315894"/>
                </a:lnTo>
                <a:cubicBezTo>
                  <a:pt x="589110" y="2323309"/>
                  <a:pt x="591990" y="2336293"/>
                  <a:pt x="586616" y="2346977"/>
                </a:cubicBezTo>
                <a:cubicBezTo>
                  <a:pt x="569333" y="2381185"/>
                  <a:pt x="556607" y="2417505"/>
                  <a:pt x="548765" y="2455013"/>
                </a:cubicBezTo>
                <a:cubicBezTo>
                  <a:pt x="546432" y="2465947"/>
                  <a:pt x="537208" y="2474068"/>
                  <a:pt x="526054" y="2475007"/>
                </a:cubicBezTo>
                <a:lnTo>
                  <a:pt x="392816" y="2485928"/>
                </a:lnTo>
                <a:cubicBezTo>
                  <a:pt x="390097" y="2512383"/>
                  <a:pt x="389142" y="2538989"/>
                  <a:pt x="389956" y="2565570"/>
                </a:cubicBezTo>
                <a:lnTo>
                  <a:pt x="518483" y="2578507"/>
                </a:lnTo>
                <a:cubicBezTo>
                  <a:pt x="530226" y="2579677"/>
                  <a:pt x="539589" y="2588819"/>
                  <a:pt x="541026" y="2600518"/>
                </a:cubicBezTo>
                <a:lnTo>
                  <a:pt x="557763" y="2663544"/>
                </a:lnTo>
                <a:lnTo>
                  <a:pt x="504136" y="2663544"/>
                </a:lnTo>
                <a:lnTo>
                  <a:pt x="493754" y="2626392"/>
                </a:lnTo>
                <a:lnTo>
                  <a:pt x="363208" y="2613119"/>
                </a:lnTo>
                <a:cubicBezTo>
                  <a:pt x="350858" y="2611886"/>
                  <a:pt x="341271" y="2601811"/>
                  <a:pt x="340666" y="2589428"/>
                </a:cubicBezTo>
                <a:lnTo>
                  <a:pt x="340666" y="2580524"/>
                </a:lnTo>
                <a:cubicBezTo>
                  <a:pt x="338646" y="2542787"/>
                  <a:pt x="339997" y="2504945"/>
                  <a:pt x="344704" y="2467446"/>
                </a:cubicBezTo>
                <a:lnTo>
                  <a:pt x="345712" y="2459045"/>
                </a:lnTo>
                <a:cubicBezTo>
                  <a:pt x="347181" y="2447140"/>
                  <a:pt x="356795" y="2437889"/>
                  <a:pt x="368760" y="2436866"/>
                </a:cubicBezTo>
                <a:lnTo>
                  <a:pt x="503343" y="2426786"/>
                </a:lnTo>
                <a:cubicBezTo>
                  <a:pt x="510416" y="2397964"/>
                  <a:pt x="520102" y="2369845"/>
                  <a:pt x="532278" y="2342776"/>
                </a:cubicBezTo>
                <a:lnTo>
                  <a:pt x="430164" y="2261623"/>
                </a:lnTo>
                <a:cubicBezTo>
                  <a:pt x="420358" y="2253818"/>
                  <a:pt x="417780" y="2240007"/>
                  <a:pt x="424107" y="2229196"/>
                </a:cubicBezTo>
                <a:lnTo>
                  <a:pt x="428650" y="2221467"/>
                </a:lnTo>
                <a:cubicBezTo>
                  <a:pt x="448224" y="2188267"/>
                  <a:pt x="470746" y="2156889"/>
                  <a:pt x="495942" y="2127713"/>
                </a:cubicBezTo>
                <a:lnTo>
                  <a:pt x="501324" y="2121328"/>
                </a:lnTo>
                <a:cubicBezTo>
                  <a:pt x="509088" y="2112271"/>
                  <a:pt x="522145" y="2109888"/>
                  <a:pt x="532615" y="2115616"/>
                </a:cubicBezTo>
                <a:lnTo>
                  <a:pt x="651721" y="2179966"/>
                </a:lnTo>
                <a:cubicBezTo>
                  <a:pt x="670998" y="2162771"/>
                  <a:pt x="691584" y="2147098"/>
                  <a:pt x="713293" y="2133089"/>
                </a:cubicBezTo>
                <a:lnTo>
                  <a:pt x="671235" y="2009932"/>
                </a:lnTo>
                <a:cubicBezTo>
                  <a:pt x="667141" y="1998020"/>
                  <a:pt x="672545" y="1984925"/>
                  <a:pt x="683852" y="1979352"/>
                </a:cubicBezTo>
                <a:lnTo>
                  <a:pt x="691927" y="1975152"/>
                </a:lnTo>
                <a:cubicBezTo>
                  <a:pt x="727123" y="1957248"/>
                  <a:pt x="763896" y="1942624"/>
                  <a:pt x="801781" y="1931467"/>
                </a:cubicBezTo>
                <a:lnTo>
                  <a:pt x="809856" y="1929115"/>
                </a:lnTo>
                <a:cubicBezTo>
                  <a:pt x="821200" y="1925788"/>
                  <a:pt x="833329" y="1930830"/>
                  <a:pt x="838960" y="1941212"/>
                </a:cubicBezTo>
                <a:lnTo>
                  <a:pt x="904403" y="2059665"/>
                </a:lnTo>
                <a:cubicBezTo>
                  <a:pt x="926680" y="2056270"/>
                  <a:pt x="949161" y="2054362"/>
                  <a:pt x="971693" y="2053953"/>
                </a:cubicBezTo>
                <a:lnTo>
                  <a:pt x="1003321" y="1927099"/>
                </a:lnTo>
                <a:cubicBezTo>
                  <a:pt x="1006282" y="1914941"/>
                  <a:pt x="1017775" y="1906834"/>
                  <a:pt x="1030237" y="1908113"/>
                </a:cubicBezTo>
                <a:close/>
                <a:moveTo>
                  <a:pt x="7664173" y="1882741"/>
                </a:moveTo>
                <a:cubicBezTo>
                  <a:pt x="7688976" y="1881214"/>
                  <a:pt x="7713572" y="1888080"/>
                  <a:pt x="7733988" y="1902231"/>
                </a:cubicBezTo>
                <a:cubicBezTo>
                  <a:pt x="7750972" y="1915523"/>
                  <a:pt x="7760544" y="1936143"/>
                  <a:pt x="7759727" y="1957677"/>
                </a:cubicBezTo>
                <a:cubicBezTo>
                  <a:pt x="7759727" y="1994809"/>
                  <a:pt x="7735333" y="2041686"/>
                  <a:pt x="7701688" y="2080499"/>
                </a:cubicBezTo>
                <a:cubicBezTo>
                  <a:pt x="7714498" y="2094611"/>
                  <a:pt x="7730890" y="2105002"/>
                  <a:pt x="7749128" y="2110574"/>
                </a:cubicBezTo>
                <a:cubicBezTo>
                  <a:pt x="7760736" y="2110574"/>
                  <a:pt x="7781933" y="2096461"/>
                  <a:pt x="7804476" y="2076130"/>
                </a:cubicBezTo>
                <a:cubicBezTo>
                  <a:pt x="7780941" y="2043132"/>
                  <a:pt x="7766707" y="2004429"/>
                  <a:pt x="7763259" y="1964062"/>
                </a:cubicBezTo>
                <a:cubicBezTo>
                  <a:pt x="7762409" y="1942061"/>
                  <a:pt x="7770973" y="1920738"/>
                  <a:pt x="7786811" y="1905424"/>
                </a:cubicBezTo>
                <a:cubicBezTo>
                  <a:pt x="7806188" y="1889219"/>
                  <a:pt x="7831072" y="1881096"/>
                  <a:pt x="7856290" y="1882741"/>
                </a:cubicBezTo>
                <a:cubicBezTo>
                  <a:pt x="7933675" y="1882741"/>
                  <a:pt x="7940405" y="1933147"/>
                  <a:pt x="7940405" y="1948772"/>
                </a:cubicBezTo>
                <a:cubicBezTo>
                  <a:pt x="7940405" y="1998170"/>
                  <a:pt x="7894142" y="2055464"/>
                  <a:pt x="7871263" y="2080667"/>
                </a:cubicBezTo>
                <a:lnTo>
                  <a:pt x="7889265" y="2097416"/>
                </a:lnTo>
                <a:lnTo>
                  <a:pt x="7903793" y="2067461"/>
                </a:lnTo>
                <a:cubicBezTo>
                  <a:pt x="7908291" y="2058994"/>
                  <a:pt x="7911186" y="2054224"/>
                  <a:pt x="7911975" y="2052944"/>
                </a:cubicBezTo>
                <a:cubicBezTo>
                  <a:pt x="7919315" y="2041066"/>
                  <a:pt x="7934906" y="2037380"/>
                  <a:pt x="7946799" y="2044711"/>
                </a:cubicBezTo>
                <a:cubicBezTo>
                  <a:pt x="7958691" y="2052042"/>
                  <a:pt x="7962382" y="2067613"/>
                  <a:pt x="7955042" y="2079491"/>
                </a:cubicBezTo>
                <a:cubicBezTo>
                  <a:pt x="7954845" y="2079786"/>
                  <a:pt x="7952504" y="2083665"/>
                  <a:pt x="7948524" y="2091297"/>
                </a:cubicBezTo>
                <a:lnTo>
                  <a:pt x="7933429" y="2122989"/>
                </a:lnTo>
                <a:lnTo>
                  <a:pt x="7945631" y="2128037"/>
                </a:lnTo>
                <a:cubicBezTo>
                  <a:pt x="7950197" y="2132597"/>
                  <a:pt x="7953022" y="2138898"/>
                  <a:pt x="7953022" y="2145858"/>
                </a:cubicBezTo>
                <a:cubicBezTo>
                  <a:pt x="7953022" y="2159777"/>
                  <a:pt x="7941724" y="2171061"/>
                  <a:pt x="7927787" y="2171061"/>
                </a:cubicBezTo>
                <a:lnTo>
                  <a:pt x="7927451" y="2171397"/>
                </a:lnTo>
                <a:lnTo>
                  <a:pt x="7914769" y="2169131"/>
                </a:lnTo>
                <a:lnTo>
                  <a:pt x="7909021" y="2183499"/>
                </a:lnTo>
                <a:cubicBezTo>
                  <a:pt x="7877094" y="2270982"/>
                  <a:pt x="7836330" y="2416043"/>
                  <a:pt x="7813371" y="2627664"/>
                </a:cubicBezTo>
                <a:lnTo>
                  <a:pt x="7810191" y="2663544"/>
                </a:lnTo>
                <a:lnTo>
                  <a:pt x="7759293" y="2663544"/>
                </a:lnTo>
                <a:lnTo>
                  <a:pt x="7763213" y="2619082"/>
                </a:lnTo>
                <a:cubicBezTo>
                  <a:pt x="7786611" y="2402528"/>
                  <a:pt x="7828283" y="2254521"/>
                  <a:pt x="7861614" y="2164255"/>
                </a:cubicBezTo>
                <a:lnTo>
                  <a:pt x="7869186" y="2145591"/>
                </a:lnTo>
                <a:lnTo>
                  <a:pt x="7835261" y="2116287"/>
                </a:lnTo>
                <a:cubicBezTo>
                  <a:pt x="7810364" y="2137961"/>
                  <a:pt x="7777223" y="2161316"/>
                  <a:pt x="7749465" y="2161316"/>
                </a:cubicBezTo>
                <a:cubicBezTo>
                  <a:pt x="7726922" y="2161316"/>
                  <a:pt x="7695799" y="2143338"/>
                  <a:pt x="7665350" y="2116791"/>
                </a:cubicBezTo>
                <a:cubicBezTo>
                  <a:pt x="7634228" y="2143338"/>
                  <a:pt x="7600582" y="2161316"/>
                  <a:pt x="7572656" y="2161316"/>
                </a:cubicBezTo>
                <a:cubicBezTo>
                  <a:pt x="7541870" y="2161316"/>
                  <a:pt x="7507888" y="2139137"/>
                  <a:pt x="7478448" y="2107718"/>
                </a:cubicBezTo>
                <a:lnTo>
                  <a:pt x="7474111" y="2111712"/>
                </a:lnTo>
                <a:lnTo>
                  <a:pt x="7495453" y="2164255"/>
                </a:lnTo>
                <a:cubicBezTo>
                  <a:pt x="7528816" y="2254521"/>
                  <a:pt x="7570498" y="2402528"/>
                  <a:pt x="7593899" y="2619082"/>
                </a:cubicBezTo>
                <a:lnTo>
                  <a:pt x="7597819" y="2663544"/>
                </a:lnTo>
                <a:lnTo>
                  <a:pt x="7546924" y="2663544"/>
                </a:lnTo>
                <a:lnTo>
                  <a:pt x="7543744" y="2627664"/>
                </a:lnTo>
                <a:cubicBezTo>
                  <a:pt x="7520785" y="2416043"/>
                  <a:pt x="7480021" y="2270982"/>
                  <a:pt x="7448093" y="2183499"/>
                </a:cubicBezTo>
                <a:lnTo>
                  <a:pt x="7431973" y="2143205"/>
                </a:lnTo>
                <a:lnTo>
                  <a:pt x="7413343" y="2150058"/>
                </a:lnTo>
                <a:cubicBezTo>
                  <a:pt x="7399407" y="2150337"/>
                  <a:pt x="7387883" y="2139279"/>
                  <a:pt x="7387604" y="2125360"/>
                </a:cubicBezTo>
                <a:cubicBezTo>
                  <a:pt x="7387326" y="2111440"/>
                  <a:pt x="7398397" y="2099931"/>
                  <a:pt x="7412334" y="2099653"/>
                </a:cubicBezTo>
                <a:lnTo>
                  <a:pt x="7412496" y="2099497"/>
                </a:lnTo>
                <a:lnTo>
                  <a:pt x="7408590" y="2091297"/>
                </a:lnTo>
                <a:cubicBezTo>
                  <a:pt x="7404610" y="2083665"/>
                  <a:pt x="7402269" y="2079786"/>
                  <a:pt x="7402072" y="2079491"/>
                </a:cubicBezTo>
                <a:cubicBezTo>
                  <a:pt x="7394887" y="2067589"/>
                  <a:pt x="7398550" y="2052133"/>
                  <a:pt x="7410315" y="2044711"/>
                </a:cubicBezTo>
                <a:cubicBezTo>
                  <a:pt x="7416191" y="2041057"/>
                  <a:pt x="7422994" y="2040129"/>
                  <a:pt x="7429242" y="2041581"/>
                </a:cubicBezTo>
                <a:lnTo>
                  <a:pt x="7434017" y="2044995"/>
                </a:lnTo>
                <a:lnTo>
                  <a:pt x="7417229" y="2013563"/>
                </a:lnTo>
                <a:cubicBezTo>
                  <a:pt x="7410182" y="1994482"/>
                  <a:pt x="7405736" y="1974443"/>
                  <a:pt x="7404091" y="1953981"/>
                </a:cubicBezTo>
                <a:cubicBezTo>
                  <a:pt x="7402992" y="1935496"/>
                  <a:pt x="7409354" y="1917341"/>
                  <a:pt x="7421755" y="1903575"/>
                </a:cubicBezTo>
                <a:cubicBezTo>
                  <a:pt x="7436176" y="1889432"/>
                  <a:pt x="7455917" y="1882047"/>
                  <a:pt x="7476093" y="1883245"/>
                </a:cubicBezTo>
                <a:cubicBezTo>
                  <a:pt x="7496260" y="1882015"/>
                  <a:pt x="7516024" y="1889265"/>
                  <a:pt x="7530599" y="1903239"/>
                </a:cubicBezTo>
                <a:cubicBezTo>
                  <a:pt x="7542830" y="1916647"/>
                  <a:pt x="7549242" y="1934349"/>
                  <a:pt x="7548431" y="1952469"/>
                </a:cubicBezTo>
                <a:cubicBezTo>
                  <a:pt x="7544865" y="1992960"/>
                  <a:pt x="7531280" y="2031932"/>
                  <a:pt x="7508897" y="2065881"/>
                </a:cubicBezTo>
                <a:cubicBezTo>
                  <a:pt x="7530767" y="2091756"/>
                  <a:pt x="7554992" y="2110574"/>
                  <a:pt x="7572992" y="2110574"/>
                </a:cubicBezTo>
                <a:cubicBezTo>
                  <a:pt x="7594725" y="2106384"/>
                  <a:pt x="7614705" y="2095792"/>
                  <a:pt x="7630359" y="2080163"/>
                </a:cubicBezTo>
                <a:cubicBezTo>
                  <a:pt x="7596713" y="2040510"/>
                  <a:pt x="7570638" y="1992961"/>
                  <a:pt x="7570638" y="1955325"/>
                </a:cubicBezTo>
                <a:cubicBezTo>
                  <a:pt x="7569872" y="1934255"/>
                  <a:pt x="7579331" y="1914109"/>
                  <a:pt x="7596040" y="1901223"/>
                </a:cubicBezTo>
                <a:cubicBezTo>
                  <a:pt x="7616059" y="1887661"/>
                  <a:pt x="7640036" y="1881157"/>
                  <a:pt x="7664173" y="1882741"/>
                </a:cubicBezTo>
                <a:close/>
                <a:moveTo>
                  <a:pt x="491230" y="1804445"/>
                </a:moveTo>
                <a:cubicBezTo>
                  <a:pt x="505166" y="1804445"/>
                  <a:pt x="516464" y="1815729"/>
                  <a:pt x="516464" y="1829648"/>
                </a:cubicBezTo>
                <a:lnTo>
                  <a:pt x="516464" y="1975657"/>
                </a:lnTo>
                <a:cubicBezTo>
                  <a:pt x="516464" y="1989576"/>
                  <a:pt x="505166" y="2000860"/>
                  <a:pt x="491230" y="2000860"/>
                </a:cubicBezTo>
                <a:cubicBezTo>
                  <a:pt x="477292" y="2000860"/>
                  <a:pt x="465994" y="1989576"/>
                  <a:pt x="465994" y="1975657"/>
                </a:cubicBezTo>
                <a:lnTo>
                  <a:pt x="465994" y="1829648"/>
                </a:lnTo>
                <a:cubicBezTo>
                  <a:pt x="465994" y="1815729"/>
                  <a:pt x="477292" y="1804445"/>
                  <a:pt x="491230" y="1804445"/>
                </a:cubicBezTo>
                <a:close/>
                <a:moveTo>
                  <a:pt x="2882580" y="1801207"/>
                </a:moveTo>
                <a:cubicBezTo>
                  <a:pt x="3127005" y="1786739"/>
                  <a:pt x="3374030" y="1889845"/>
                  <a:pt x="3534067" y="2098645"/>
                </a:cubicBezTo>
                <a:cubicBezTo>
                  <a:pt x="3662098" y="2265685"/>
                  <a:pt x="3710217" y="2468741"/>
                  <a:pt x="3684516" y="2662005"/>
                </a:cubicBezTo>
                <a:lnTo>
                  <a:pt x="3684159" y="2663544"/>
                </a:lnTo>
                <a:lnTo>
                  <a:pt x="3629214" y="2663544"/>
                </a:lnTo>
                <a:lnTo>
                  <a:pt x="3630522" y="2657939"/>
                </a:lnTo>
                <a:cubicBezTo>
                  <a:pt x="3654706" y="2478051"/>
                  <a:pt x="3610179" y="2288949"/>
                  <a:pt x="3491209" y="2133271"/>
                </a:cubicBezTo>
                <a:cubicBezTo>
                  <a:pt x="3342497" y="1938673"/>
                  <a:pt x="3112665" y="1842357"/>
                  <a:pt x="2885093" y="1855503"/>
                </a:cubicBezTo>
                <a:cubicBezTo>
                  <a:pt x="2748550" y="1863390"/>
                  <a:pt x="2612820" y="1910684"/>
                  <a:pt x="2495914" y="1999800"/>
                </a:cubicBezTo>
                <a:cubicBezTo>
                  <a:pt x="2474254" y="2016312"/>
                  <a:pt x="2453560" y="2034057"/>
                  <a:pt x="2433941" y="2052944"/>
                </a:cubicBezTo>
                <a:cubicBezTo>
                  <a:pt x="2271608" y="2209251"/>
                  <a:pt x="2198747" y="2426016"/>
                  <a:pt x="2220418" y="2636503"/>
                </a:cubicBezTo>
                <a:lnTo>
                  <a:pt x="2225694" y="2663544"/>
                </a:lnTo>
                <a:lnTo>
                  <a:pt x="2175789" y="2663544"/>
                </a:lnTo>
                <a:lnTo>
                  <a:pt x="2166955" y="2607473"/>
                </a:lnTo>
                <a:cubicBezTo>
                  <a:pt x="2152469" y="2363352"/>
                  <a:pt x="2255704" y="2116638"/>
                  <a:pt x="2464764" y="1956800"/>
                </a:cubicBezTo>
                <a:cubicBezTo>
                  <a:pt x="2590202" y="1860897"/>
                  <a:pt x="2735924" y="1809889"/>
                  <a:pt x="2882580" y="1801207"/>
                </a:cubicBezTo>
                <a:close/>
                <a:moveTo>
                  <a:pt x="558352" y="1737405"/>
                </a:moveTo>
                <a:lnTo>
                  <a:pt x="704712" y="1737405"/>
                </a:lnTo>
                <a:cubicBezTo>
                  <a:pt x="718648" y="1737405"/>
                  <a:pt x="729946" y="1748689"/>
                  <a:pt x="729946" y="1762608"/>
                </a:cubicBezTo>
                <a:cubicBezTo>
                  <a:pt x="729946" y="1776527"/>
                  <a:pt x="718648" y="1787811"/>
                  <a:pt x="704712" y="1787811"/>
                </a:cubicBezTo>
                <a:lnTo>
                  <a:pt x="558352" y="1787811"/>
                </a:lnTo>
                <a:cubicBezTo>
                  <a:pt x="544415" y="1787811"/>
                  <a:pt x="533117" y="1776527"/>
                  <a:pt x="533117" y="1762608"/>
                </a:cubicBezTo>
                <a:cubicBezTo>
                  <a:pt x="533117" y="1748689"/>
                  <a:pt x="544415" y="1737405"/>
                  <a:pt x="558352" y="1737405"/>
                </a:cubicBezTo>
                <a:close/>
                <a:moveTo>
                  <a:pt x="277747" y="1737405"/>
                </a:moveTo>
                <a:lnTo>
                  <a:pt x="424107" y="1737405"/>
                </a:lnTo>
                <a:cubicBezTo>
                  <a:pt x="438043" y="1737405"/>
                  <a:pt x="449341" y="1748689"/>
                  <a:pt x="449341" y="1762608"/>
                </a:cubicBezTo>
                <a:cubicBezTo>
                  <a:pt x="449341" y="1776527"/>
                  <a:pt x="438043" y="1787811"/>
                  <a:pt x="424107" y="1787811"/>
                </a:cubicBezTo>
                <a:lnTo>
                  <a:pt x="277747" y="1787811"/>
                </a:lnTo>
                <a:cubicBezTo>
                  <a:pt x="263810" y="1787811"/>
                  <a:pt x="252512" y="1776527"/>
                  <a:pt x="252512" y="1762608"/>
                </a:cubicBezTo>
                <a:cubicBezTo>
                  <a:pt x="252512" y="1748689"/>
                  <a:pt x="263810" y="1737405"/>
                  <a:pt x="277747" y="1737405"/>
                </a:cubicBezTo>
                <a:close/>
                <a:moveTo>
                  <a:pt x="2923572" y="1693216"/>
                </a:moveTo>
                <a:cubicBezTo>
                  <a:pt x="3407170" y="1693054"/>
                  <a:pt x="3799335" y="2084466"/>
                  <a:pt x="3799497" y="2567459"/>
                </a:cubicBezTo>
                <a:lnTo>
                  <a:pt x="3788350" y="2663544"/>
                </a:lnTo>
                <a:lnTo>
                  <a:pt x="3742070" y="2663544"/>
                </a:lnTo>
                <a:lnTo>
                  <a:pt x="3747603" y="2519598"/>
                </a:lnTo>
                <a:cubicBezTo>
                  <a:pt x="3738494" y="2361058"/>
                  <a:pt x="3683517" y="2203443"/>
                  <a:pt x="3579849" y="2067662"/>
                </a:cubicBezTo>
                <a:cubicBezTo>
                  <a:pt x="3423429" y="1862785"/>
                  <a:pt x="3180107" y="1742719"/>
                  <a:pt x="2922139" y="1743118"/>
                </a:cubicBezTo>
                <a:cubicBezTo>
                  <a:pt x="2741526" y="1742438"/>
                  <a:pt x="2565774" y="1801520"/>
                  <a:pt x="2422332" y="1911136"/>
                </a:cubicBezTo>
                <a:cubicBezTo>
                  <a:pt x="2195747" y="2083699"/>
                  <a:pt x="2083515" y="2350499"/>
                  <a:pt x="2098697" y="2614731"/>
                </a:cubicBezTo>
                <a:lnTo>
                  <a:pt x="2106293" y="2663544"/>
                </a:lnTo>
                <a:lnTo>
                  <a:pt x="2057905" y="2663544"/>
                </a:lnTo>
                <a:lnTo>
                  <a:pt x="2048233" y="2568046"/>
                </a:lnTo>
                <a:cubicBezTo>
                  <a:pt x="2048072" y="2085053"/>
                  <a:pt x="2439973" y="1693379"/>
                  <a:pt x="2923572" y="1693216"/>
                </a:cubicBezTo>
                <a:close/>
                <a:moveTo>
                  <a:pt x="1411290" y="1622210"/>
                </a:moveTo>
                <a:cubicBezTo>
                  <a:pt x="1419488" y="1621880"/>
                  <a:pt x="1427702" y="1622251"/>
                  <a:pt x="1435837" y="1623321"/>
                </a:cubicBezTo>
                <a:cubicBezTo>
                  <a:pt x="1449773" y="1624574"/>
                  <a:pt x="1460054" y="1636873"/>
                  <a:pt x="1458800" y="1650792"/>
                </a:cubicBezTo>
                <a:cubicBezTo>
                  <a:pt x="1457545" y="1664711"/>
                  <a:pt x="1445232" y="1674979"/>
                  <a:pt x="1431294" y="1673726"/>
                </a:cubicBezTo>
                <a:cubicBezTo>
                  <a:pt x="1380057" y="1668831"/>
                  <a:pt x="1334547" y="1706348"/>
                  <a:pt x="1329645" y="1757523"/>
                </a:cubicBezTo>
                <a:cubicBezTo>
                  <a:pt x="1324745" y="1808697"/>
                  <a:pt x="1362308" y="1854150"/>
                  <a:pt x="1413547" y="1859045"/>
                </a:cubicBezTo>
                <a:cubicBezTo>
                  <a:pt x="1420859" y="1859743"/>
                  <a:pt x="1428227" y="1859576"/>
                  <a:pt x="1435500" y="1858547"/>
                </a:cubicBezTo>
                <a:cubicBezTo>
                  <a:pt x="1460063" y="1855400"/>
                  <a:pt x="1482320" y="1842499"/>
                  <a:pt x="1497241" y="1822759"/>
                </a:cubicBezTo>
                <a:cubicBezTo>
                  <a:pt x="1516081" y="1797930"/>
                  <a:pt x="1521315" y="1765365"/>
                  <a:pt x="1511203" y="1735893"/>
                </a:cubicBezTo>
                <a:cubicBezTo>
                  <a:pt x="1506558" y="1722763"/>
                  <a:pt x="1513450" y="1708357"/>
                  <a:pt x="1526597" y="1703718"/>
                </a:cubicBezTo>
                <a:cubicBezTo>
                  <a:pt x="1539743" y="1699078"/>
                  <a:pt x="1554167" y="1705961"/>
                  <a:pt x="1558812" y="1719091"/>
                </a:cubicBezTo>
                <a:cubicBezTo>
                  <a:pt x="1584735" y="1793891"/>
                  <a:pt x="1545036" y="1875516"/>
                  <a:pt x="1470142" y="1901405"/>
                </a:cubicBezTo>
                <a:cubicBezTo>
                  <a:pt x="1454942" y="1906660"/>
                  <a:pt x="1438967" y="1909324"/>
                  <a:pt x="1422884" y="1909288"/>
                </a:cubicBezTo>
                <a:lnTo>
                  <a:pt x="1422884" y="1908952"/>
                </a:lnTo>
                <a:cubicBezTo>
                  <a:pt x="1343602" y="1912150"/>
                  <a:pt x="1276737" y="1850552"/>
                  <a:pt x="1273536" y="1771371"/>
                </a:cubicBezTo>
                <a:cubicBezTo>
                  <a:pt x="1270335" y="1692189"/>
                  <a:pt x="1332009" y="1625408"/>
                  <a:pt x="1411290" y="1622210"/>
                </a:cubicBezTo>
                <a:close/>
                <a:moveTo>
                  <a:pt x="8779723" y="1620720"/>
                </a:moveTo>
                <a:cubicBezTo>
                  <a:pt x="8786022" y="1622141"/>
                  <a:pt x="8791778" y="1625963"/>
                  <a:pt x="8795498" y="1631848"/>
                </a:cubicBezTo>
                <a:cubicBezTo>
                  <a:pt x="8802940" y="1643617"/>
                  <a:pt x="8799419" y="1659182"/>
                  <a:pt x="8787634" y="1666614"/>
                </a:cubicBezTo>
                <a:cubicBezTo>
                  <a:pt x="8786706" y="1667199"/>
                  <a:pt x="8785742" y="1667723"/>
                  <a:pt x="8784746" y="1668182"/>
                </a:cubicBezTo>
                <a:lnTo>
                  <a:pt x="8607097" y="1763449"/>
                </a:lnTo>
                <a:cubicBezTo>
                  <a:pt x="8603481" y="1765643"/>
                  <a:pt x="8599378" y="1766912"/>
                  <a:pt x="8595152" y="1767145"/>
                </a:cubicBezTo>
                <a:cubicBezTo>
                  <a:pt x="8581216" y="1767122"/>
                  <a:pt x="8569937" y="1755820"/>
                  <a:pt x="8569959" y="1741901"/>
                </a:cubicBezTo>
                <a:cubicBezTo>
                  <a:pt x="8569975" y="1732653"/>
                  <a:pt x="8575059" y="1724156"/>
                  <a:pt x="8583208" y="1719764"/>
                </a:cubicBezTo>
                <a:lnTo>
                  <a:pt x="8760689" y="1623993"/>
                </a:lnTo>
                <a:cubicBezTo>
                  <a:pt x="8766581" y="1620277"/>
                  <a:pt x="8773424" y="1619299"/>
                  <a:pt x="8779723" y="1620720"/>
                </a:cubicBezTo>
                <a:close/>
                <a:moveTo>
                  <a:pt x="7676118" y="1529230"/>
                </a:moveTo>
                <a:cubicBezTo>
                  <a:pt x="7998796" y="1529230"/>
                  <a:pt x="8260378" y="1790485"/>
                  <a:pt x="8260378" y="2112758"/>
                </a:cubicBezTo>
                <a:cubicBezTo>
                  <a:pt x="8260378" y="2217098"/>
                  <a:pt x="8196282" y="2323286"/>
                  <a:pt x="8128486" y="2435522"/>
                </a:cubicBezTo>
                <a:cubicBezTo>
                  <a:pt x="8090299" y="2498698"/>
                  <a:pt x="8051522" y="2562923"/>
                  <a:pt x="8022292" y="2629122"/>
                </a:cubicBezTo>
                <a:lnTo>
                  <a:pt x="8010209" y="2663544"/>
                </a:lnTo>
                <a:lnTo>
                  <a:pt x="7957189" y="2663544"/>
                </a:lnTo>
                <a:lnTo>
                  <a:pt x="7975566" y="2610682"/>
                </a:lnTo>
                <a:cubicBezTo>
                  <a:pt x="8006647" y="2539694"/>
                  <a:pt x="8047232" y="2472487"/>
                  <a:pt x="8085252" y="2409479"/>
                </a:cubicBezTo>
                <a:cubicBezTo>
                  <a:pt x="8149347" y="2303291"/>
                  <a:pt x="8209909" y="2203152"/>
                  <a:pt x="8209909" y="2112758"/>
                </a:cubicBezTo>
                <a:cubicBezTo>
                  <a:pt x="8209631" y="1818438"/>
                  <a:pt x="7970808" y="1579914"/>
                  <a:pt x="7676118" y="1579636"/>
                </a:cubicBezTo>
                <a:cubicBezTo>
                  <a:pt x="7381428" y="1579914"/>
                  <a:pt x="7142605" y="1818438"/>
                  <a:pt x="7142327" y="2112758"/>
                </a:cubicBezTo>
                <a:cubicBezTo>
                  <a:pt x="7142327" y="2203152"/>
                  <a:pt x="7202889" y="2303291"/>
                  <a:pt x="7266985" y="2409479"/>
                </a:cubicBezTo>
                <a:cubicBezTo>
                  <a:pt x="7305005" y="2472487"/>
                  <a:pt x="7345590" y="2539694"/>
                  <a:pt x="7376670" y="2610682"/>
                </a:cubicBezTo>
                <a:lnTo>
                  <a:pt x="7395046" y="2663544"/>
                </a:lnTo>
                <a:lnTo>
                  <a:pt x="7341978" y="2663544"/>
                </a:lnTo>
                <a:lnTo>
                  <a:pt x="7329881" y="2629122"/>
                </a:lnTo>
                <a:cubicBezTo>
                  <a:pt x="7300630" y="2562923"/>
                  <a:pt x="7261854" y="2498698"/>
                  <a:pt x="7223750" y="2435522"/>
                </a:cubicBezTo>
                <a:cubicBezTo>
                  <a:pt x="7156458" y="2323286"/>
                  <a:pt x="7091858" y="2217098"/>
                  <a:pt x="7091858" y="2112758"/>
                </a:cubicBezTo>
                <a:cubicBezTo>
                  <a:pt x="7091858" y="1790485"/>
                  <a:pt x="7353440" y="1529230"/>
                  <a:pt x="7676118" y="1529230"/>
                </a:cubicBezTo>
                <a:close/>
                <a:moveTo>
                  <a:pt x="491230" y="1524190"/>
                </a:moveTo>
                <a:cubicBezTo>
                  <a:pt x="505166" y="1524190"/>
                  <a:pt x="516464" y="1535474"/>
                  <a:pt x="516464" y="1549393"/>
                </a:cubicBezTo>
                <a:lnTo>
                  <a:pt x="516464" y="1696242"/>
                </a:lnTo>
                <a:cubicBezTo>
                  <a:pt x="516099" y="1709898"/>
                  <a:pt x="504907" y="1720778"/>
                  <a:pt x="491230" y="1720773"/>
                </a:cubicBezTo>
                <a:cubicBezTo>
                  <a:pt x="477293" y="1720773"/>
                  <a:pt x="465994" y="1709489"/>
                  <a:pt x="465994" y="1695570"/>
                </a:cubicBezTo>
                <a:lnTo>
                  <a:pt x="465994" y="1549393"/>
                </a:lnTo>
                <a:cubicBezTo>
                  <a:pt x="465994" y="1535474"/>
                  <a:pt x="477293" y="1524190"/>
                  <a:pt x="491230" y="1524190"/>
                </a:cubicBezTo>
                <a:close/>
                <a:moveTo>
                  <a:pt x="8973546" y="1517823"/>
                </a:moveTo>
                <a:cubicBezTo>
                  <a:pt x="8979742" y="1519662"/>
                  <a:pt x="8985234" y="1523862"/>
                  <a:pt x="8988555" y="1529987"/>
                </a:cubicBezTo>
                <a:cubicBezTo>
                  <a:pt x="8995198" y="1542236"/>
                  <a:pt x="8990642" y="1557544"/>
                  <a:pt x="8978378" y="1564179"/>
                </a:cubicBezTo>
                <a:lnTo>
                  <a:pt x="8962732" y="1572580"/>
                </a:lnTo>
                <a:cubicBezTo>
                  <a:pt x="8958896" y="1574582"/>
                  <a:pt x="8954610" y="1575566"/>
                  <a:pt x="8950284" y="1575436"/>
                </a:cubicBezTo>
                <a:cubicBezTo>
                  <a:pt x="8936354" y="1574979"/>
                  <a:pt x="8925433" y="1563331"/>
                  <a:pt x="8925891" y="1549420"/>
                </a:cubicBezTo>
                <a:cubicBezTo>
                  <a:pt x="8926182" y="1540572"/>
                  <a:pt x="8931099" y="1532526"/>
                  <a:pt x="8938844" y="1528223"/>
                </a:cubicBezTo>
                <a:lnTo>
                  <a:pt x="8954321" y="1519822"/>
                </a:lnTo>
                <a:cubicBezTo>
                  <a:pt x="8960453" y="1516504"/>
                  <a:pt x="8967351" y="1515983"/>
                  <a:pt x="8973546" y="1517823"/>
                </a:cubicBezTo>
                <a:close/>
                <a:moveTo>
                  <a:pt x="1146048" y="1473165"/>
                </a:moveTo>
                <a:cubicBezTo>
                  <a:pt x="1180242" y="1479332"/>
                  <a:pt x="1209108" y="1505281"/>
                  <a:pt x="1217221" y="1541266"/>
                </a:cubicBezTo>
                <a:cubicBezTo>
                  <a:pt x="1228037" y="1589245"/>
                  <a:pt x="1197864" y="1636898"/>
                  <a:pt x="1149823" y="1647702"/>
                </a:cubicBezTo>
                <a:cubicBezTo>
                  <a:pt x="1143811" y="1649054"/>
                  <a:pt x="1137674" y="1649780"/>
                  <a:pt x="1131513" y="1649868"/>
                </a:cubicBezTo>
                <a:lnTo>
                  <a:pt x="1129829" y="1650036"/>
                </a:lnTo>
                <a:cubicBezTo>
                  <a:pt x="1080493" y="1649933"/>
                  <a:pt x="1040582" y="1609906"/>
                  <a:pt x="1040685" y="1560632"/>
                </a:cubicBezTo>
                <a:cubicBezTo>
                  <a:pt x="1040698" y="1554655"/>
                  <a:pt x="1041312" y="1548695"/>
                  <a:pt x="1042518" y="1542840"/>
                </a:cubicBezTo>
                <a:cubicBezTo>
                  <a:pt x="1045352" y="1529200"/>
                  <a:pt x="1058721" y="1520436"/>
                  <a:pt x="1072379" y="1523266"/>
                </a:cubicBezTo>
                <a:cubicBezTo>
                  <a:pt x="1086036" y="1526096"/>
                  <a:pt x="1094811" y="1539449"/>
                  <a:pt x="1091977" y="1553089"/>
                </a:cubicBezTo>
                <a:cubicBezTo>
                  <a:pt x="1087608" y="1573981"/>
                  <a:pt x="1101023" y="1594455"/>
                  <a:pt x="1121941" y="1598819"/>
                </a:cubicBezTo>
                <a:cubicBezTo>
                  <a:pt x="1124756" y="1599407"/>
                  <a:pt x="1127627" y="1599679"/>
                  <a:pt x="1130501" y="1599631"/>
                </a:cubicBezTo>
                <a:cubicBezTo>
                  <a:pt x="1140795" y="1599351"/>
                  <a:pt x="1150573" y="1595071"/>
                  <a:pt x="1157755" y="1587701"/>
                </a:cubicBezTo>
                <a:cubicBezTo>
                  <a:pt x="1172583" y="1572332"/>
                  <a:pt x="1172127" y="1547868"/>
                  <a:pt x="1156738" y="1533060"/>
                </a:cubicBezTo>
                <a:cubicBezTo>
                  <a:pt x="1147375" y="1524049"/>
                  <a:pt x="1134104" y="1520338"/>
                  <a:pt x="1121418" y="1523182"/>
                </a:cubicBezTo>
                <a:cubicBezTo>
                  <a:pt x="1107733" y="1525815"/>
                  <a:pt x="1094501" y="1516870"/>
                  <a:pt x="1091865" y="1503202"/>
                </a:cubicBezTo>
                <a:cubicBezTo>
                  <a:pt x="1089321" y="1490010"/>
                  <a:pt x="1097585" y="1477143"/>
                  <a:pt x="1110651" y="1473953"/>
                </a:cubicBezTo>
                <a:cubicBezTo>
                  <a:pt x="1122661" y="1471252"/>
                  <a:pt x="1134650" y="1471110"/>
                  <a:pt x="1146048" y="1473165"/>
                </a:cubicBezTo>
                <a:close/>
                <a:moveTo>
                  <a:pt x="6345595" y="1432956"/>
                </a:moveTo>
                <a:cubicBezTo>
                  <a:pt x="6335056" y="1432967"/>
                  <a:pt x="6324574" y="1434495"/>
                  <a:pt x="6314472" y="1437493"/>
                </a:cubicBezTo>
                <a:cubicBezTo>
                  <a:pt x="6257386" y="1454715"/>
                  <a:pt x="6225079" y="1514887"/>
                  <a:pt x="6242302" y="1571908"/>
                </a:cubicBezTo>
                <a:cubicBezTo>
                  <a:pt x="6256275" y="1617338"/>
                  <a:pt x="6298178" y="1648438"/>
                  <a:pt x="6345763" y="1648693"/>
                </a:cubicBezTo>
                <a:cubicBezTo>
                  <a:pt x="6356301" y="1648682"/>
                  <a:pt x="6366783" y="1647154"/>
                  <a:pt x="6376885" y="1644157"/>
                </a:cubicBezTo>
                <a:cubicBezTo>
                  <a:pt x="6434026" y="1627062"/>
                  <a:pt x="6466472" y="1566940"/>
                  <a:pt x="6449357" y="1509872"/>
                </a:cubicBezTo>
                <a:cubicBezTo>
                  <a:pt x="6435634" y="1464117"/>
                  <a:pt x="6393417" y="1432824"/>
                  <a:pt x="6345595" y="1432956"/>
                </a:cubicBezTo>
                <a:close/>
                <a:moveTo>
                  <a:pt x="6345931" y="1382551"/>
                </a:moveTo>
                <a:cubicBezTo>
                  <a:pt x="6433453" y="1382513"/>
                  <a:pt x="6504435" y="1453343"/>
                  <a:pt x="6504473" y="1540755"/>
                </a:cubicBezTo>
                <a:cubicBezTo>
                  <a:pt x="6504504" y="1610617"/>
                  <a:pt x="6458669" y="1672236"/>
                  <a:pt x="6391689" y="1692378"/>
                </a:cubicBezTo>
                <a:cubicBezTo>
                  <a:pt x="6376751" y="1696923"/>
                  <a:pt x="6361211" y="1699189"/>
                  <a:pt x="6345595" y="1699099"/>
                </a:cubicBezTo>
                <a:cubicBezTo>
                  <a:pt x="6275924" y="1698634"/>
                  <a:pt x="6214619" y="1653053"/>
                  <a:pt x="6194189" y="1586525"/>
                </a:cubicBezTo>
                <a:cubicBezTo>
                  <a:pt x="6169018" y="1502784"/>
                  <a:pt x="6216524" y="1414508"/>
                  <a:pt x="6300341" y="1389272"/>
                </a:cubicBezTo>
                <a:cubicBezTo>
                  <a:pt x="6315118" y="1384777"/>
                  <a:pt x="6330484" y="1382511"/>
                  <a:pt x="6345931" y="1382551"/>
                </a:cubicBezTo>
                <a:close/>
                <a:moveTo>
                  <a:pt x="1904019" y="1345251"/>
                </a:moveTo>
                <a:cubicBezTo>
                  <a:pt x="1881999" y="1345808"/>
                  <a:pt x="1864601" y="1364087"/>
                  <a:pt x="1865158" y="1386079"/>
                </a:cubicBezTo>
                <a:cubicBezTo>
                  <a:pt x="1865716" y="1408072"/>
                  <a:pt x="1884018" y="1425448"/>
                  <a:pt x="1906038" y="1424892"/>
                </a:cubicBezTo>
                <a:lnTo>
                  <a:pt x="1908225" y="1424892"/>
                </a:lnTo>
                <a:cubicBezTo>
                  <a:pt x="1930245" y="1424335"/>
                  <a:pt x="1947644" y="1406055"/>
                  <a:pt x="1947087" y="1384063"/>
                </a:cubicBezTo>
                <a:cubicBezTo>
                  <a:pt x="1946529" y="1362071"/>
                  <a:pt x="1928226" y="1344694"/>
                  <a:pt x="1906206" y="1345251"/>
                </a:cubicBezTo>
                <a:close/>
                <a:moveTo>
                  <a:pt x="6345594" y="1296861"/>
                </a:moveTo>
                <a:cubicBezTo>
                  <a:pt x="6210967" y="1297028"/>
                  <a:pt x="6101966" y="1406163"/>
                  <a:pt x="6102132" y="1540621"/>
                </a:cubicBezTo>
                <a:cubicBezTo>
                  <a:pt x="6102162" y="1564428"/>
                  <a:pt x="6105688" y="1588102"/>
                  <a:pt x="6112597" y="1610887"/>
                </a:cubicBezTo>
                <a:cubicBezTo>
                  <a:pt x="6144037" y="1713407"/>
                  <a:pt x="6238577" y="1783594"/>
                  <a:pt x="6345930" y="1784114"/>
                </a:cubicBezTo>
                <a:lnTo>
                  <a:pt x="6345930" y="1784115"/>
                </a:lnTo>
                <a:cubicBezTo>
                  <a:pt x="6480650" y="1783832"/>
                  <a:pt x="6589632" y="1674528"/>
                  <a:pt x="6589350" y="1539977"/>
                </a:cubicBezTo>
                <a:cubicBezTo>
                  <a:pt x="6589301" y="1516476"/>
                  <a:pt x="6585847" y="1493105"/>
                  <a:pt x="6579096" y="1470592"/>
                </a:cubicBezTo>
                <a:cubicBezTo>
                  <a:pt x="6547513" y="1368054"/>
                  <a:pt x="6452841" y="1297938"/>
                  <a:pt x="6345426" y="1297533"/>
                </a:cubicBezTo>
                <a:close/>
                <a:moveTo>
                  <a:pt x="1910917" y="1292890"/>
                </a:moveTo>
                <a:cubicBezTo>
                  <a:pt x="1961351" y="1294189"/>
                  <a:pt x="2001182" y="1336075"/>
                  <a:pt x="1999880" y="1386446"/>
                </a:cubicBezTo>
                <a:cubicBezTo>
                  <a:pt x="1998627" y="1434989"/>
                  <a:pt x="1959522" y="1474045"/>
                  <a:pt x="1910917" y="1475297"/>
                </a:cubicBezTo>
                <a:lnTo>
                  <a:pt x="1906206" y="1475297"/>
                </a:lnTo>
                <a:cubicBezTo>
                  <a:pt x="1855773" y="1473998"/>
                  <a:pt x="1815943" y="1432112"/>
                  <a:pt x="1817243" y="1381741"/>
                </a:cubicBezTo>
                <a:cubicBezTo>
                  <a:pt x="1818544" y="1331371"/>
                  <a:pt x="1860483" y="1291591"/>
                  <a:pt x="1910917" y="1292890"/>
                </a:cubicBezTo>
                <a:close/>
                <a:moveTo>
                  <a:pt x="4879479" y="1277371"/>
                </a:moveTo>
                <a:lnTo>
                  <a:pt x="4831596" y="1281195"/>
                </a:lnTo>
                <a:cubicBezTo>
                  <a:pt x="4784352" y="1288926"/>
                  <a:pt x="4739487" y="1308227"/>
                  <a:pt x="4701156" y="1337689"/>
                </a:cubicBezTo>
                <a:cubicBezTo>
                  <a:pt x="4571639" y="1436167"/>
                  <a:pt x="4546576" y="1620862"/>
                  <a:pt x="4645178" y="1750218"/>
                </a:cubicBezTo>
                <a:cubicBezTo>
                  <a:pt x="4701055" y="1823523"/>
                  <a:pt x="4788073" y="1866472"/>
                  <a:pt x="4880320" y="1866275"/>
                </a:cubicBezTo>
                <a:cubicBezTo>
                  <a:pt x="4944862" y="1866456"/>
                  <a:pt x="5007639" y="1845241"/>
                  <a:pt x="5058812" y="1805957"/>
                </a:cubicBezTo>
                <a:cubicBezTo>
                  <a:pt x="5188236" y="1707204"/>
                  <a:pt x="5212999" y="1522361"/>
                  <a:pt x="5114123" y="1393099"/>
                </a:cubicBezTo>
                <a:cubicBezTo>
                  <a:pt x="5072230" y="1338333"/>
                  <a:pt x="5012943" y="1300566"/>
                  <a:pt x="4947102" y="1285145"/>
                </a:cubicBezTo>
                <a:close/>
                <a:moveTo>
                  <a:pt x="2892699" y="1275019"/>
                </a:moveTo>
                <a:lnTo>
                  <a:pt x="2908178" y="1275019"/>
                </a:lnTo>
                <a:cubicBezTo>
                  <a:pt x="2935766" y="1275019"/>
                  <a:pt x="2964030" y="1275019"/>
                  <a:pt x="2991450" y="1276364"/>
                </a:cubicBezTo>
                <a:lnTo>
                  <a:pt x="3006927" y="1276364"/>
                </a:lnTo>
                <a:cubicBezTo>
                  <a:pt x="3019044" y="1276906"/>
                  <a:pt x="3029034" y="1286033"/>
                  <a:pt x="3030648" y="1298038"/>
                </a:cubicBezTo>
                <a:lnTo>
                  <a:pt x="3054705" y="1473785"/>
                </a:lnTo>
                <a:cubicBezTo>
                  <a:pt x="3097103" y="1478637"/>
                  <a:pt x="3139178" y="1485987"/>
                  <a:pt x="3180708" y="1495796"/>
                </a:cubicBezTo>
                <a:lnTo>
                  <a:pt x="3263645" y="1338866"/>
                </a:lnTo>
                <a:cubicBezTo>
                  <a:pt x="3269273" y="1328096"/>
                  <a:pt x="3281793" y="1322868"/>
                  <a:pt x="3293422" y="1326433"/>
                </a:cubicBezTo>
                <a:lnTo>
                  <a:pt x="3308058" y="1330970"/>
                </a:lnTo>
                <a:cubicBezTo>
                  <a:pt x="3334134" y="1339034"/>
                  <a:pt x="3360545" y="1347771"/>
                  <a:pt x="3386790" y="1358021"/>
                </a:cubicBezTo>
                <a:lnTo>
                  <a:pt x="3401257" y="1363565"/>
                </a:lnTo>
                <a:cubicBezTo>
                  <a:pt x="3412651" y="1367843"/>
                  <a:pt x="3419318" y="1379677"/>
                  <a:pt x="3417070" y="1391624"/>
                </a:cubicBezTo>
                <a:lnTo>
                  <a:pt x="3385611" y="1566027"/>
                </a:lnTo>
                <a:cubicBezTo>
                  <a:pt x="3424444" y="1583844"/>
                  <a:pt x="3462193" y="1603929"/>
                  <a:pt x="3498661" y="1626178"/>
                </a:cubicBezTo>
                <a:lnTo>
                  <a:pt x="3625843" y="1502516"/>
                </a:lnTo>
                <a:cubicBezTo>
                  <a:pt x="3634580" y="1494129"/>
                  <a:pt x="3648032" y="1493074"/>
                  <a:pt x="3657974" y="1499996"/>
                </a:cubicBezTo>
                <a:lnTo>
                  <a:pt x="3670760" y="1509069"/>
                </a:lnTo>
                <a:cubicBezTo>
                  <a:pt x="3692629" y="1524359"/>
                  <a:pt x="3715004" y="1541329"/>
                  <a:pt x="3737042" y="1559475"/>
                </a:cubicBezTo>
                <a:lnTo>
                  <a:pt x="3749154" y="1569220"/>
                </a:lnTo>
                <a:cubicBezTo>
                  <a:pt x="3758567" y="1576872"/>
                  <a:pt x="3761245" y="1590105"/>
                  <a:pt x="3755547" y="1600807"/>
                </a:cubicBezTo>
                <a:lnTo>
                  <a:pt x="3671433" y="1756896"/>
                </a:lnTo>
                <a:cubicBezTo>
                  <a:pt x="3688255" y="1771682"/>
                  <a:pt x="3702723" y="1786299"/>
                  <a:pt x="3717358" y="1801421"/>
                </a:cubicBezTo>
                <a:cubicBezTo>
                  <a:pt x="3731995" y="1816543"/>
                  <a:pt x="3745958" y="1832001"/>
                  <a:pt x="3760257" y="1848802"/>
                </a:cubicBezTo>
                <a:lnTo>
                  <a:pt x="3919402" y="1770506"/>
                </a:lnTo>
                <a:cubicBezTo>
                  <a:pt x="3930347" y="1765167"/>
                  <a:pt x="3943546" y="1768339"/>
                  <a:pt x="3950861" y="1778066"/>
                </a:cubicBezTo>
                <a:lnTo>
                  <a:pt x="3960114" y="1790332"/>
                </a:lnTo>
                <a:cubicBezTo>
                  <a:pt x="3976936" y="1812846"/>
                  <a:pt x="3993759" y="1835865"/>
                  <a:pt x="4008059" y="1857539"/>
                </a:cubicBezTo>
                <a:lnTo>
                  <a:pt x="4016470" y="1870477"/>
                </a:lnTo>
                <a:cubicBezTo>
                  <a:pt x="4023182" y="1880570"/>
                  <a:pt x="4021695" y="1894015"/>
                  <a:pt x="4012937" y="1902400"/>
                </a:cubicBezTo>
                <a:lnTo>
                  <a:pt x="3884747" y="2025222"/>
                </a:lnTo>
                <a:cubicBezTo>
                  <a:pt x="3905661" y="2062368"/>
                  <a:pt x="3924421" y="2100683"/>
                  <a:pt x="3940935" y="2139978"/>
                </a:cubicBezTo>
                <a:lnTo>
                  <a:pt x="4117402" y="2116288"/>
                </a:lnTo>
                <a:cubicBezTo>
                  <a:pt x="4129453" y="2114502"/>
                  <a:pt x="4141062" y="2121571"/>
                  <a:pt x="4144991" y="2133090"/>
                </a:cubicBezTo>
                <a:lnTo>
                  <a:pt x="4149870" y="2147707"/>
                </a:lnTo>
                <a:cubicBezTo>
                  <a:pt x="4159122" y="2174422"/>
                  <a:pt x="4166692" y="2201137"/>
                  <a:pt x="4174263" y="2227180"/>
                </a:cubicBezTo>
                <a:lnTo>
                  <a:pt x="4178300" y="2242134"/>
                </a:lnTo>
                <a:cubicBezTo>
                  <a:pt x="4181437" y="2253843"/>
                  <a:pt x="4175784" y="2266124"/>
                  <a:pt x="4164842" y="2271369"/>
                </a:cubicBezTo>
                <a:lnTo>
                  <a:pt x="4005031" y="2348489"/>
                </a:lnTo>
                <a:cubicBezTo>
                  <a:pt x="4013105" y="2390354"/>
                  <a:pt x="4018722" y="2432655"/>
                  <a:pt x="4021854" y="2475175"/>
                </a:cubicBezTo>
                <a:lnTo>
                  <a:pt x="4196806" y="2505251"/>
                </a:lnTo>
                <a:cubicBezTo>
                  <a:pt x="4208736" y="2507278"/>
                  <a:pt x="4217512" y="2517529"/>
                  <a:pt x="4217666" y="2529614"/>
                </a:cubicBezTo>
                <a:lnTo>
                  <a:pt x="4217666" y="2545240"/>
                </a:lnTo>
                <a:cubicBezTo>
                  <a:pt x="4217666" y="2572963"/>
                  <a:pt x="4217666" y="2601022"/>
                  <a:pt x="4216152" y="2628241"/>
                </a:cubicBezTo>
                <a:lnTo>
                  <a:pt x="4215311" y="2643699"/>
                </a:lnTo>
                <a:cubicBezTo>
                  <a:pt x="4215046" y="2649768"/>
                  <a:pt x="4212633" y="2655310"/>
                  <a:pt x="4208779" y="2659546"/>
                </a:cubicBezTo>
                <a:lnTo>
                  <a:pt x="4201209" y="2663544"/>
                </a:lnTo>
                <a:lnTo>
                  <a:pt x="3972046" y="2663544"/>
                </a:lnTo>
                <a:lnTo>
                  <a:pt x="3977842" y="2651216"/>
                </a:lnTo>
                <a:cubicBezTo>
                  <a:pt x="3981774" y="2647231"/>
                  <a:pt x="3987029" y="2644548"/>
                  <a:pt x="3992918" y="2643867"/>
                </a:cubicBezTo>
                <a:lnTo>
                  <a:pt x="4167029" y="2620344"/>
                </a:lnTo>
                <a:cubicBezTo>
                  <a:pt x="4168039" y="2597661"/>
                  <a:pt x="4168375" y="2574475"/>
                  <a:pt x="4168207" y="2551288"/>
                </a:cubicBezTo>
                <a:lnTo>
                  <a:pt x="3994432" y="2521381"/>
                </a:lnTo>
                <a:cubicBezTo>
                  <a:pt x="3982984" y="2519333"/>
                  <a:pt x="3974391" y="2509781"/>
                  <a:pt x="3973573" y="2498193"/>
                </a:cubicBezTo>
                <a:cubicBezTo>
                  <a:pt x="3970252" y="2444899"/>
                  <a:pt x="3962885" y="2391933"/>
                  <a:pt x="3951534" y="2339752"/>
                </a:cubicBezTo>
                <a:cubicBezTo>
                  <a:pt x="3949068" y="2328337"/>
                  <a:pt x="3954777" y="2316725"/>
                  <a:pt x="3965329" y="2311693"/>
                </a:cubicBezTo>
                <a:lnTo>
                  <a:pt x="4124131" y="2235077"/>
                </a:lnTo>
                <a:cubicBezTo>
                  <a:pt x="4118075" y="2213402"/>
                  <a:pt x="4111345" y="2191224"/>
                  <a:pt x="4103943" y="2169045"/>
                </a:cubicBezTo>
                <a:lnTo>
                  <a:pt x="3929496" y="2194248"/>
                </a:lnTo>
                <a:cubicBezTo>
                  <a:pt x="3917947" y="2195867"/>
                  <a:pt x="3906777" y="2189423"/>
                  <a:pt x="3902411" y="2178623"/>
                </a:cubicBezTo>
                <a:cubicBezTo>
                  <a:pt x="3882695" y="2129007"/>
                  <a:pt x="3859184" y="2080980"/>
                  <a:pt x="3832091" y="2034967"/>
                </a:cubicBezTo>
                <a:cubicBezTo>
                  <a:pt x="3826080" y="2024891"/>
                  <a:pt x="3827824" y="2012005"/>
                  <a:pt x="3836297" y="2003883"/>
                </a:cubicBezTo>
                <a:lnTo>
                  <a:pt x="3963646" y="1882070"/>
                </a:lnTo>
                <a:cubicBezTo>
                  <a:pt x="3951197" y="1863420"/>
                  <a:pt x="3937907" y="1844434"/>
                  <a:pt x="3923776" y="1825616"/>
                </a:cubicBezTo>
                <a:lnTo>
                  <a:pt x="3765641" y="1903408"/>
                </a:lnTo>
                <a:cubicBezTo>
                  <a:pt x="3755207" y="1908618"/>
                  <a:pt x="3742551" y="1905894"/>
                  <a:pt x="3735191" y="1896856"/>
                </a:cubicBezTo>
                <a:cubicBezTo>
                  <a:pt x="3717191" y="1875181"/>
                  <a:pt x="3699863" y="1855691"/>
                  <a:pt x="3681863" y="1837041"/>
                </a:cubicBezTo>
                <a:cubicBezTo>
                  <a:pt x="3663861" y="1818391"/>
                  <a:pt x="3644852" y="1800413"/>
                  <a:pt x="3623993" y="1781931"/>
                </a:cubicBezTo>
                <a:cubicBezTo>
                  <a:pt x="3615209" y="1774146"/>
                  <a:pt x="3612914" y="1761364"/>
                  <a:pt x="3618440" y="1751016"/>
                </a:cubicBezTo>
                <a:lnTo>
                  <a:pt x="3702554" y="1595935"/>
                </a:lnTo>
                <a:cubicBezTo>
                  <a:pt x="3684050" y="1581317"/>
                  <a:pt x="3665544" y="1567371"/>
                  <a:pt x="3647376" y="1554266"/>
                </a:cubicBezTo>
                <a:lnTo>
                  <a:pt x="3521036" y="1677087"/>
                </a:lnTo>
                <a:cubicBezTo>
                  <a:pt x="3512654" y="1685221"/>
                  <a:pt x="3499776" y="1686542"/>
                  <a:pt x="3489913" y="1680280"/>
                </a:cubicBezTo>
                <a:cubicBezTo>
                  <a:pt x="3444801" y="1651624"/>
                  <a:pt x="3397560" y="1626460"/>
                  <a:pt x="3348601" y="1605008"/>
                </a:cubicBezTo>
                <a:cubicBezTo>
                  <a:pt x="3337910" y="1600313"/>
                  <a:pt x="3331805" y="1588944"/>
                  <a:pt x="3333797" y="1577453"/>
                </a:cubicBezTo>
                <a:lnTo>
                  <a:pt x="3365086" y="1404226"/>
                </a:lnTo>
                <a:cubicBezTo>
                  <a:pt x="3343386" y="1395993"/>
                  <a:pt x="3321349" y="1388600"/>
                  <a:pt x="3299815" y="1381711"/>
                </a:cubicBezTo>
                <a:lnTo>
                  <a:pt x="3217550" y="1537632"/>
                </a:lnTo>
                <a:cubicBezTo>
                  <a:pt x="3212129" y="1547982"/>
                  <a:pt x="3200260" y="1553211"/>
                  <a:pt x="3188952" y="1550234"/>
                </a:cubicBezTo>
                <a:cubicBezTo>
                  <a:pt x="3137167" y="1537182"/>
                  <a:pt x="3084476" y="1528027"/>
                  <a:pt x="3031321" y="1522847"/>
                </a:cubicBezTo>
                <a:cubicBezTo>
                  <a:pt x="3019714" y="1521650"/>
                  <a:pt x="3010417" y="1512710"/>
                  <a:pt x="3008779" y="1501172"/>
                </a:cubicBezTo>
                <a:lnTo>
                  <a:pt x="2983543" y="1326601"/>
                </a:lnTo>
                <a:cubicBezTo>
                  <a:pt x="2960665" y="1325593"/>
                  <a:pt x="2937282" y="1325089"/>
                  <a:pt x="2914401" y="1325425"/>
                </a:cubicBezTo>
                <a:lnTo>
                  <a:pt x="2884457" y="1498988"/>
                </a:lnTo>
                <a:cubicBezTo>
                  <a:pt x="2882447" y="1510511"/>
                  <a:pt x="2872764" y="1519138"/>
                  <a:pt x="2861073" y="1519822"/>
                </a:cubicBezTo>
                <a:cubicBezTo>
                  <a:pt x="2807766" y="1523126"/>
                  <a:pt x="2754789" y="1530484"/>
                  <a:pt x="2702602" y="1541833"/>
                </a:cubicBezTo>
                <a:cubicBezTo>
                  <a:pt x="2691205" y="1544387"/>
                  <a:pt x="2679553" y="1538743"/>
                  <a:pt x="2674508" y="1528223"/>
                </a:cubicBezTo>
                <a:lnTo>
                  <a:pt x="2597795" y="1369614"/>
                </a:lnTo>
                <a:cubicBezTo>
                  <a:pt x="2575925" y="1375494"/>
                  <a:pt x="2553720" y="1382215"/>
                  <a:pt x="2531682" y="1389608"/>
                </a:cubicBezTo>
                <a:lnTo>
                  <a:pt x="2556916" y="1563843"/>
                </a:lnTo>
                <a:cubicBezTo>
                  <a:pt x="2558599" y="1575390"/>
                  <a:pt x="2552127" y="1586582"/>
                  <a:pt x="2541270" y="1590894"/>
                </a:cubicBezTo>
                <a:cubicBezTo>
                  <a:pt x="2491550" y="1610678"/>
                  <a:pt x="2443410" y="1634213"/>
                  <a:pt x="2397266" y="1661294"/>
                </a:cubicBezTo>
                <a:cubicBezTo>
                  <a:pt x="2387178" y="1667165"/>
                  <a:pt x="2374376" y="1665358"/>
                  <a:pt x="2366312" y="1656925"/>
                </a:cubicBezTo>
                <a:lnTo>
                  <a:pt x="2244346" y="1529735"/>
                </a:lnTo>
                <a:cubicBezTo>
                  <a:pt x="2225841" y="1542001"/>
                  <a:pt x="2207167" y="1555106"/>
                  <a:pt x="2187822" y="1569556"/>
                </a:cubicBezTo>
                <a:lnTo>
                  <a:pt x="2265711" y="1727493"/>
                </a:lnTo>
                <a:cubicBezTo>
                  <a:pt x="2270759" y="1737988"/>
                  <a:pt x="2268061" y="1750565"/>
                  <a:pt x="2259150" y="1758072"/>
                </a:cubicBezTo>
                <a:cubicBezTo>
                  <a:pt x="2237450" y="1775882"/>
                  <a:pt x="2217766" y="1793356"/>
                  <a:pt x="2199261" y="1811166"/>
                </a:cubicBezTo>
                <a:cubicBezTo>
                  <a:pt x="2180755" y="1828976"/>
                  <a:pt x="2162587" y="1847962"/>
                  <a:pt x="2143914" y="1869133"/>
                </a:cubicBezTo>
                <a:cubicBezTo>
                  <a:pt x="2136163" y="1877877"/>
                  <a:pt x="2123390" y="1880108"/>
                  <a:pt x="2113128" y="1874509"/>
                </a:cubicBezTo>
                <a:lnTo>
                  <a:pt x="1957853" y="1790500"/>
                </a:lnTo>
                <a:cubicBezTo>
                  <a:pt x="1942880" y="1809150"/>
                  <a:pt x="1928916" y="1827632"/>
                  <a:pt x="1916130" y="1845442"/>
                </a:cubicBezTo>
                <a:lnTo>
                  <a:pt x="2039108" y="1971624"/>
                </a:lnTo>
                <a:cubicBezTo>
                  <a:pt x="2047193" y="1980023"/>
                  <a:pt x="2048510" y="1992842"/>
                  <a:pt x="2042303" y="2002707"/>
                </a:cubicBezTo>
                <a:cubicBezTo>
                  <a:pt x="2013581" y="2047803"/>
                  <a:pt x="1988384" y="2095044"/>
                  <a:pt x="1966937" y="2144011"/>
                </a:cubicBezTo>
                <a:cubicBezTo>
                  <a:pt x="1962226" y="2154665"/>
                  <a:pt x="1950821" y="2160708"/>
                  <a:pt x="1939348" y="2158628"/>
                </a:cubicBezTo>
                <a:lnTo>
                  <a:pt x="1765903" y="2127377"/>
                </a:lnTo>
                <a:cubicBezTo>
                  <a:pt x="1757658" y="2149219"/>
                  <a:pt x="1750089" y="2171062"/>
                  <a:pt x="1743360" y="2192568"/>
                </a:cubicBezTo>
                <a:lnTo>
                  <a:pt x="1899477" y="2274729"/>
                </a:lnTo>
                <a:cubicBezTo>
                  <a:pt x="1909791" y="2280189"/>
                  <a:pt x="1915008" y="2292002"/>
                  <a:pt x="1912094" y="2303292"/>
                </a:cubicBezTo>
                <a:cubicBezTo>
                  <a:pt x="1898940" y="2355058"/>
                  <a:pt x="1889718" y="2407741"/>
                  <a:pt x="1884503" y="2460893"/>
                </a:cubicBezTo>
                <a:cubicBezTo>
                  <a:pt x="1883365" y="2472513"/>
                  <a:pt x="1874385" y="2481829"/>
                  <a:pt x="1862803" y="2483408"/>
                </a:cubicBezTo>
                <a:lnTo>
                  <a:pt x="1688181" y="2507603"/>
                </a:lnTo>
                <a:cubicBezTo>
                  <a:pt x="1687172" y="2530454"/>
                  <a:pt x="1686666" y="2553641"/>
                  <a:pt x="1687003" y="2576659"/>
                </a:cubicBezTo>
                <a:lnTo>
                  <a:pt x="1860784" y="2606566"/>
                </a:lnTo>
                <a:cubicBezTo>
                  <a:pt x="1872288" y="2608630"/>
                  <a:pt x="1880899" y="2618270"/>
                  <a:pt x="1881643" y="2629921"/>
                </a:cubicBezTo>
                <a:lnTo>
                  <a:pt x="1886320" y="2663544"/>
                </a:lnTo>
                <a:lnTo>
                  <a:pt x="1835612" y="2663544"/>
                </a:lnTo>
                <a:lnTo>
                  <a:pt x="1834204" y="2652940"/>
                </a:lnTo>
                <a:lnTo>
                  <a:pt x="1659246" y="2622864"/>
                </a:lnTo>
                <a:cubicBezTo>
                  <a:pt x="1647289" y="2620763"/>
                  <a:pt x="1638525" y="2610457"/>
                  <a:pt x="1638385" y="2598333"/>
                </a:cubicBezTo>
                <a:lnTo>
                  <a:pt x="1638385" y="2582876"/>
                </a:lnTo>
                <a:cubicBezTo>
                  <a:pt x="1638385" y="2554985"/>
                  <a:pt x="1638385" y="2527094"/>
                  <a:pt x="1639899" y="2498867"/>
                </a:cubicBezTo>
                <a:lnTo>
                  <a:pt x="1639899" y="2483408"/>
                </a:lnTo>
                <a:cubicBezTo>
                  <a:pt x="1640508" y="2471335"/>
                  <a:pt x="1649613" y="2461395"/>
                  <a:pt x="1661601" y="2459717"/>
                </a:cubicBezTo>
                <a:lnTo>
                  <a:pt x="1837400" y="2435691"/>
                </a:lnTo>
                <a:cubicBezTo>
                  <a:pt x="1842423" y="2393369"/>
                  <a:pt x="1849780" y="2351357"/>
                  <a:pt x="1859438" y="2309845"/>
                </a:cubicBezTo>
                <a:lnTo>
                  <a:pt x="1702312" y="2227180"/>
                </a:lnTo>
                <a:cubicBezTo>
                  <a:pt x="1691538" y="2221553"/>
                  <a:pt x="1686362" y="2209016"/>
                  <a:pt x="1690031" y="2197441"/>
                </a:cubicBezTo>
                <a:lnTo>
                  <a:pt x="1694574" y="2182655"/>
                </a:lnTo>
                <a:cubicBezTo>
                  <a:pt x="1702479" y="2156780"/>
                  <a:pt x="1711396" y="2130233"/>
                  <a:pt x="1721657" y="2104022"/>
                </a:cubicBezTo>
                <a:lnTo>
                  <a:pt x="1727209" y="2089573"/>
                </a:lnTo>
                <a:cubicBezTo>
                  <a:pt x="1731482" y="2078267"/>
                  <a:pt x="1743230" y="2071622"/>
                  <a:pt x="1755135" y="2073779"/>
                </a:cubicBezTo>
                <a:lnTo>
                  <a:pt x="1929758" y="2105198"/>
                </a:lnTo>
                <a:cubicBezTo>
                  <a:pt x="1947793" y="2066480"/>
                  <a:pt x="1967954" y="2028786"/>
                  <a:pt x="1990153" y="1992290"/>
                </a:cubicBezTo>
                <a:lnTo>
                  <a:pt x="1866334" y="1865268"/>
                </a:lnTo>
                <a:cubicBezTo>
                  <a:pt x="1857873" y="1856571"/>
                  <a:pt x="1856813" y="1843087"/>
                  <a:pt x="1863812" y="1833177"/>
                </a:cubicBezTo>
                <a:lnTo>
                  <a:pt x="1872728" y="1820575"/>
                </a:lnTo>
                <a:cubicBezTo>
                  <a:pt x="1887869" y="1799069"/>
                  <a:pt x="1904859" y="1776722"/>
                  <a:pt x="1923197" y="1753368"/>
                </a:cubicBezTo>
                <a:lnTo>
                  <a:pt x="1932954" y="1741439"/>
                </a:lnTo>
                <a:cubicBezTo>
                  <a:pt x="1940522" y="1732003"/>
                  <a:pt x="1953759" y="1729317"/>
                  <a:pt x="1964414" y="1735054"/>
                </a:cubicBezTo>
                <a:lnTo>
                  <a:pt x="2120699" y="1819063"/>
                </a:lnTo>
                <a:cubicBezTo>
                  <a:pt x="2135671" y="1802261"/>
                  <a:pt x="2150306" y="1787812"/>
                  <a:pt x="2165447" y="1773362"/>
                </a:cubicBezTo>
                <a:cubicBezTo>
                  <a:pt x="2180587" y="1758913"/>
                  <a:pt x="2196064" y="1744631"/>
                  <a:pt x="2212887" y="1730349"/>
                </a:cubicBezTo>
                <a:lnTo>
                  <a:pt x="2134492" y="1571404"/>
                </a:lnTo>
                <a:cubicBezTo>
                  <a:pt x="2129135" y="1560562"/>
                  <a:pt x="2132242" y="1547448"/>
                  <a:pt x="2141895" y="1540152"/>
                </a:cubicBezTo>
                <a:lnTo>
                  <a:pt x="2154345" y="1530743"/>
                </a:lnTo>
                <a:cubicBezTo>
                  <a:pt x="2177728" y="1513942"/>
                  <a:pt x="2200102" y="1497140"/>
                  <a:pt x="2221636" y="1483026"/>
                </a:cubicBezTo>
                <a:lnTo>
                  <a:pt x="2234589" y="1474457"/>
                </a:lnTo>
                <a:cubicBezTo>
                  <a:pt x="2244751" y="1467865"/>
                  <a:pt x="2258168" y="1469417"/>
                  <a:pt x="2266552" y="1478154"/>
                </a:cubicBezTo>
                <a:lnTo>
                  <a:pt x="2389359" y="1606184"/>
                </a:lnTo>
                <a:cubicBezTo>
                  <a:pt x="2426571" y="1585174"/>
                  <a:pt x="2464995" y="1566379"/>
                  <a:pt x="2504428" y="1549898"/>
                </a:cubicBezTo>
                <a:lnTo>
                  <a:pt x="2478857" y="1375830"/>
                </a:lnTo>
                <a:cubicBezTo>
                  <a:pt x="2477085" y="1363838"/>
                  <a:pt x="2484172" y="1352300"/>
                  <a:pt x="2495680" y="1348443"/>
                </a:cubicBezTo>
                <a:lnTo>
                  <a:pt x="2510316" y="1343403"/>
                </a:lnTo>
                <a:cubicBezTo>
                  <a:pt x="2536895" y="1334330"/>
                  <a:pt x="2563645" y="1326601"/>
                  <a:pt x="2589889" y="1319040"/>
                </a:cubicBezTo>
                <a:lnTo>
                  <a:pt x="2604692" y="1315008"/>
                </a:lnTo>
                <a:cubicBezTo>
                  <a:pt x="2616458" y="1311925"/>
                  <a:pt x="2628769" y="1317546"/>
                  <a:pt x="2634132" y="1328449"/>
                </a:cubicBezTo>
                <a:lnTo>
                  <a:pt x="2711349" y="1488235"/>
                </a:lnTo>
                <a:cubicBezTo>
                  <a:pt x="2753206" y="1479960"/>
                  <a:pt x="2795499" y="1474069"/>
                  <a:pt x="2838026" y="1470593"/>
                </a:cubicBezTo>
                <a:lnTo>
                  <a:pt x="2868308" y="1295854"/>
                </a:lnTo>
                <a:cubicBezTo>
                  <a:pt x="2870337" y="1283938"/>
                  <a:pt x="2880599" y="1275173"/>
                  <a:pt x="2892699" y="1275019"/>
                </a:cubicBezTo>
                <a:close/>
                <a:moveTo>
                  <a:pt x="8514025" y="1248781"/>
                </a:moveTo>
                <a:cubicBezTo>
                  <a:pt x="8520475" y="1248460"/>
                  <a:pt x="8527048" y="1250596"/>
                  <a:pt x="8532215" y="1255266"/>
                </a:cubicBezTo>
                <a:cubicBezTo>
                  <a:pt x="8542548" y="1264605"/>
                  <a:pt x="8543344" y="1280543"/>
                  <a:pt x="8533992" y="1290863"/>
                </a:cubicBezTo>
                <a:cubicBezTo>
                  <a:pt x="8533695" y="1291190"/>
                  <a:pt x="8533390" y="1291510"/>
                  <a:pt x="8533078" y="1291821"/>
                </a:cubicBezTo>
                <a:lnTo>
                  <a:pt x="8394119" y="1437998"/>
                </a:lnTo>
                <a:cubicBezTo>
                  <a:pt x="8389222" y="1443148"/>
                  <a:pt x="8382388" y="1446012"/>
                  <a:pt x="8375277" y="1445894"/>
                </a:cubicBezTo>
                <a:cubicBezTo>
                  <a:pt x="8369011" y="1445750"/>
                  <a:pt x="8363019" y="1443296"/>
                  <a:pt x="8358455" y="1439006"/>
                </a:cubicBezTo>
                <a:cubicBezTo>
                  <a:pt x="8348331" y="1429575"/>
                  <a:pt x="8347779" y="1413734"/>
                  <a:pt x="8357221" y="1403623"/>
                </a:cubicBezTo>
                <a:cubicBezTo>
                  <a:pt x="8357295" y="1403543"/>
                  <a:pt x="8357370" y="1403464"/>
                  <a:pt x="8357445" y="1403386"/>
                </a:cubicBezTo>
                <a:lnTo>
                  <a:pt x="8496571" y="1257041"/>
                </a:lnTo>
                <a:cubicBezTo>
                  <a:pt x="8501247" y="1251881"/>
                  <a:pt x="8507574" y="1249103"/>
                  <a:pt x="8514025" y="1248781"/>
                </a:cubicBezTo>
                <a:close/>
                <a:moveTo>
                  <a:pt x="6369772" y="1247900"/>
                </a:moveTo>
                <a:cubicBezTo>
                  <a:pt x="6486599" y="1257676"/>
                  <a:pt x="6591114" y="1337176"/>
                  <a:pt x="6626910" y="1456107"/>
                </a:cubicBezTo>
                <a:cubicBezTo>
                  <a:pt x="6673663" y="1611444"/>
                  <a:pt x="6585481" y="1775224"/>
                  <a:pt x="6429949" y="1821919"/>
                </a:cubicBezTo>
                <a:cubicBezTo>
                  <a:pt x="6402585" y="1830135"/>
                  <a:pt x="6374168" y="1834323"/>
                  <a:pt x="6345595" y="1834352"/>
                </a:cubicBezTo>
                <a:lnTo>
                  <a:pt x="6345594" y="1834520"/>
                </a:lnTo>
                <a:cubicBezTo>
                  <a:pt x="6216065" y="1833829"/>
                  <a:pt x="6102005" y="1749173"/>
                  <a:pt x="6063979" y="1625505"/>
                </a:cubicBezTo>
                <a:cubicBezTo>
                  <a:pt x="6017108" y="1470173"/>
                  <a:pt x="6105138" y="1306292"/>
                  <a:pt x="6260639" y="1259393"/>
                </a:cubicBezTo>
                <a:cubicBezTo>
                  <a:pt x="6280080" y="1253556"/>
                  <a:pt x="6299654" y="1249825"/>
                  <a:pt x="6319114" y="1248067"/>
                </a:cubicBezTo>
                <a:cubicBezTo>
                  <a:pt x="6336141" y="1246530"/>
                  <a:pt x="6353082" y="1246503"/>
                  <a:pt x="6369772" y="1247900"/>
                </a:cubicBezTo>
                <a:close/>
                <a:moveTo>
                  <a:pt x="4880018" y="1227133"/>
                </a:moveTo>
                <a:cubicBezTo>
                  <a:pt x="5070671" y="1227050"/>
                  <a:pt x="5225292" y="1381343"/>
                  <a:pt x="5225376" y="1571756"/>
                </a:cubicBezTo>
                <a:cubicBezTo>
                  <a:pt x="5225423" y="1679389"/>
                  <a:pt x="5175139" y="1780868"/>
                  <a:pt x="5089429" y="1846113"/>
                </a:cubicBezTo>
                <a:cubicBezTo>
                  <a:pt x="5029384" y="1891947"/>
                  <a:pt x="4955893" y="1916748"/>
                  <a:pt x="4880320" y="1916681"/>
                </a:cubicBezTo>
                <a:cubicBezTo>
                  <a:pt x="4689668" y="1916764"/>
                  <a:pt x="4535046" y="1762471"/>
                  <a:pt x="4534963" y="1572058"/>
                </a:cubicBezTo>
                <a:cubicBezTo>
                  <a:pt x="4534880" y="1381645"/>
                  <a:pt x="4689366" y="1227217"/>
                  <a:pt x="4880018" y="1227133"/>
                </a:cubicBezTo>
                <a:close/>
                <a:moveTo>
                  <a:pt x="4879310" y="1193866"/>
                </a:moveTo>
                <a:lnTo>
                  <a:pt x="4879380" y="1193874"/>
                </a:lnTo>
                <a:lnTo>
                  <a:pt x="4817937" y="1198759"/>
                </a:lnTo>
                <a:cubicBezTo>
                  <a:pt x="4757211" y="1208661"/>
                  <a:pt x="4699522" y="1233389"/>
                  <a:pt x="4650183" y="1271154"/>
                </a:cubicBezTo>
                <a:cubicBezTo>
                  <a:pt x="4483874" y="1397807"/>
                  <a:pt x="4451854" y="1635131"/>
                  <a:pt x="4578665" y="1801233"/>
                </a:cubicBezTo>
                <a:cubicBezTo>
                  <a:pt x="4650406" y="1895203"/>
                  <a:pt x="4762001" y="1950282"/>
                  <a:pt x="4880320" y="1950118"/>
                </a:cubicBezTo>
                <a:cubicBezTo>
                  <a:pt x="4963176" y="1950351"/>
                  <a:pt x="5043766" y="1923107"/>
                  <a:pt x="5109449" y="1872661"/>
                </a:cubicBezTo>
                <a:cubicBezTo>
                  <a:pt x="5275759" y="1746161"/>
                  <a:pt x="5307903" y="1508961"/>
                  <a:pt x="5181245" y="1342860"/>
                </a:cubicBezTo>
                <a:cubicBezTo>
                  <a:pt x="5127424" y="1272277"/>
                  <a:pt x="5051120" y="1223618"/>
                  <a:pt x="4966364" y="1203806"/>
                </a:cubicBezTo>
                <a:lnTo>
                  <a:pt x="4879380" y="1193874"/>
                </a:lnTo>
                <a:lnTo>
                  <a:pt x="4879479" y="1193866"/>
                </a:lnTo>
                <a:close/>
                <a:moveTo>
                  <a:pt x="4880196" y="1143460"/>
                </a:moveTo>
                <a:cubicBezTo>
                  <a:pt x="5117118" y="1143380"/>
                  <a:pt x="5309246" y="1335136"/>
                  <a:pt x="5309327" y="1571761"/>
                </a:cubicBezTo>
                <a:cubicBezTo>
                  <a:pt x="5309373" y="1705493"/>
                  <a:pt x="5246893" y="1831578"/>
                  <a:pt x="5140403" y="1912650"/>
                </a:cubicBezTo>
                <a:cubicBezTo>
                  <a:pt x="5084413" y="1955440"/>
                  <a:pt x="5018988" y="1983480"/>
                  <a:pt x="4950118" y="1994750"/>
                </a:cubicBezTo>
                <a:lnTo>
                  <a:pt x="4880414" y="2000347"/>
                </a:lnTo>
                <a:lnTo>
                  <a:pt x="4794030" y="1991680"/>
                </a:lnTo>
                <a:cubicBezTo>
                  <a:pt x="4598536" y="1951796"/>
                  <a:pt x="4451429" y="1779101"/>
                  <a:pt x="4451358" y="1572054"/>
                </a:cubicBezTo>
                <a:cubicBezTo>
                  <a:pt x="4451277" y="1335429"/>
                  <a:pt x="4643274" y="1143541"/>
                  <a:pt x="4880196" y="1143460"/>
                </a:cubicBezTo>
                <a:close/>
                <a:moveTo>
                  <a:pt x="7153415" y="1130789"/>
                </a:moveTo>
                <a:cubicBezTo>
                  <a:pt x="7159503" y="1132978"/>
                  <a:pt x="7164756" y="1137487"/>
                  <a:pt x="7167729" y="1143797"/>
                </a:cubicBezTo>
                <a:lnTo>
                  <a:pt x="7252517" y="1326602"/>
                </a:lnTo>
                <a:cubicBezTo>
                  <a:pt x="7258521" y="1339060"/>
                  <a:pt x="7253277" y="1354021"/>
                  <a:pt x="7240803" y="1360018"/>
                </a:cubicBezTo>
                <a:cubicBezTo>
                  <a:pt x="7240671" y="1360082"/>
                  <a:pt x="7240538" y="1360144"/>
                  <a:pt x="7240404" y="1360206"/>
                </a:cubicBezTo>
                <a:cubicBezTo>
                  <a:pt x="7237015" y="1361684"/>
                  <a:pt x="7233333" y="1362374"/>
                  <a:pt x="7229637" y="1362222"/>
                </a:cubicBezTo>
                <a:cubicBezTo>
                  <a:pt x="7219850" y="1362244"/>
                  <a:pt x="7210934" y="1356612"/>
                  <a:pt x="7206758" y="1347772"/>
                </a:cubicBezTo>
                <a:lnTo>
                  <a:pt x="7121971" y="1165303"/>
                </a:lnTo>
                <a:cubicBezTo>
                  <a:pt x="7116025" y="1152683"/>
                  <a:pt x="7121448" y="1137638"/>
                  <a:pt x="7134083" y="1131700"/>
                </a:cubicBezTo>
                <a:cubicBezTo>
                  <a:pt x="7140401" y="1128731"/>
                  <a:pt x="7147326" y="1128600"/>
                  <a:pt x="7153415" y="1130789"/>
                </a:cubicBezTo>
                <a:close/>
                <a:moveTo>
                  <a:pt x="1961555" y="1118762"/>
                </a:moveTo>
                <a:lnTo>
                  <a:pt x="1911084" y="1250824"/>
                </a:lnTo>
                <a:cubicBezTo>
                  <a:pt x="1907707" y="1259414"/>
                  <a:pt x="1899898" y="1265473"/>
                  <a:pt x="1890729" y="1266618"/>
                </a:cubicBezTo>
                <a:cubicBezTo>
                  <a:pt x="1870822" y="1269294"/>
                  <a:pt x="1851907" y="1276920"/>
                  <a:pt x="1835718" y="1288797"/>
                </a:cubicBezTo>
                <a:cubicBezTo>
                  <a:pt x="1828051" y="1294494"/>
                  <a:pt x="1817807" y="1295341"/>
                  <a:pt x="1809306" y="1290981"/>
                </a:cubicBezTo>
                <a:lnTo>
                  <a:pt x="1684312" y="1227974"/>
                </a:lnTo>
                <a:cubicBezTo>
                  <a:pt x="1679382" y="1234774"/>
                  <a:pt x="1674833" y="1241842"/>
                  <a:pt x="1670686" y="1249144"/>
                </a:cubicBezTo>
                <a:lnTo>
                  <a:pt x="1780371" y="1338530"/>
                </a:lnTo>
                <a:cubicBezTo>
                  <a:pt x="1787438" y="1344432"/>
                  <a:pt x="1790779" y="1353675"/>
                  <a:pt x="1789119" y="1362725"/>
                </a:cubicBezTo>
                <a:cubicBezTo>
                  <a:pt x="1787297" y="1372073"/>
                  <a:pt x="1786619" y="1381608"/>
                  <a:pt x="1787100" y="1391120"/>
                </a:cubicBezTo>
                <a:cubicBezTo>
                  <a:pt x="1787664" y="1400695"/>
                  <a:pt x="1789358" y="1410169"/>
                  <a:pt x="1792147" y="1419347"/>
                </a:cubicBezTo>
                <a:cubicBezTo>
                  <a:pt x="1794682" y="1428181"/>
                  <a:pt x="1792237" y="1437693"/>
                  <a:pt x="1785754" y="1444214"/>
                </a:cubicBezTo>
                <a:lnTo>
                  <a:pt x="1685994" y="1545026"/>
                </a:lnTo>
                <a:cubicBezTo>
                  <a:pt x="1690929" y="1551747"/>
                  <a:pt x="1696145" y="1558299"/>
                  <a:pt x="1701640" y="1564684"/>
                </a:cubicBezTo>
                <a:lnTo>
                  <a:pt x="1819400" y="1489075"/>
                </a:lnTo>
                <a:cubicBezTo>
                  <a:pt x="1823311" y="1486337"/>
                  <a:pt x="1827920" y="1484764"/>
                  <a:pt x="1832690" y="1484538"/>
                </a:cubicBezTo>
                <a:cubicBezTo>
                  <a:pt x="1837247" y="1484533"/>
                  <a:pt x="1841721" y="1485751"/>
                  <a:pt x="1845644" y="1488067"/>
                </a:cubicBezTo>
                <a:cubicBezTo>
                  <a:pt x="1862952" y="1498332"/>
                  <a:pt x="1882557" y="1504108"/>
                  <a:pt x="1902673" y="1504868"/>
                </a:cubicBezTo>
                <a:cubicBezTo>
                  <a:pt x="1911919" y="1505029"/>
                  <a:pt x="1920324" y="1510260"/>
                  <a:pt x="1924543" y="1518478"/>
                </a:cubicBezTo>
                <a:lnTo>
                  <a:pt x="1989144" y="1644493"/>
                </a:lnTo>
                <a:cubicBezTo>
                  <a:pt x="1996882" y="1641972"/>
                  <a:pt x="2004620" y="1639284"/>
                  <a:pt x="2012024" y="1636092"/>
                </a:cubicBezTo>
                <a:lnTo>
                  <a:pt x="1976527" y="1501676"/>
                </a:lnTo>
                <a:cubicBezTo>
                  <a:pt x="1974135" y="1492355"/>
                  <a:pt x="1977191" y="1482483"/>
                  <a:pt x="1984434" y="1476137"/>
                </a:cubicBezTo>
                <a:cubicBezTo>
                  <a:pt x="2000857" y="1461972"/>
                  <a:pt x="2013124" y="1443622"/>
                  <a:pt x="2019930" y="1423043"/>
                </a:cubicBezTo>
                <a:cubicBezTo>
                  <a:pt x="2022951" y="1414157"/>
                  <a:pt x="2030665" y="1407683"/>
                  <a:pt x="2039949" y="1406242"/>
                </a:cubicBezTo>
                <a:lnTo>
                  <a:pt x="2178570" y="1384063"/>
                </a:lnTo>
                <a:cubicBezTo>
                  <a:pt x="2178570" y="1380031"/>
                  <a:pt x="2178570" y="1375998"/>
                  <a:pt x="2178570" y="1372134"/>
                </a:cubicBezTo>
                <a:cubicBezTo>
                  <a:pt x="2178570" y="1368269"/>
                  <a:pt x="2178570" y="1364237"/>
                  <a:pt x="2178570" y="1360205"/>
                </a:cubicBezTo>
                <a:lnTo>
                  <a:pt x="2038267" y="1352140"/>
                </a:lnTo>
                <a:cubicBezTo>
                  <a:pt x="2028881" y="1351633"/>
                  <a:pt x="2020569" y="1345925"/>
                  <a:pt x="2016734" y="1337354"/>
                </a:cubicBezTo>
                <a:cubicBezTo>
                  <a:pt x="2007514" y="1316973"/>
                  <a:pt x="1992770" y="1299573"/>
                  <a:pt x="1974172" y="1287117"/>
                </a:cubicBezTo>
                <a:cubicBezTo>
                  <a:pt x="1966296" y="1281595"/>
                  <a:pt x="1962251" y="1272080"/>
                  <a:pt x="1963741" y="1262586"/>
                </a:cubicBezTo>
                <a:lnTo>
                  <a:pt x="1985275" y="1124811"/>
                </a:lnTo>
                <a:cubicBezTo>
                  <a:pt x="1977424" y="1122458"/>
                  <a:pt x="1969518" y="1120442"/>
                  <a:pt x="1961555" y="1118762"/>
                </a:cubicBezTo>
                <a:close/>
                <a:moveTo>
                  <a:pt x="8663642" y="1090911"/>
                </a:moveTo>
                <a:cubicBezTo>
                  <a:pt x="8670111" y="1090743"/>
                  <a:pt x="8676645" y="1093041"/>
                  <a:pt x="8681708" y="1097843"/>
                </a:cubicBezTo>
                <a:cubicBezTo>
                  <a:pt x="8691835" y="1107448"/>
                  <a:pt x="8692249" y="1123433"/>
                  <a:pt x="8682633" y="1133547"/>
                </a:cubicBezTo>
                <a:lnTo>
                  <a:pt x="8671194" y="1145645"/>
                </a:lnTo>
                <a:cubicBezTo>
                  <a:pt x="8666394" y="1150634"/>
                  <a:pt x="8659784" y="1153481"/>
                  <a:pt x="8652856" y="1153542"/>
                </a:cubicBezTo>
                <a:lnTo>
                  <a:pt x="8652856" y="1153541"/>
                </a:lnTo>
                <a:cubicBezTo>
                  <a:pt x="8638827" y="1153410"/>
                  <a:pt x="8627561" y="1141946"/>
                  <a:pt x="8627692" y="1127935"/>
                </a:cubicBezTo>
                <a:cubicBezTo>
                  <a:pt x="8627751" y="1121592"/>
                  <a:pt x="8630187" y="1115502"/>
                  <a:pt x="8634519" y="1110865"/>
                </a:cubicBezTo>
                <a:lnTo>
                  <a:pt x="8645959" y="1098767"/>
                </a:lnTo>
                <a:cubicBezTo>
                  <a:pt x="8650767" y="1093710"/>
                  <a:pt x="8657173" y="1091078"/>
                  <a:pt x="8663642" y="1090911"/>
                </a:cubicBezTo>
                <a:close/>
                <a:moveTo>
                  <a:pt x="1949442" y="1065500"/>
                </a:moveTo>
                <a:cubicBezTo>
                  <a:pt x="1974620" y="1068867"/>
                  <a:pt x="1999302" y="1075241"/>
                  <a:pt x="2022958" y="1084486"/>
                </a:cubicBezTo>
                <a:cubicBezTo>
                  <a:pt x="2034064" y="1088716"/>
                  <a:pt x="2040668" y="1100154"/>
                  <a:pt x="2038772" y="1111873"/>
                </a:cubicBezTo>
                <a:lnTo>
                  <a:pt x="2016397" y="1255697"/>
                </a:lnTo>
                <a:cubicBezTo>
                  <a:pt x="2031735" y="1268639"/>
                  <a:pt x="2044614" y="1284233"/>
                  <a:pt x="2054416" y="1301734"/>
                </a:cubicBezTo>
                <a:lnTo>
                  <a:pt x="2201113" y="1309967"/>
                </a:lnTo>
                <a:cubicBezTo>
                  <a:pt x="2212856" y="1310668"/>
                  <a:pt x="2222557" y="1319380"/>
                  <a:pt x="2224496" y="1330969"/>
                </a:cubicBezTo>
                <a:cubicBezTo>
                  <a:pt x="2226607" y="1343369"/>
                  <a:pt x="2228011" y="1355879"/>
                  <a:pt x="2228702" y="1368438"/>
                </a:cubicBezTo>
                <a:cubicBezTo>
                  <a:pt x="2229455" y="1381028"/>
                  <a:pt x="2229455" y="1393652"/>
                  <a:pt x="2228702" y="1406242"/>
                </a:cubicBezTo>
                <a:cubicBezTo>
                  <a:pt x="2227970" y="1417985"/>
                  <a:pt x="2219149" y="1427635"/>
                  <a:pt x="2207505" y="1429428"/>
                </a:cubicBezTo>
                <a:lnTo>
                  <a:pt x="2062659" y="1452783"/>
                </a:lnTo>
                <a:cubicBezTo>
                  <a:pt x="2054486" y="1471423"/>
                  <a:pt x="2043099" y="1488484"/>
                  <a:pt x="2029014" y="1503188"/>
                </a:cubicBezTo>
                <a:lnTo>
                  <a:pt x="2066025" y="1643821"/>
                </a:lnTo>
                <a:cubicBezTo>
                  <a:pt x="2069088" y="1655257"/>
                  <a:pt x="2063767" y="1667281"/>
                  <a:pt x="2053241" y="1672720"/>
                </a:cubicBezTo>
                <a:cubicBezTo>
                  <a:pt x="2030554" y="1684349"/>
                  <a:pt x="2006549" y="1693205"/>
                  <a:pt x="1981743" y="1699099"/>
                </a:cubicBezTo>
                <a:cubicBezTo>
                  <a:pt x="1979842" y="1699341"/>
                  <a:pt x="1977920" y="1699341"/>
                  <a:pt x="1976022" y="1699099"/>
                </a:cubicBezTo>
                <a:cubicBezTo>
                  <a:pt x="1966595" y="1699125"/>
                  <a:pt x="1957949" y="1693867"/>
                  <a:pt x="1953648" y="1685489"/>
                </a:cubicBezTo>
                <a:lnTo>
                  <a:pt x="1886355" y="1553763"/>
                </a:lnTo>
                <a:cubicBezTo>
                  <a:pt x="1868337" y="1551594"/>
                  <a:pt x="1850785" y="1546545"/>
                  <a:pt x="1834372" y="1538809"/>
                </a:cubicBezTo>
                <a:lnTo>
                  <a:pt x="1711397" y="1617946"/>
                </a:lnTo>
                <a:cubicBezTo>
                  <a:pt x="1701422" y="1624345"/>
                  <a:pt x="1688332" y="1622947"/>
                  <a:pt x="1679938" y="1614585"/>
                </a:cubicBezTo>
                <a:cubicBezTo>
                  <a:pt x="1661680" y="1596517"/>
                  <a:pt x="1645590" y="1576387"/>
                  <a:pt x="1631993" y="1554603"/>
                </a:cubicBezTo>
                <a:cubicBezTo>
                  <a:pt x="1625874" y="1544663"/>
                  <a:pt x="1627331" y="1531835"/>
                  <a:pt x="1635526" y="1523518"/>
                </a:cubicBezTo>
                <a:lnTo>
                  <a:pt x="1739996" y="1418843"/>
                </a:lnTo>
                <a:cubicBezTo>
                  <a:pt x="1738226" y="1410598"/>
                  <a:pt x="1737101" y="1402228"/>
                  <a:pt x="1736631" y="1393808"/>
                </a:cubicBezTo>
                <a:cubicBezTo>
                  <a:pt x="1736046" y="1385417"/>
                  <a:pt x="1736046" y="1376996"/>
                  <a:pt x="1736631" y="1368605"/>
                </a:cubicBezTo>
                <a:lnTo>
                  <a:pt x="1622067" y="1275019"/>
                </a:lnTo>
                <a:cubicBezTo>
                  <a:pt x="1613015" y="1267679"/>
                  <a:pt x="1610226" y="1255074"/>
                  <a:pt x="1615338" y="1244608"/>
                </a:cubicBezTo>
                <a:cubicBezTo>
                  <a:pt x="1626588" y="1221485"/>
                  <a:pt x="1640536" y="1199772"/>
                  <a:pt x="1656891" y="1179921"/>
                </a:cubicBezTo>
                <a:cubicBezTo>
                  <a:pt x="1664431" y="1170803"/>
                  <a:pt x="1677305" y="1168148"/>
                  <a:pt x="1687845" y="1173536"/>
                </a:cubicBezTo>
                <a:lnTo>
                  <a:pt x="1818222" y="1239399"/>
                </a:lnTo>
                <a:cubicBezTo>
                  <a:pt x="1833885" y="1230120"/>
                  <a:pt x="1850918" y="1223372"/>
                  <a:pt x="1868691" y="1219405"/>
                </a:cubicBezTo>
                <a:lnTo>
                  <a:pt x="1922524" y="1081462"/>
                </a:lnTo>
                <a:cubicBezTo>
                  <a:pt x="1926709" y="1070555"/>
                  <a:pt x="1937850" y="1063948"/>
                  <a:pt x="1949442" y="1065500"/>
                </a:cubicBezTo>
                <a:close/>
                <a:moveTo>
                  <a:pt x="6204450" y="1061299"/>
                </a:moveTo>
                <a:lnTo>
                  <a:pt x="6201254" y="1062308"/>
                </a:lnTo>
                <a:lnTo>
                  <a:pt x="6198226" y="1063148"/>
                </a:lnTo>
                <a:lnTo>
                  <a:pt x="6224974" y="1225117"/>
                </a:lnTo>
                <a:cubicBezTo>
                  <a:pt x="6226646" y="1235932"/>
                  <a:pt x="6221233" y="1246609"/>
                  <a:pt x="6211516" y="1251664"/>
                </a:cubicBezTo>
                <a:lnTo>
                  <a:pt x="6200245" y="1257377"/>
                </a:lnTo>
                <a:cubicBezTo>
                  <a:pt x="6174543" y="1270007"/>
                  <a:pt x="6150709" y="1286121"/>
                  <a:pt x="6129420" y="1305262"/>
                </a:cubicBezTo>
                <a:lnTo>
                  <a:pt x="6120000" y="1313831"/>
                </a:lnTo>
                <a:cubicBezTo>
                  <a:pt x="6111901" y="1321270"/>
                  <a:pt x="6099893" y="1322565"/>
                  <a:pt x="6090391" y="1317024"/>
                </a:cubicBezTo>
                <a:lnTo>
                  <a:pt x="5947901" y="1235367"/>
                </a:lnTo>
                <a:lnTo>
                  <a:pt x="5944032" y="1240575"/>
                </a:lnTo>
                <a:lnTo>
                  <a:pt x="6062129" y="1355836"/>
                </a:lnTo>
                <a:cubicBezTo>
                  <a:pt x="6070005" y="1363524"/>
                  <a:pt x="6071980" y="1375425"/>
                  <a:pt x="6067008" y="1385239"/>
                </a:cubicBezTo>
                <a:lnTo>
                  <a:pt x="6061288" y="1396496"/>
                </a:lnTo>
                <a:cubicBezTo>
                  <a:pt x="6048205" y="1421854"/>
                  <a:pt x="6038640" y="1448873"/>
                  <a:pt x="6032857" y="1476809"/>
                </a:cubicBezTo>
                <a:lnTo>
                  <a:pt x="6030333" y="1489242"/>
                </a:lnTo>
                <a:cubicBezTo>
                  <a:pt x="6028126" y="1499987"/>
                  <a:pt x="6019215" y="1508071"/>
                  <a:pt x="6008295" y="1509237"/>
                </a:cubicBezTo>
                <a:lnTo>
                  <a:pt x="5845281" y="1526039"/>
                </a:lnTo>
                <a:cubicBezTo>
                  <a:pt x="5845281" y="1528223"/>
                  <a:pt x="5845281" y="1530407"/>
                  <a:pt x="5845281" y="1532591"/>
                </a:cubicBezTo>
                <a:lnTo>
                  <a:pt x="6007791" y="1557122"/>
                </a:lnTo>
                <a:cubicBezTo>
                  <a:pt x="6018651" y="1559007"/>
                  <a:pt x="6027029" y="1567715"/>
                  <a:pt x="6028483" y="1578628"/>
                </a:cubicBezTo>
                <a:lnTo>
                  <a:pt x="6030502" y="1591062"/>
                </a:lnTo>
                <a:cubicBezTo>
                  <a:pt x="6034490" y="1619314"/>
                  <a:pt x="6042773" y="1646794"/>
                  <a:pt x="6055063" y="1672550"/>
                </a:cubicBezTo>
                <a:lnTo>
                  <a:pt x="6060279" y="1684144"/>
                </a:lnTo>
                <a:cubicBezTo>
                  <a:pt x="6064851" y="1694112"/>
                  <a:pt x="6062396" y="1705892"/>
                  <a:pt x="6054223" y="1713211"/>
                </a:cubicBezTo>
                <a:lnTo>
                  <a:pt x="5932424" y="1823432"/>
                </a:lnTo>
                <a:lnTo>
                  <a:pt x="5936125" y="1828641"/>
                </a:lnTo>
                <a:lnTo>
                  <a:pt x="6081812" y="1753367"/>
                </a:lnTo>
                <a:cubicBezTo>
                  <a:pt x="6091577" y="1748371"/>
                  <a:pt x="6103449" y="1750201"/>
                  <a:pt x="6111252" y="1757904"/>
                </a:cubicBezTo>
                <a:lnTo>
                  <a:pt x="6120168" y="1766809"/>
                </a:lnTo>
                <a:cubicBezTo>
                  <a:pt x="6140484" y="1786903"/>
                  <a:pt x="6163397" y="1804194"/>
                  <a:pt x="6188301" y="1818223"/>
                </a:cubicBezTo>
                <a:lnTo>
                  <a:pt x="6199235" y="1824440"/>
                </a:lnTo>
                <a:cubicBezTo>
                  <a:pt x="6208864" y="1829757"/>
                  <a:pt x="6213856" y="1840755"/>
                  <a:pt x="6211516" y="1851491"/>
                </a:cubicBezTo>
                <a:lnTo>
                  <a:pt x="6177870" y="2012117"/>
                </a:lnTo>
                <a:lnTo>
                  <a:pt x="6183926" y="2014133"/>
                </a:lnTo>
                <a:lnTo>
                  <a:pt x="6257611" y="1867453"/>
                </a:lnTo>
                <a:cubicBezTo>
                  <a:pt x="6262601" y="1857748"/>
                  <a:pt x="6273212" y="1852280"/>
                  <a:pt x="6284023" y="1853844"/>
                </a:cubicBezTo>
                <a:lnTo>
                  <a:pt x="6296640" y="1855860"/>
                </a:lnTo>
                <a:cubicBezTo>
                  <a:pt x="6324792" y="1860388"/>
                  <a:pt x="6353429" y="1861066"/>
                  <a:pt x="6381764" y="1857876"/>
                </a:cubicBezTo>
                <a:lnTo>
                  <a:pt x="6394381" y="1856364"/>
                </a:lnTo>
                <a:lnTo>
                  <a:pt x="6396737" y="1856364"/>
                </a:lnTo>
                <a:cubicBezTo>
                  <a:pt x="6406666" y="1856346"/>
                  <a:pt x="6415657" y="1862222"/>
                  <a:pt x="6419615" y="1871317"/>
                </a:cubicBezTo>
                <a:lnTo>
                  <a:pt x="6486907" y="2021022"/>
                </a:lnTo>
                <a:lnTo>
                  <a:pt x="6490103" y="2020014"/>
                </a:lnTo>
                <a:lnTo>
                  <a:pt x="6493131" y="2020014"/>
                </a:lnTo>
                <a:lnTo>
                  <a:pt x="6465878" y="1857204"/>
                </a:lnTo>
                <a:cubicBezTo>
                  <a:pt x="6464041" y="1846363"/>
                  <a:pt x="6469500" y="1835594"/>
                  <a:pt x="6479337" y="1830657"/>
                </a:cubicBezTo>
                <a:lnTo>
                  <a:pt x="6490608" y="1824944"/>
                </a:lnTo>
                <a:cubicBezTo>
                  <a:pt x="6515935" y="1811926"/>
                  <a:pt x="6539413" y="1795596"/>
                  <a:pt x="6560423" y="1776386"/>
                </a:cubicBezTo>
                <a:lnTo>
                  <a:pt x="6569844" y="1767817"/>
                </a:lnTo>
                <a:cubicBezTo>
                  <a:pt x="6577942" y="1760378"/>
                  <a:pt x="6589951" y="1759083"/>
                  <a:pt x="6599452" y="1764625"/>
                </a:cubicBezTo>
                <a:lnTo>
                  <a:pt x="6741942" y="1846283"/>
                </a:lnTo>
                <a:lnTo>
                  <a:pt x="6745812" y="1841074"/>
                </a:lnTo>
                <a:lnTo>
                  <a:pt x="6629061" y="1725812"/>
                </a:lnTo>
                <a:cubicBezTo>
                  <a:pt x="6621213" y="1718179"/>
                  <a:pt x="6619237" y="1706340"/>
                  <a:pt x="6624182" y="1696577"/>
                </a:cubicBezTo>
                <a:lnTo>
                  <a:pt x="6629902" y="1685152"/>
                </a:lnTo>
                <a:cubicBezTo>
                  <a:pt x="6642960" y="1659783"/>
                  <a:pt x="6652524" y="1632768"/>
                  <a:pt x="6658332" y="1604839"/>
                </a:cubicBezTo>
                <a:lnTo>
                  <a:pt x="6660856" y="1592406"/>
                </a:lnTo>
                <a:cubicBezTo>
                  <a:pt x="6663063" y="1581662"/>
                  <a:pt x="6671974" y="1573577"/>
                  <a:pt x="6682894" y="1572412"/>
                </a:cubicBezTo>
                <a:lnTo>
                  <a:pt x="6845908" y="1555610"/>
                </a:lnTo>
                <a:cubicBezTo>
                  <a:pt x="6845908" y="1553425"/>
                  <a:pt x="6845908" y="1551241"/>
                  <a:pt x="6845908" y="1549057"/>
                </a:cubicBezTo>
                <a:lnTo>
                  <a:pt x="6684576" y="1523686"/>
                </a:lnTo>
                <a:cubicBezTo>
                  <a:pt x="6673769" y="1522063"/>
                  <a:pt x="6665260" y="1513633"/>
                  <a:pt x="6663547" y="1502852"/>
                </a:cubicBezTo>
                <a:lnTo>
                  <a:pt x="6661529" y="1490419"/>
                </a:lnTo>
                <a:cubicBezTo>
                  <a:pt x="6657462" y="1462183"/>
                  <a:pt x="6649183" y="1434715"/>
                  <a:pt x="6636968" y="1408930"/>
                </a:cubicBezTo>
                <a:lnTo>
                  <a:pt x="6631584" y="1397336"/>
                </a:lnTo>
                <a:cubicBezTo>
                  <a:pt x="6627177" y="1387350"/>
                  <a:pt x="6629611" y="1375671"/>
                  <a:pt x="6637640" y="1368269"/>
                </a:cubicBezTo>
                <a:lnTo>
                  <a:pt x="6759606" y="1258049"/>
                </a:lnTo>
                <a:lnTo>
                  <a:pt x="6755905" y="1252841"/>
                </a:lnTo>
                <a:lnTo>
                  <a:pt x="6610219" y="1328113"/>
                </a:lnTo>
                <a:cubicBezTo>
                  <a:pt x="6600454" y="1333109"/>
                  <a:pt x="6588581" y="1331279"/>
                  <a:pt x="6580779" y="1323576"/>
                </a:cubicBezTo>
                <a:lnTo>
                  <a:pt x="6571862" y="1314671"/>
                </a:lnTo>
                <a:cubicBezTo>
                  <a:pt x="6551806" y="1294638"/>
                  <a:pt x="6529178" y="1277349"/>
                  <a:pt x="6504571" y="1263258"/>
                </a:cubicBezTo>
                <a:lnTo>
                  <a:pt x="6493468" y="1257041"/>
                </a:lnTo>
                <a:cubicBezTo>
                  <a:pt x="6483947" y="1251635"/>
                  <a:pt x="6479043" y="1240682"/>
                  <a:pt x="6481356" y="1229990"/>
                </a:cubicBezTo>
                <a:lnTo>
                  <a:pt x="6515002" y="1069364"/>
                </a:lnTo>
                <a:lnTo>
                  <a:pt x="6508945" y="1067180"/>
                </a:lnTo>
                <a:lnTo>
                  <a:pt x="6435261" y="1213860"/>
                </a:lnTo>
                <a:cubicBezTo>
                  <a:pt x="6430430" y="1223723"/>
                  <a:pt x="6419696" y="1229254"/>
                  <a:pt x="6408849" y="1227470"/>
                </a:cubicBezTo>
                <a:lnTo>
                  <a:pt x="6396231" y="1225621"/>
                </a:lnTo>
                <a:cubicBezTo>
                  <a:pt x="6368080" y="1221093"/>
                  <a:pt x="6339442" y="1220415"/>
                  <a:pt x="6311108" y="1223605"/>
                </a:cubicBezTo>
                <a:lnTo>
                  <a:pt x="6297649" y="1225790"/>
                </a:lnTo>
                <a:cubicBezTo>
                  <a:pt x="6286697" y="1227090"/>
                  <a:pt x="6276180" y="1221088"/>
                  <a:pt x="6271742" y="1211004"/>
                </a:cubicBezTo>
                <a:close/>
                <a:moveTo>
                  <a:pt x="6212862" y="1006189"/>
                </a:moveTo>
                <a:cubicBezTo>
                  <a:pt x="6224658" y="1003266"/>
                  <a:pt x="6236853" y="1009215"/>
                  <a:pt x="6241797" y="1020303"/>
                </a:cubicBezTo>
                <a:lnTo>
                  <a:pt x="6310267" y="1172864"/>
                </a:lnTo>
                <a:cubicBezTo>
                  <a:pt x="6339341" y="1170036"/>
                  <a:pt x="6368649" y="1170657"/>
                  <a:pt x="6397577" y="1174712"/>
                </a:cubicBezTo>
                <a:lnTo>
                  <a:pt x="6472607" y="1025176"/>
                </a:lnTo>
                <a:cubicBezTo>
                  <a:pt x="6478124" y="1014275"/>
                  <a:pt x="6490672" y="1008894"/>
                  <a:pt x="6502384" y="1012406"/>
                </a:cubicBezTo>
                <a:cubicBezTo>
                  <a:pt x="6519207" y="1017447"/>
                  <a:pt x="6536030" y="1023327"/>
                  <a:pt x="6552853" y="1029208"/>
                </a:cubicBezTo>
                <a:cubicBezTo>
                  <a:pt x="6564152" y="1033819"/>
                  <a:pt x="6570528" y="1045846"/>
                  <a:pt x="6567994" y="1057771"/>
                </a:cubicBezTo>
                <a:lnTo>
                  <a:pt x="6534348" y="1221253"/>
                </a:lnTo>
                <a:cubicBezTo>
                  <a:pt x="6559507" y="1236056"/>
                  <a:pt x="6582876" y="1253702"/>
                  <a:pt x="6603995" y="1273843"/>
                </a:cubicBezTo>
                <a:lnTo>
                  <a:pt x="6751868" y="1198066"/>
                </a:lnTo>
                <a:cubicBezTo>
                  <a:pt x="6762730" y="1192454"/>
                  <a:pt x="6776057" y="1195428"/>
                  <a:pt x="6783495" y="1205123"/>
                </a:cubicBezTo>
                <a:cubicBezTo>
                  <a:pt x="6794261" y="1219237"/>
                  <a:pt x="6804523" y="1234022"/>
                  <a:pt x="6813944" y="1248976"/>
                </a:cubicBezTo>
                <a:cubicBezTo>
                  <a:pt x="6820360" y="1259371"/>
                  <a:pt x="6818451" y="1272856"/>
                  <a:pt x="6809402" y="1281068"/>
                </a:cubicBezTo>
                <a:lnTo>
                  <a:pt x="6684576" y="1393808"/>
                </a:lnTo>
                <a:cubicBezTo>
                  <a:pt x="6696801" y="1420511"/>
                  <a:pt x="6705237" y="1448787"/>
                  <a:pt x="6709642" y="1477817"/>
                </a:cubicBezTo>
                <a:lnTo>
                  <a:pt x="6875348" y="1503020"/>
                </a:lnTo>
                <a:cubicBezTo>
                  <a:pt x="6887417" y="1504816"/>
                  <a:pt x="6896436" y="1515031"/>
                  <a:pt x="6896713" y="1527215"/>
                </a:cubicBezTo>
                <a:cubicBezTo>
                  <a:pt x="6896713" y="1545025"/>
                  <a:pt x="6896713" y="1563003"/>
                  <a:pt x="6895703" y="1580476"/>
                </a:cubicBezTo>
                <a:cubicBezTo>
                  <a:pt x="6894740" y="1592640"/>
                  <a:pt x="6885296" y="1602424"/>
                  <a:pt x="6873161" y="1603831"/>
                </a:cubicBezTo>
                <a:lnTo>
                  <a:pt x="6706950" y="1621809"/>
                </a:lnTo>
                <a:cubicBezTo>
                  <a:pt x="6700527" y="1650246"/>
                  <a:pt x="6690758" y="1677825"/>
                  <a:pt x="6677847" y="1703970"/>
                </a:cubicBezTo>
                <a:lnTo>
                  <a:pt x="6796953" y="1821584"/>
                </a:lnTo>
                <a:cubicBezTo>
                  <a:pt x="6805666" y="1830179"/>
                  <a:pt x="6806943" y="1843781"/>
                  <a:pt x="6799981" y="1853843"/>
                </a:cubicBezTo>
                <a:cubicBezTo>
                  <a:pt x="6789989" y="1868541"/>
                  <a:pt x="6779265" y="1882728"/>
                  <a:pt x="6767849" y="1896352"/>
                </a:cubicBezTo>
                <a:cubicBezTo>
                  <a:pt x="6759999" y="1905759"/>
                  <a:pt x="6746515" y="1908169"/>
                  <a:pt x="6735886" y="1902065"/>
                </a:cubicBezTo>
                <a:lnTo>
                  <a:pt x="6590536" y="1818056"/>
                </a:lnTo>
                <a:cubicBezTo>
                  <a:pt x="6568811" y="1837656"/>
                  <a:pt x="6544806" y="1854579"/>
                  <a:pt x="6519039" y="1868461"/>
                </a:cubicBezTo>
                <a:lnTo>
                  <a:pt x="6546292" y="2033455"/>
                </a:lnTo>
                <a:cubicBezTo>
                  <a:pt x="6548168" y="2045550"/>
                  <a:pt x="6541073" y="2057243"/>
                  <a:pt x="6529469" y="2061178"/>
                </a:cubicBezTo>
                <a:cubicBezTo>
                  <a:pt x="6520217" y="2064539"/>
                  <a:pt x="6512646" y="2067227"/>
                  <a:pt x="6503898" y="2069747"/>
                </a:cubicBezTo>
                <a:cubicBezTo>
                  <a:pt x="6495150" y="2072267"/>
                  <a:pt x="6487075" y="2074452"/>
                  <a:pt x="6477991" y="2076636"/>
                </a:cubicBezTo>
                <a:cubicBezTo>
                  <a:pt x="6476184" y="2076662"/>
                  <a:pt x="6474379" y="2076493"/>
                  <a:pt x="6472607" y="2076132"/>
                </a:cubicBezTo>
                <a:cubicBezTo>
                  <a:pt x="6462678" y="2076150"/>
                  <a:pt x="6453687" y="2070273"/>
                  <a:pt x="6449729" y="2061178"/>
                </a:cubicBezTo>
                <a:lnTo>
                  <a:pt x="6381764" y="1908617"/>
                </a:lnTo>
                <a:cubicBezTo>
                  <a:pt x="6352745" y="1911444"/>
                  <a:pt x="6323494" y="1910824"/>
                  <a:pt x="6294621" y="1906769"/>
                </a:cubicBezTo>
                <a:lnTo>
                  <a:pt x="6219591" y="2056306"/>
                </a:lnTo>
                <a:cubicBezTo>
                  <a:pt x="6214075" y="2067206"/>
                  <a:pt x="6201527" y="2072587"/>
                  <a:pt x="6189815" y="2069075"/>
                </a:cubicBezTo>
                <a:cubicBezTo>
                  <a:pt x="6172992" y="2064035"/>
                  <a:pt x="6156169" y="2058154"/>
                  <a:pt x="6139346" y="2052273"/>
                </a:cubicBezTo>
                <a:cubicBezTo>
                  <a:pt x="6128047" y="2047663"/>
                  <a:pt x="6121671" y="2035635"/>
                  <a:pt x="6124205" y="2023710"/>
                </a:cubicBezTo>
                <a:lnTo>
                  <a:pt x="6157851" y="1860060"/>
                </a:lnTo>
                <a:cubicBezTo>
                  <a:pt x="6132631" y="1845414"/>
                  <a:pt x="6109251" y="1827816"/>
                  <a:pt x="6088204" y="1807638"/>
                </a:cubicBezTo>
                <a:lnTo>
                  <a:pt x="5939658" y="1884423"/>
                </a:lnTo>
                <a:cubicBezTo>
                  <a:pt x="5928788" y="1889964"/>
                  <a:pt x="5915507" y="1887001"/>
                  <a:pt x="5908031" y="1877366"/>
                </a:cubicBezTo>
                <a:cubicBezTo>
                  <a:pt x="5897265" y="1863420"/>
                  <a:pt x="5887002" y="1848635"/>
                  <a:pt x="5877582" y="1833513"/>
                </a:cubicBezTo>
                <a:cubicBezTo>
                  <a:pt x="5871166" y="1823118"/>
                  <a:pt x="5873075" y="1809633"/>
                  <a:pt x="5882124" y="1801422"/>
                </a:cubicBezTo>
                <a:lnTo>
                  <a:pt x="6006277" y="1689184"/>
                </a:lnTo>
                <a:cubicBezTo>
                  <a:pt x="5994052" y="1662481"/>
                  <a:pt x="5985616" y="1634206"/>
                  <a:pt x="5981211" y="1605175"/>
                </a:cubicBezTo>
                <a:lnTo>
                  <a:pt x="5815505" y="1579972"/>
                </a:lnTo>
                <a:cubicBezTo>
                  <a:pt x="5803436" y="1578176"/>
                  <a:pt x="5794416" y="1567961"/>
                  <a:pt x="5794140" y="1555778"/>
                </a:cubicBezTo>
                <a:cubicBezTo>
                  <a:pt x="5794140" y="1537968"/>
                  <a:pt x="5794476" y="1520158"/>
                  <a:pt x="5795150" y="1502348"/>
                </a:cubicBezTo>
                <a:cubicBezTo>
                  <a:pt x="5796060" y="1490191"/>
                  <a:pt x="5805552" y="1480428"/>
                  <a:pt x="5817692" y="1479161"/>
                </a:cubicBezTo>
                <a:lnTo>
                  <a:pt x="5983902" y="1461015"/>
                </a:lnTo>
                <a:cubicBezTo>
                  <a:pt x="5990292" y="1432568"/>
                  <a:pt x="6000063" y="1404986"/>
                  <a:pt x="6013006" y="1378854"/>
                </a:cubicBezTo>
                <a:lnTo>
                  <a:pt x="5893900" y="1261241"/>
                </a:lnTo>
                <a:cubicBezTo>
                  <a:pt x="5885133" y="1252690"/>
                  <a:pt x="5883785" y="1239084"/>
                  <a:pt x="5890703" y="1228982"/>
                </a:cubicBezTo>
                <a:cubicBezTo>
                  <a:pt x="5900797" y="1214196"/>
                  <a:pt x="5911732" y="1199915"/>
                  <a:pt x="5923004" y="1186473"/>
                </a:cubicBezTo>
                <a:cubicBezTo>
                  <a:pt x="5930853" y="1177066"/>
                  <a:pt x="5944338" y="1174656"/>
                  <a:pt x="5954967" y="1180761"/>
                </a:cubicBezTo>
                <a:lnTo>
                  <a:pt x="6100149" y="1264770"/>
                </a:lnTo>
                <a:cubicBezTo>
                  <a:pt x="6121921" y="1245150"/>
                  <a:pt x="6145983" y="1228226"/>
                  <a:pt x="6171814" y="1214364"/>
                </a:cubicBezTo>
                <a:lnTo>
                  <a:pt x="6144561" y="1049370"/>
                </a:lnTo>
                <a:cubicBezTo>
                  <a:pt x="6142612" y="1037261"/>
                  <a:pt x="6149734" y="1025525"/>
                  <a:pt x="6161384" y="1021647"/>
                </a:cubicBezTo>
                <a:cubicBezTo>
                  <a:pt x="6170468" y="1018287"/>
                  <a:pt x="6178207" y="1015599"/>
                  <a:pt x="6186955" y="1013078"/>
                </a:cubicBezTo>
                <a:cubicBezTo>
                  <a:pt x="6195703" y="1010558"/>
                  <a:pt x="6203778" y="1008374"/>
                  <a:pt x="6212862" y="1006189"/>
                </a:cubicBezTo>
                <a:close/>
                <a:moveTo>
                  <a:pt x="8117840" y="997102"/>
                </a:moveTo>
                <a:cubicBezTo>
                  <a:pt x="8131396" y="1000333"/>
                  <a:pt x="8139763" y="1013927"/>
                  <a:pt x="8136528" y="1027466"/>
                </a:cubicBezTo>
                <a:cubicBezTo>
                  <a:pt x="8136107" y="1029227"/>
                  <a:pt x="8135497" y="1030938"/>
                  <a:pt x="8134710" y="1032568"/>
                </a:cubicBezTo>
                <a:lnTo>
                  <a:pt x="8064894" y="1222430"/>
                </a:lnTo>
                <a:cubicBezTo>
                  <a:pt x="8063040" y="1227371"/>
                  <a:pt x="8059752" y="1231481"/>
                  <a:pt x="8055606" y="1234358"/>
                </a:cubicBezTo>
                <a:lnTo>
                  <a:pt x="8041174" y="1238896"/>
                </a:lnTo>
                <a:lnTo>
                  <a:pt x="8032595" y="1237384"/>
                </a:lnTo>
                <a:cubicBezTo>
                  <a:pt x="8019510" y="1232592"/>
                  <a:pt x="8012792" y="1218114"/>
                  <a:pt x="8017589" y="1205046"/>
                </a:cubicBezTo>
                <a:cubicBezTo>
                  <a:pt x="8017600" y="1205016"/>
                  <a:pt x="8017611" y="1204986"/>
                  <a:pt x="8017622" y="1204956"/>
                </a:cubicBezTo>
                <a:lnTo>
                  <a:pt x="8087437" y="1015767"/>
                </a:lnTo>
                <a:cubicBezTo>
                  <a:pt x="8090672" y="1002228"/>
                  <a:pt x="8104284" y="993871"/>
                  <a:pt x="8117840" y="997102"/>
                </a:cubicBezTo>
                <a:close/>
                <a:moveTo>
                  <a:pt x="3034012" y="980482"/>
                </a:moveTo>
                <a:cubicBezTo>
                  <a:pt x="3047949" y="980482"/>
                  <a:pt x="3059247" y="991766"/>
                  <a:pt x="3059247" y="1005685"/>
                </a:cubicBezTo>
                <a:lnTo>
                  <a:pt x="3059247" y="1132203"/>
                </a:lnTo>
                <a:cubicBezTo>
                  <a:pt x="3059247" y="1146122"/>
                  <a:pt x="3047949" y="1157406"/>
                  <a:pt x="3034012" y="1157406"/>
                </a:cubicBezTo>
                <a:cubicBezTo>
                  <a:pt x="3020075" y="1157406"/>
                  <a:pt x="3008776" y="1146122"/>
                  <a:pt x="3008776" y="1132203"/>
                </a:cubicBezTo>
                <a:lnTo>
                  <a:pt x="3008776" y="1005685"/>
                </a:lnTo>
                <a:cubicBezTo>
                  <a:pt x="3008776" y="991766"/>
                  <a:pt x="3020075" y="980482"/>
                  <a:pt x="3034012" y="980482"/>
                </a:cubicBezTo>
                <a:close/>
                <a:moveTo>
                  <a:pt x="7589312" y="961496"/>
                </a:moveTo>
                <a:cubicBezTo>
                  <a:pt x="7603248" y="960475"/>
                  <a:pt x="7615374" y="970932"/>
                  <a:pt x="7616396" y="984851"/>
                </a:cubicBezTo>
                <a:lnTo>
                  <a:pt x="7630695" y="1186473"/>
                </a:lnTo>
                <a:cubicBezTo>
                  <a:pt x="7631752" y="1200352"/>
                  <a:pt x="7621343" y="1212459"/>
                  <a:pt x="7607447" y="1213514"/>
                </a:cubicBezTo>
                <a:cubicBezTo>
                  <a:pt x="7607401" y="1213517"/>
                  <a:pt x="7607356" y="1213521"/>
                  <a:pt x="7607311" y="1213524"/>
                </a:cubicBezTo>
                <a:lnTo>
                  <a:pt x="7605461" y="1213524"/>
                </a:lnTo>
                <a:cubicBezTo>
                  <a:pt x="7592281" y="1213471"/>
                  <a:pt x="7581361" y="1203297"/>
                  <a:pt x="7580395" y="1190169"/>
                </a:cubicBezTo>
                <a:lnTo>
                  <a:pt x="7565927" y="988547"/>
                </a:lnTo>
                <a:cubicBezTo>
                  <a:pt x="7564905" y="974628"/>
                  <a:pt x="7575375" y="962517"/>
                  <a:pt x="7589312" y="961496"/>
                </a:cubicBezTo>
                <a:close/>
                <a:moveTo>
                  <a:pt x="7056069" y="928375"/>
                </a:moveTo>
                <a:cubicBezTo>
                  <a:pt x="7062279" y="930145"/>
                  <a:pt x="7067813" y="934281"/>
                  <a:pt x="7071199" y="940364"/>
                </a:cubicBezTo>
                <a:cubicBezTo>
                  <a:pt x="7071765" y="941380"/>
                  <a:pt x="7072259" y="942434"/>
                  <a:pt x="7072679" y="943519"/>
                </a:cubicBezTo>
                <a:lnTo>
                  <a:pt x="7081091" y="961329"/>
                </a:lnTo>
                <a:cubicBezTo>
                  <a:pt x="7087096" y="973787"/>
                  <a:pt x="7081852" y="988748"/>
                  <a:pt x="7069378" y="994745"/>
                </a:cubicBezTo>
                <a:cubicBezTo>
                  <a:pt x="7069246" y="994809"/>
                  <a:pt x="7069112" y="994871"/>
                  <a:pt x="7068979" y="994933"/>
                </a:cubicBezTo>
                <a:cubicBezTo>
                  <a:pt x="7065608" y="996486"/>
                  <a:pt x="7061922" y="997234"/>
                  <a:pt x="7058212" y="997117"/>
                </a:cubicBezTo>
                <a:cubicBezTo>
                  <a:pt x="7048450" y="997200"/>
                  <a:pt x="7039552" y="991539"/>
                  <a:pt x="7035501" y="982667"/>
                </a:cubicBezTo>
                <a:lnTo>
                  <a:pt x="7027089" y="964857"/>
                </a:lnTo>
                <a:cubicBezTo>
                  <a:pt x="7020317" y="952692"/>
                  <a:pt x="7024702" y="937347"/>
                  <a:pt x="7036882" y="930583"/>
                </a:cubicBezTo>
                <a:cubicBezTo>
                  <a:pt x="7042972" y="927201"/>
                  <a:pt x="7049859" y="926605"/>
                  <a:pt x="7056069" y="928375"/>
                </a:cubicBezTo>
                <a:close/>
                <a:moveTo>
                  <a:pt x="3092219" y="922348"/>
                </a:moveTo>
                <a:lnTo>
                  <a:pt x="3219064" y="922348"/>
                </a:lnTo>
                <a:cubicBezTo>
                  <a:pt x="3233000" y="922348"/>
                  <a:pt x="3244298" y="933632"/>
                  <a:pt x="3244298" y="947551"/>
                </a:cubicBezTo>
                <a:cubicBezTo>
                  <a:pt x="3244298" y="961470"/>
                  <a:pt x="3233000" y="972754"/>
                  <a:pt x="3219064" y="972754"/>
                </a:cubicBezTo>
                <a:lnTo>
                  <a:pt x="3092219" y="972754"/>
                </a:lnTo>
                <a:cubicBezTo>
                  <a:pt x="3078282" y="972754"/>
                  <a:pt x="3066984" y="961470"/>
                  <a:pt x="3066984" y="947551"/>
                </a:cubicBezTo>
                <a:cubicBezTo>
                  <a:pt x="3066984" y="933632"/>
                  <a:pt x="3078282" y="922348"/>
                  <a:pt x="3092219" y="922348"/>
                </a:cubicBezTo>
                <a:close/>
                <a:moveTo>
                  <a:pt x="2848960" y="922348"/>
                </a:moveTo>
                <a:lnTo>
                  <a:pt x="2975636" y="922348"/>
                </a:lnTo>
                <a:cubicBezTo>
                  <a:pt x="2989573" y="922348"/>
                  <a:pt x="3000870" y="933632"/>
                  <a:pt x="3000870" y="947551"/>
                </a:cubicBezTo>
                <a:cubicBezTo>
                  <a:pt x="3000870" y="961470"/>
                  <a:pt x="2989573" y="972754"/>
                  <a:pt x="2975636" y="972754"/>
                </a:cubicBezTo>
                <a:lnTo>
                  <a:pt x="2848960" y="972754"/>
                </a:lnTo>
                <a:cubicBezTo>
                  <a:pt x="2835021" y="972754"/>
                  <a:pt x="2823724" y="961470"/>
                  <a:pt x="2823724" y="947551"/>
                </a:cubicBezTo>
                <a:cubicBezTo>
                  <a:pt x="2823724" y="933632"/>
                  <a:pt x="2835021" y="922348"/>
                  <a:pt x="2848960" y="922348"/>
                </a:cubicBezTo>
                <a:close/>
                <a:moveTo>
                  <a:pt x="2460421" y="908621"/>
                </a:moveTo>
                <a:lnTo>
                  <a:pt x="2451604" y="912268"/>
                </a:lnTo>
                <a:lnTo>
                  <a:pt x="2442986" y="908703"/>
                </a:lnTo>
                <a:lnTo>
                  <a:pt x="2446555" y="917308"/>
                </a:lnTo>
                <a:lnTo>
                  <a:pt x="2442986" y="925913"/>
                </a:lnTo>
                <a:lnTo>
                  <a:pt x="2451604" y="922348"/>
                </a:lnTo>
                <a:lnTo>
                  <a:pt x="2460421" y="925995"/>
                </a:lnTo>
                <a:lnTo>
                  <a:pt x="2456817" y="917308"/>
                </a:lnTo>
                <a:close/>
                <a:moveTo>
                  <a:pt x="4879142" y="895969"/>
                </a:moveTo>
                <a:cubicBezTo>
                  <a:pt x="4505403" y="890566"/>
                  <a:pt x="4198042" y="1188782"/>
                  <a:pt x="4192632" y="1562053"/>
                </a:cubicBezTo>
                <a:cubicBezTo>
                  <a:pt x="4187222" y="1935324"/>
                  <a:pt x="4485812" y="2242301"/>
                  <a:pt x="4859551" y="2247704"/>
                </a:cubicBezTo>
                <a:cubicBezTo>
                  <a:pt x="4866642" y="2247806"/>
                  <a:pt x="4873734" y="2247798"/>
                  <a:pt x="4880824" y="2247677"/>
                </a:cubicBezTo>
                <a:lnTo>
                  <a:pt x="4880825" y="2247678"/>
                </a:lnTo>
                <a:cubicBezTo>
                  <a:pt x="5028913" y="2248025"/>
                  <a:pt x="5172951" y="2199403"/>
                  <a:pt x="5290463" y="2109398"/>
                </a:cubicBezTo>
                <a:cubicBezTo>
                  <a:pt x="5587683" y="1883032"/>
                  <a:pt x="5644892" y="1458883"/>
                  <a:pt x="5418242" y="1162035"/>
                </a:cubicBezTo>
                <a:cubicBezTo>
                  <a:pt x="5290025" y="994106"/>
                  <a:pt x="5090591" y="895678"/>
                  <a:pt x="4879142" y="895969"/>
                </a:cubicBezTo>
                <a:close/>
                <a:moveTo>
                  <a:pt x="3500599" y="847691"/>
                </a:moveTo>
                <a:cubicBezTo>
                  <a:pt x="3506748" y="845715"/>
                  <a:pt x="3513652" y="846082"/>
                  <a:pt x="3519855" y="849260"/>
                </a:cubicBezTo>
                <a:lnTo>
                  <a:pt x="3699354" y="941670"/>
                </a:lnTo>
                <a:cubicBezTo>
                  <a:pt x="3711643" y="947954"/>
                  <a:pt x="3716532" y="962977"/>
                  <a:pt x="3710290" y="975275"/>
                </a:cubicBezTo>
                <a:cubicBezTo>
                  <a:pt x="3705994" y="983782"/>
                  <a:pt x="3697287" y="989169"/>
                  <a:pt x="3687747" y="989221"/>
                </a:cubicBezTo>
                <a:cubicBezTo>
                  <a:pt x="3683753" y="989253"/>
                  <a:pt x="3679816" y="988270"/>
                  <a:pt x="3676308" y="986364"/>
                </a:cubicBezTo>
                <a:lnTo>
                  <a:pt x="3496806" y="894121"/>
                </a:lnTo>
                <a:cubicBezTo>
                  <a:pt x="3484404" y="887765"/>
                  <a:pt x="3479508" y="872569"/>
                  <a:pt x="3485873" y="860181"/>
                </a:cubicBezTo>
                <a:cubicBezTo>
                  <a:pt x="3489055" y="853987"/>
                  <a:pt x="3494449" y="849668"/>
                  <a:pt x="3500599" y="847691"/>
                </a:cubicBezTo>
                <a:close/>
                <a:moveTo>
                  <a:pt x="4882673" y="845733"/>
                </a:moveTo>
                <a:cubicBezTo>
                  <a:pt x="5284231" y="846243"/>
                  <a:pt x="5609345" y="1171776"/>
                  <a:pt x="5608834" y="1572831"/>
                </a:cubicBezTo>
                <a:cubicBezTo>
                  <a:pt x="5608546" y="1799349"/>
                  <a:pt x="5502439" y="2012758"/>
                  <a:pt x="5321921" y="2149891"/>
                </a:cubicBezTo>
                <a:cubicBezTo>
                  <a:pt x="5195247" y="2246466"/>
                  <a:pt x="5040187" y="2298561"/>
                  <a:pt x="4880825" y="2298083"/>
                </a:cubicBezTo>
                <a:cubicBezTo>
                  <a:pt x="4479267" y="2297573"/>
                  <a:pt x="4154153" y="1972041"/>
                  <a:pt x="4154664" y="1570985"/>
                </a:cubicBezTo>
                <a:cubicBezTo>
                  <a:pt x="4155174" y="1169930"/>
                  <a:pt x="4481115" y="845223"/>
                  <a:pt x="4882673" y="845733"/>
                </a:cubicBezTo>
                <a:close/>
                <a:moveTo>
                  <a:pt x="2451604" y="795662"/>
                </a:moveTo>
                <a:cubicBezTo>
                  <a:pt x="2465540" y="795662"/>
                  <a:pt x="2476839" y="806946"/>
                  <a:pt x="2476839" y="820865"/>
                </a:cubicBezTo>
                <a:lnTo>
                  <a:pt x="2476839" y="887065"/>
                </a:lnTo>
                <a:lnTo>
                  <a:pt x="2473236" y="895752"/>
                </a:lnTo>
                <a:lnTo>
                  <a:pt x="2482053" y="892105"/>
                </a:lnTo>
                <a:lnTo>
                  <a:pt x="2548166" y="892105"/>
                </a:lnTo>
                <a:cubicBezTo>
                  <a:pt x="2562103" y="892105"/>
                  <a:pt x="2573401" y="903389"/>
                  <a:pt x="2573401" y="917308"/>
                </a:cubicBezTo>
                <a:cubicBezTo>
                  <a:pt x="2573401" y="931227"/>
                  <a:pt x="2562103" y="942511"/>
                  <a:pt x="2548166" y="942511"/>
                </a:cubicBezTo>
                <a:lnTo>
                  <a:pt x="2482053" y="942511"/>
                </a:lnTo>
                <a:lnTo>
                  <a:pt x="2473236" y="938863"/>
                </a:lnTo>
                <a:lnTo>
                  <a:pt x="2476839" y="947551"/>
                </a:lnTo>
                <a:lnTo>
                  <a:pt x="2476839" y="1013751"/>
                </a:lnTo>
                <a:cubicBezTo>
                  <a:pt x="2476839" y="1027671"/>
                  <a:pt x="2465540" y="1038954"/>
                  <a:pt x="2451604" y="1038954"/>
                </a:cubicBezTo>
                <a:cubicBezTo>
                  <a:pt x="2437667" y="1038954"/>
                  <a:pt x="2426369" y="1027671"/>
                  <a:pt x="2426369" y="1013751"/>
                </a:cubicBezTo>
                <a:lnTo>
                  <a:pt x="2426369" y="947551"/>
                </a:lnTo>
                <a:lnTo>
                  <a:pt x="2429938" y="938946"/>
                </a:lnTo>
                <a:lnTo>
                  <a:pt x="2421321" y="942511"/>
                </a:lnTo>
                <a:lnTo>
                  <a:pt x="2355039" y="942511"/>
                </a:lnTo>
                <a:cubicBezTo>
                  <a:pt x="2341103" y="942511"/>
                  <a:pt x="2329805" y="931227"/>
                  <a:pt x="2329805" y="917308"/>
                </a:cubicBezTo>
                <a:cubicBezTo>
                  <a:pt x="2329805" y="903389"/>
                  <a:pt x="2341103" y="892105"/>
                  <a:pt x="2355039" y="892105"/>
                </a:cubicBezTo>
                <a:lnTo>
                  <a:pt x="2421321" y="892105"/>
                </a:lnTo>
                <a:lnTo>
                  <a:pt x="2429938" y="895670"/>
                </a:lnTo>
                <a:lnTo>
                  <a:pt x="2426369" y="887065"/>
                </a:lnTo>
                <a:lnTo>
                  <a:pt x="2426369" y="820865"/>
                </a:lnTo>
                <a:cubicBezTo>
                  <a:pt x="2426369" y="806946"/>
                  <a:pt x="2437667" y="795662"/>
                  <a:pt x="2451604" y="795662"/>
                </a:cubicBezTo>
                <a:close/>
                <a:moveTo>
                  <a:pt x="8193375" y="792287"/>
                </a:moveTo>
                <a:cubicBezTo>
                  <a:pt x="8206931" y="795518"/>
                  <a:pt x="8215298" y="809113"/>
                  <a:pt x="8212063" y="822652"/>
                </a:cubicBezTo>
                <a:cubicBezTo>
                  <a:pt x="8211642" y="824413"/>
                  <a:pt x="8211033" y="826123"/>
                  <a:pt x="8210245" y="827754"/>
                </a:cubicBezTo>
                <a:lnTo>
                  <a:pt x="8204526" y="843380"/>
                </a:lnTo>
                <a:cubicBezTo>
                  <a:pt x="8201041" y="853526"/>
                  <a:pt x="8191545" y="860387"/>
                  <a:pt x="8180805" y="860518"/>
                </a:cubicBezTo>
                <a:cubicBezTo>
                  <a:pt x="8177825" y="860507"/>
                  <a:pt x="8174868" y="859996"/>
                  <a:pt x="8172058" y="859005"/>
                </a:cubicBezTo>
                <a:cubicBezTo>
                  <a:pt x="8159071" y="854056"/>
                  <a:pt x="8152422" y="839655"/>
                  <a:pt x="8157084" y="826578"/>
                </a:cubicBezTo>
                <a:lnTo>
                  <a:pt x="8162972" y="810952"/>
                </a:lnTo>
                <a:cubicBezTo>
                  <a:pt x="8166208" y="797413"/>
                  <a:pt x="8179820" y="789057"/>
                  <a:pt x="8193375" y="792287"/>
                </a:cubicBezTo>
                <a:close/>
                <a:moveTo>
                  <a:pt x="7573161" y="744080"/>
                </a:moveTo>
                <a:cubicBezTo>
                  <a:pt x="7587098" y="743059"/>
                  <a:pt x="7599224" y="753516"/>
                  <a:pt x="7600246" y="767435"/>
                </a:cubicBezTo>
                <a:lnTo>
                  <a:pt x="7601424" y="784237"/>
                </a:lnTo>
                <a:cubicBezTo>
                  <a:pt x="7602480" y="798116"/>
                  <a:pt x="7592072" y="810222"/>
                  <a:pt x="7578175" y="811278"/>
                </a:cubicBezTo>
                <a:cubicBezTo>
                  <a:pt x="7578130" y="811281"/>
                  <a:pt x="7578085" y="811284"/>
                  <a:pt x="7578039" y="811288"/>
                </a:cubicBezTo>
                <a:lnTo>
                  <a:pt x="7576189" y="811288"/>
                </a:lnTo>
                <a:cubicBezTo>
                  <a:pt x="7563009" y="811235"/>
                  <a:pt x="7552089" y="801061"/>
                  <a:pt x="7551123" y="787933"/>
                </a:cubicBezTo>
                <a:lnTo>
                  <a:pt x="7549777" y="771131"/>
                </a:lnTo>
                <a:cubicBezTo>
                  <a:pt x="7548755" y="757212"/>
                  <a:pt x="7559225" y="745101"/>
                  <a:pt x="7573161" y="744080"/>
                </a:cubicBezTo>
                <a:close/>
                <a:moveTo>
                  <a:pt x="3034012" y="737864"/>
                </a:moveTo>
                <a:cubicBezTo>
                  <a:pt x="3047949" y="737864"/>
                  <a:pt x="3059247" y="749148"/>
                  <a:pt x="3059247" y="763067"/>
                </a:cubicBezTo>
                <a:lnTo>
                  <a:pt x="3059247" y="889753"/>
                </a:lnTo>
                <a:cubicBezTo>
                  <a:pt x="3059153" y="903607"/>
                  <a:pt x="3047883" y="914788"/>
                  <a:pt x="3034012" y="914788"/>
                </a:cubicBezTo>
                <a:cubicBezTo>
                  <a:pt x="3020075" y="914788"/>
                  <a:pt x="3008776" y="903504"/>
                  <a:pt x="3008776" y="889585"/>
                </a:cubicBezTo>
                <a:lnTo>
                  <a:pt x="3008776" y="763067"/>
                </a:lnTo>
                <a:cubicBezTo>
                  <a:pt x="3008776" y="749148"/>
                  <a:pt x="3020075" y="737864"/>
                  <a:pt x="3034012" y="737864"/>
                </a:cubicBezTo>
                <a:close/>
                <a:moveTo>
                  <a:pt x="6180093" y="697457"/>
                </a:moveTo>
                <a:cubicBezTo>
                  <a:pt x="6186486" y="698369"/>
                  <a:pt x="6192531" y="701717"/>
                  <a:pt x="6196712" y="707285"/>
                </a:cubicBezTo>
                <a:cubicBezTo>
                  <a:pt x="6205074" y="718420"/>
                  <a:pt x="6202815" y="734217"/>
                  <a:pt x="6191666" y="742569"/>
                </a:cubicBezTo>
                <a:lnTo>
                  <a:pt x="6030501" y="863878"/>
                </a:lnTo>
                <a:cubicBezTo>
                  <a:pt x="6026122" y="867129"/>
                  <a:pt x="6020816" y="868895"/>
                  <a:pt x="6015360" y="868919"/>
                </a:cubicBezTo>
                <a:cubicBezTo>
                  <a:pt x="6001424" y="869012"/>
                  <a:pt x="5990051" y="857804"/>
                  <a:pt x="5989958" y="843885"/>
                </a:cubicBezTo>
                <a:cubicBezTo>
                  <a:pt x="5989904" y="835893"/>
                  <a:pt x="5993650" y="828349"/>
                  <a:pt x="6000052" y="823554"/>
                </a:cubicBezTo>
                <a:lnTo>
                  <a:pt x="6161384" y="702244"/>
                </a:lnTo>
                <a:cubicBezTo>
                  <a:pt x="6166959" y="698068"/>
                  <a:pt x="6173700" y="696545"/>
                  <a:pt x="6180093" y="697457"/>
                </a:cubicBezTo>
                <a:close/>
                <a:moveTo>
                  <a:pt x="4865853" y="696699"/>
                </a:moveTo>
                <a:lnTo>
                  <a:pt x="4828337" y="804399"/>
                </a:lnTo>
                <a:cubicBezTo>
                  <a:pt x="4825070" y="813656"/>
                  <a:pt x="4816749" y="820199"/>
                  <a:pt x="4806973" y="821201"/>
                </a:cubicBezTo>
                <a:cubicBezTo>
                  <a:pt x="4778365" y="823899"/>
                  <a:pt x="4749942" y="828275"/>
                  <a:pt x="4721849" y="834306"/>
                </a:cubicBezTo>
                <a:cubicBezTo>
                  <a:pt x="4712445" y="836297"/>
                  <a:pt x="4702726" y="832779"/>
                  <a:pt x="4696783" y="825233"/>
                </a:cubicBezTo>
                <a:lnTo>
                  <a:pt x="4624612" y="734167"/>
                </a:lnTo>
                <a:cubicBezTo>
                  <a:pt x="4586621" y="745661"/>
                  <a:pt x="4549466" y="759752"/>
                  <a:pt x="4513413" y="776340"/>
                </a:cubicBezTo>
                <a:lnTo>
                  <a:pt x="4523002" y="889920"/>
                </a:lnTo>
                <a:cubicBezTo>
                  <a:pt x="4523818" y="899782"/>
                  <a:pt x="4518741" y="909199"/>
                  <a:pt x="4510049" y="913947"/>
                </a:cubicBezTo>
                <a:cubicBezTo>
                  <a:pt x="4483481" y="928933"/>
                  <a:pt x="4457759" y="945368"/>
                  <a:pt x="4433000" y="963176"/>
                </a:cubicBezTo>
                <a:cubicBezTo>
                  <a:pt x="4425276" y="968928"/>
                  <a:pt x="4414924" y="969713"/>
                  <a:pt x="4406420" y="965193"/>
                </a:cubicBezTo>
                <a:lnTo>
                  <a:pt x="4303463" y="911427"/>
                </a:lnTo>
                <a:cubicBezTo>
                  <a:pt x="4274370" y="936677"/>
                  <a:pt x="4246947" y="963785"/>
                  <a:pt x="4221367" y="992580"/>
                </a:cubicBezTo>
                <a:lnTo>
                  <a:pt x="4276378" y="1092383"/>
                </a:lnTo>
                <a:cubicBezTo>
                  <a:pt x="4281152" y="1101056"/>
                  <a:pt x="4280361" y="1111725"/>
                  <a:pt x="4274360" y="1119602"/>
                </a:cubicBezTo>
                <a:cubicBezTo>
                  <a:pt x="4254919" y="1145430"/>
                  <a:pt x="4237162" y="1172481"/>
                  <a:pt x="4221199" y="1200586"/>
                </a:cubicBezTo>
                <a:cubicBezTo>
                  <a:pt x="4216418" y="1208969"/>
                  <a:pt x="4207290" y="1213918"/>
                  <a:pt x="4197647" y="1213356"/>
                </a:cubicBezTo>
                <a:lnTo>
                  <a:pt x="4082242" y="1206131"/>
                </a:lnTo>
                <a:cubicBezTo>
                  <a:pt x="4066493" y="1240233"/>
                  <a:pt x="4052951" y="1275309"/>
                  <a:pt x="4041699" y="1311143"/>
                </a:cubicBezTo>
                <a:lnTo>
                  <a:pt x="4132710" y="1380030"/>
                </a:lnTo>
                <a:cubicBezTo>
                  <a:pt x="4140616" y="1386015"/>
                  <a:pt x="4144244" y="1396094"/>
                  <a:pt x="4141963" y="1405737"/>
                </a:cubicBezTo>
                <a:cubicBezTo>
                  <a:pt x="4134525" y="1438569"/>
                  <a:pt x="4129243" y="1471852"/>
                  <a:pt x="4126150" y="1505372"/>
                </a:cubicBezTo>
                <a:cubicBezTo>
                  <a:pt x="4125228" y="1515169"/>
                  <a:pt x="4118646" y="1523518"/>
                  <a:pt x="4109327" y="1526710"/>
                </a:cubicBezTo>
                <a:lnTo>
                  <a:pt x="4001330" y="1566867"/>
                </a:lnTo>
                <a:cubicBezTo>
                  <a:pt x="4000972" y="1603704"/>
                  <a:pt x="4003051" y="1640524"/>
                  <a:pt x="4007554" y="1677087"/>
                </a:cubicBezTo>
                <a:lnTo>
                  <a:pt x="4118747" y="1703130"/>
                </a:lnTo>
                <a:cubicBezTo>
                  <a:pt x="4128310" y="1705434"/>
                  <a:pt x="4135702" y="1713012"/>
                  <a:pt x="4137757" y="1722620"/>
                </a:cubicBezTo>
                <a:cubicBezTo>
                  <a:pt x="4144772" y="1756413"/>
                  <a:pt x="4154046" y="1789699"/>
                  <a:pt x="4165515" y="1822255"/>
                </a:cubicBezTo>
                <a:cubicBezTo>
                  <a:pt x="4168753" y="1831509"/>
                  <a:pt x="4166325" y="1841798"/>
                  <a:pt x="4159291" y="1848634"/>
                </a:cubicBezTo>
                <a:lnTo>
                  <a:pt x="4077027" y="1928779"/>
                </a:lnTo>
                <a:cubicBezTo>
                  <a:pt x="4085606" y="1947765"/>
                  <a:pt x="4093850" y="1963727"/>
                  <a:pt x="4100747" y="1979185"/>
                </a:cubicBezTo>
                <a:cubicBezTo>
                  <a:pt x="4107645" y="1994643"/>
                  <a:pt x="4117570" y="2009260"/>
                  <a:pt x="4128000" y="2026902"/>
                </a:cubicBezTo>
                <a:lnTo>
                  <a:pt x="4240714" y="2005396"/>
                </a:lnTo>
                <a:cubicBezTo>
                  <a:pt x="4250369" y="2003602"/>
                  <a:pt x="4260195" y="2007527"/>
                  <a:pt x="4265948" y="2015477"/>
                </a:cubicBezTo>
                <a:cubicBezTo>
                  <a:pt x="4286097" y="2043486"/>
                  <a:pt x="4308130" y="2070095"/>
                  <a:pt x="4331894" y="2095118"/>
                </a:cubicBezTo>
                <a:cubicBezTo>
                  <a:pt x="4338762" y="2102144"/>
                  <a:pt x="4340809" y="2112567"/>
                  <a:pt x="4337109" y="2121665"/>
                </a:cubicBezTo>
                <a:lnTo>
                  <a:pt x="4295051" y="2227852"/>
                </a:lnTo>
                <a:cubicBezTo>
                  <a:pt x="4322620" y="2252034"/>
                  <a:pt x="4351667" y="2274479"/>
                  <a:pt x="4382026" y="2295060"/>
                </a:cubicBezTo>
                <a:lnTo>
                  <a:pt x="4476907" y="2229196"/>
                </a:lnTo>
                <a:cubicBezTo>
                  <a:pt x="4484888" y="2223612"/>
                  <a:pt x="4495385" y="2223154"/>
                  <a:pt x="4503824" y="2228020"/>
                </a:cubicBezTo>
                <a:cubicBezTo>
                  <a:pt x="4533165" y="2244617"/>
                  <a:pt x="4563568" y="2259266"/>
                  <a:pt x="4594836" y="2271873"/>
                </a:cubicBezTo>
                <a:cubicBezTo>
                  <a:pt x="4604022" y="2275601"/>
                  <a:pt x="4610196" y="2284327"/>
                  <a:pt x="4610649" y="2294219"/>
                </a:cubicBezTo>
                <a:lnTo>
                  <a:pt x="4615360" y="2408136"/>
                </a:lnTo>
                <a:cubicBezTo>
                  <a:pt x="4651216" y="2419306"/>
                  <a:pt x="4687737" y="2428229"/>
                  <a:pt x="4724708" y="2434851"/>
                </a:cubicBezTo>
                <a:lnTo>
                  <a:pt x="4784766" y="2335888"/>
                </a:lnTo>
                <a:cubicBezTo>
                  <a:pt x="4789739" y="2327622"/>
                  <a:pt x="4799049" y="2322972"/>
                  <a:pt x="4808655" y="2323959"/>
                </a:cubicBezTo>
                <a:cubicBezTo>
                  <a:pt x="4840865" y="2326910"/>
                  <a:pt x="4873234" y="2327752"/>
                  <a:pt x="4905555" y="2326479"/>
                </a:cubicBezTo>
                <a:lnTo>
                  <a:pt x="4906732" y="2326647"/>
                </a:lnTo>
                <a:cubicBezTo>
                  <a:pt x="4916370" y="2326668"/>
                  <a:pt x="4925167" y="2332134"/>
                  <a:pt x="4929443" y="2340761"/>
                </a:cubicBezTo>
                <a:lnTo>
                  <a:pt x="4979912" y="2442580"/>
                </a:lnTo>
                <a:cubicBezTo>
                  <a:pt x="5018181" y="2438140"/>
                  <a:pt x="5056116" y="2431180"/>
                  <a:pt x="5093467" y="2421745"/>
                </a:cubicBezTo>
                <a:lnTo>
                  <a:pt x="5108102" y="2306485"/>
                </a:lnTo>
                <a:cubicBezTo>
                  <a:pt x="5109271" y="2296941"/>
                  <a:pt x="5115809" y="2288909"/>
                  <a:pt x="5124925" y="2285819"/>
                </a:cubicBezTo>
                <a:cubicBezTo>
                  <a:pt x="5153626" y="2275764"/>
                  <a:pt x="5181712" y="2264039"/>
                  <a:pt x="5209040" y="2250703"/>
                </a:cubicBezTo>
                <a:cubicBezTo>
                  <a:pt x="5217916" y="2246383"/>
                  <a:pt x="5228500" y="2247631"/>
                  <a:pt x="5236125" y="2253895"/>
                </a:cubicBezTo>
                <a:lnTo>
                  <a:pt x="5324109" y="2326479"/>
                </a:lnTo>
                <a:cubicBezTo>
                  <a:pt x="5358279" y="2306390"/>
                  <a:pt x="5390995" y="2283932"/>
                  <a:pt x="5422019" y="2259272"/>
                </a:cubicBezTo>
                <a:lnTo>
                  <a:pt x="5388373" y="2148043"/>
                </a:lnTo>
                <a:cubicBezTo>
                  <a:pt x="5385544" y="2138893"/>
                  <a:pt x="5388151" y="2128933"/>
                  <a:pt x="5395102" y="2122337"/>
                </a:cubicBezTo>
                <a:cubicBezTo>
                  <a:pt x="5416092" y="2102727"/>
                  <a:pt x="5435920" y="2081914"/>
                  <a:pt x="5454487" y="2060002"/>
                </a:cubicBezTo>
                <a:cubicBezTo>
                  <a:pt x="5460871" y="2052481"/>
                  <a:pt x="5471040" y="2049336"/>
                  <a:pt x="5480562" y="2051937"/>
                </a:cubicBezTo>
                <a:lnTo>
                  <a:pt x="5591089" y="2082684"/>
                </a:lnTo>
                <a:cubicBezTo>
                  <a:pt x="5614757" y="2049578"/>
                  <a:pt x="5636116" y="2014884"/>
                  <a:pt x="5655015" y="1978849"/>
                </a:cubicBezTo>
                <a:lnTo>
                  <a:pt x="5578976" y="1890638"/>
                </a:lnTo>
                <a:cubicBezTo>
                  <a:pt x="5572430" y="1883495"/>
                  <a:pt x="5570595" y="1873222"/>
                  <a:pt x="5574266" y="1864259"/>
                </a:cubicBezTo>
                <a:cubicBezTo>
                  <a:pt x="5584697" y="1839333"/>
                  <a:pt x="5593795" y="1813870"/>
                  <a:pt x="5601519" y="1787979"/>
                </a:cubicBezTo>
                <a:cubicBezTo>
                  <a:pt x="5604587" y="1778924"/>
                  <a:pt x="5612551" y="1772405"/>
                  <a:pt x="5622043" y="1771177"/>
                </a:cubicBezTo>
                <a:lnTo>
                  <a:pt x="5735597" y="1754375"/>
                </a:lnTo>
                <a:cubicBezTo>
                  <a:pt x="5744095" y="1713768"/>
                  <a:pt x="5749716" y="1672614"/>
                  <a:pt x="5752420" y="1631218"/>
                </a:cubicBezTo>
                <a:lnTo>
                  <a:pt x="5647109" y="1581820"/>
                </a:lnTo>
                <a:cubicBezTo>
                  <a:pt x="5638394" y="1577671"/>
                  <a:pt x="5632788" y="1568947"/>
                  <a:pt x="5632641" y="1559306"/>
                </a:cubicBezTo>
                <a:cubicBezTo>
                  <a:pt x="5632641" y="1533263"/>
                  <a:pt x="5630454" y="1507052"/>
                  <a:pt x="5627426" y="1481849"/>
                </a:cubicBezTo>
                <a:cubicBezTo>
                  <a:pt x="5626174" y="1472198"/>
                  <a:pt x="5630635" y="1462696"/>
                  <a:pt x="5638866" y="1457487"/>
                </a:cubicBezTo>
                <a:lnTo>
                  <a:pt x="5736102" y="1395824"/>
                </a:lnTo>
                <a:cubicBezTo>
                  <a:pt x="5727799" y="1354748"/>
                  <a:pt x="5716554" y="1314319"/>
                  <a:pt x="5702456" y="1274851"/>
                </a:cubicBezTo>
                <a:lnTo>
                  <a:pt x="5586547" y="1272498"/>
                </a:lnTo>
                <a:cubicBezTo>
                  <a:pt x="5576878" y="1272226"/>
                  <a:pt x="5568204" y="1266494"/>
                  <a:pt x="5564172" y="1257713"/>
                </a:cubicBezTo>
                <a:cubicBezTo>
                  <a:pt x="5558452" y="1244943"/>
                  <a:pt x="5553069" y="1233854"/>
                  <a:pt x="5547349" y="1224109"/>
                </a:cubicBezTo>
                <a:cubicBezTo>
                  <a:pt x="5541629" y="1214364"/>
                  <a:pt x="5535741" y="1202771"/>
                  <a:pt x="5528676" y="1190505"/>
                </a:cubicBezTo>
                <a:cubicBezTo>
                  <a:pt x="5523450" y="1182304"/>
                  <a:pt x="5523450" y="1171823"/>
                  <a:pt x="5528676" y="1163622"/>
                </a:cubicBezTo>
                <a:lnTo>
                  <a:pt x="5592771" y="1067348"/>
                </a:lnTo>
                <a:cubicBezTo>
                  <a:pt x="5568517" y="1033039"/>
                  <a:pt x="5541811" y="1000527"/>
                  <a:pt x="5512862" y="970065"/>
                </a:cubicBezTo>
                <a:lnTo>
                  <a:pt x="5406710" y="1014590"/>
                </a:lnTo>
                <a:cubicBezTo>
                  <a:pt x="5397748" y="1018374"/>
                  <a:pt x="5387405" y="1016674"/>
                  <a:pt x="5380130" y="1010222"/>
                </a:cubicBezTo>
                <a:cubicBezTo>
                  <a:pt x="5360737" y="993002"/>
                  <a:pt x="5340467" y="976794"/>
                  <a:pt x="5319399" y="961664"/>
                </a:cubicBezTo>
                <a:cubicBezTo>
                  <a:pt x="5311592" y="956021"/>
                  <a:pt x="5307624" y="946472"/>
                  <a:pt x="5309138" y="936966"/>
                </a:cubicBezTo>
                <a:lnTo>
                  <a:pt x="5328651" y="822377"/>
                </a:lnTo>
                <a:cubicBezTo>
                  <a:pt x="5292937" y="801110"/>
                  <a:pt x="5255780" y="782359"/>
                  <a:pt x="5217451" y="766259"/>
                </a:cubicBezTo>
                <a:lnTo>
                  <a:pt x="5138888" y="850268"/>
                </a:lnTo>
                <a:cubicBezTo>
                  <a:pt x="5132166" y="857369"/>
                  <a:pt x="5121958" y="859984"/>
                  <a:pt x="5112644" y="856989"/>
                </a:cubicBezTo>
                <a:cubicBezTo>
                  <a:pt x="5087485" y="848196"/>
                  <a:pt x="5061879" y="840737"/>
                  <a:pt x="5035932" y="834642"/>
                </a:cubicBezTo>
                <a:cubicBezTo>
                  <a:pt x="5026563" y="832695"/>
                  <a:pt x="5019122" y="825589"/>
                  <a:pt x="5016754" y="816328"/>
                </a:cubicBezTo>
                <a:lnTo>
                  <a:pt x="4987819" y="703588"/>
                </a:lnTo>
                <a:cubicBezTo>
                  <a:pt x="4947366" y="698536"/>
                  <a:pt x="4906617" y="696234"/>
                  <a:pt x="4865853" y="696699"/>
                </a:cubicBezTo>
                <a:close/>
                <a:moveTo>
                  <a:pt x="4847011" y="647302"/>
                </a:moveTo>
                <a:lnTo>
                  <a:pt x="4860132" y="647302"/>
                </a:lnTo>
                <a:cubicBezTo>
                  <a:pt x="4906355" y="646441"/>
                  <a:pt x="4952578" y="649024"/>
                  <a:pt x="4998417" y="655031"/>
                </a:cubicBezTo>
                <a:lnTo>
                  <a:pt x="5011034" y="656711"/>
                </a:lnTo>
                <a:cubicBezTo>
                  <a:pt x="5021184" y="658089"/>
                  <a:pt x="5029492" y="665458"/>
                  <a:pt x="5032063" y="675361"/>
                </a:cubicBezTo>
                <a:lnTo>
                  <a:pt x="5061503" y="789613"/>
                </a:lnTo>
                <a:cubicBezTo>
                  <a:pt x="5079167" y="793814"/>
                  <a:pt x="5096662" y="798518"/>
                  <a:pt x="5114158" y="803895"/>
                </a:cubicBezTo>
                <a:lnTo>
                  <a:pt x="5193899" y="719046"/>
                </a:lnTo>
                <a:cubicBezTo>
                  <a:pt x="5201008" y="711364"/>
                  <a:pt x="5212169" y="708947"/>
                  <a:pt x="5221825" y="712997"/>
                </a:cubicBezTo>
                <a:lnTo>
                  <a:pt x="5233938" y="718038"/>
                </a:lnTo>
                <a:cubicBezTo>
                  <a:pt x="5277397" y="735957"/>
                  <a:pt x="5319410" y="757190"/>
                  <a:pt x="5359605" y="781548"/>
                </a:cubicBezTo>
                <a:lnTo>
                  <a:pt x="5370541" y="788101"/>
                </a:lnTo>
                <a:cubicBezTo>
                  <a:pt x="5379425" y="793411"/>
                  <a:pt x="5384161" y="803603"/>
                  <a:pt x="5382485" y="813808"/>
                </a:cubicBezTo>
                <a:lnTo>
                  <a:pt x="5362802" y="930077"/>
                </a:lnTo>
                <a:cubicBezTo>
                  <a:pt x="5376597" y="940326"/>
                  <a:pt x="5389887" y="951079"/>
                  <a:pt x="5402840" y="962000"/>
                </a:cubicBezTo>
                <a:lnTo>
                  <a:pt x="5510507" y="916971"/>
                </a:lnTo>
                <a:cubicBezTo>
                  <a:pt x="5520088" y="912787"/>
                  <a:pt x="5531270" y="915074"/>
                  <a:pt x="5538433" y="922684"/>
                </a:cubicBezTo>
                <a:lnTo>
                  <a:pt x="5547349" y="931925"/>
                </a:lnTo>
                <a:cubicBezTo>
                  <a:pt x="5580246" y="965926"/>
                  <a:pt x="5610502" y="1002379"/>
                  <a:pt x="5637856" y="1040969"/>
                </a:cubicBezTo>
                <a:lnTo>
                  <a:pt x="5645090" y="1051554"/>
                </a:lnTo>
                <a:cubicBezTo>
                  <a:pt x="5650890" y="1060133"/>
                  <a:pt x="5650890" y="1071371"/>
                  <a:pt x="5645090" y="1079949"/>
                </a:cubicBezTo>
                <a:lnTo>
                  <a:pt x="5580154" y="1177400"/>
                </a:lnTo>
                <a:cubicBezTo>
                  <a:pt x="5584527" y="1185129"/>
                  <a:pt x="5588565" y="1192186"/>
                  <a:pt x="5592266" y="1199410"/>
                </a:cubicBezTo>
                <a:cubicBezTo>
                  <a:pt x="5595967" y="1206635"/>
                  <a:pt x="5599668" y="1213860"/>
                  <a:pt x="5603370" y="1221757"/>
                </a:cubicBezTo>
                <a:lnTo>
                  <a:pt x="5721130" y="1224109"/>
                </a:lnTo>
                <a:cubicBezTo>
                  <a:pt x="5731580" y="1224443"/>
                  <a:pt x="5740774" y="1231097"/>
                  <a:pt x="5744346" y="1240911"/>
                </a:cubicBezTo>
                <a:lnTo>
                  <a:pt x="5748719" y="1253008"/>
                </a:lnTo>
                <a:cubicBezTo>
                  <a:pt x="5765221" y="1297574"/>
                  <a:pt x="5778215" y="1343358"/>
                  <a:pt x="5787580" y="1389943"/>
                </a:cubicBezTo>
                <a:lnTo>
                  <a:pt x="5790103" y="1402545"/>
                </a:lnTo>
                <a:cubicBezTo>
                  <a:pt x="5792269" y="1412742"/>
                  <a:pt x="5787836" y="1423207"/>
                  <a:pt x="5779000" y="1428755"/>
                </a:cubicBezTo>
                <a:lnTo>
                  <a:pt x="5680418" y="1491258"/>
                </a:lnTo>
                <a:cubicBezTo>
                  <a:pt x="5682101" y="1508060"/>
                  <a:pt x="5683278" y="1524862"/>
                  <a:pt x="5683783" y="1541664"/>
                </a:cubicBezTo>
                <a:lnTo>
                  <a:pt x="5790608" y="1592069"/>
                </a:lnTo>
                <a:cubicBezTo>
                  <a:pt x="5800009" y="1596423"/>
                  <a:pt x="5805759" y="1606105"/>
                  <a:pt x="5805075" y="1616432"/>
                </a:cubicBezTo>
                <a:lnTo>
                  <a:pt x="5805076" y="1629202"/>
                </a:lnTo>
                <a:cubicBezTo>
                  <a:pt x="5802140" y="1676115"/>
                  <a:pt x="5795616" y="1722737"/>
                  <a:pt x="5785561" y="1768657"/>
                </a:cubicBezTo>
                <a:lnTo>
                  <a:pt x="5782870" y="1781258"/>
                </a:lnTo>
                <a:cubicBezTo>
                  <a:pt x="5780531" y="1791481"/>
                  <a:pt x="5772209" y="1799261"/>
                  <a:pt x="5761841" y="1800916"/>
                </a:cubicBezTo>
                <a:lnTo>
                  <a:pt x="5646604" y="1817718"/>
                </a:lnTo>
                <a:cubicBezTo>
                  <a:pt x="5641053" y="1834520"/>
                  <a:pt x="5634996" y="1851322"/>
                  <a:pt x="5628267" y="1868124"/>
                </a:cubicBezTo>
                <a:lnTo>
                  <a:pt x="5705484" y="1957343"/>
                </a:lnTo>
                <a:cubicBezTo>
                  <a:pt x="5712145" y="1965184"/>
                  <a:pt x="5713407" y="1976266"/>
                  <a:pt x="5708681" y="1985402"/>
                </a:cubicBezTo>
                <a:lnTo>
                  <a:pt x="5702961" y="1996659"/>
                </a:lnTo>
                <a:cubicBezTo>
                  <a:pt x="5681757" y="2037611"/>
                  <a:pt x="5657520" y="2076925"/>
                  <a:pt x="5630454" y="2114272"/>
                </a:cubicBezTo>
                <a:lnTo>
                  <a:pt x="5622716" y="2124857"/>
                </a:lnTo>
                <a:cubicBezTo>
                  <a:pt x="5616541" y="2133441"/>
                  <a:pt x="5605659" y="2137265"/>
                  <a:pt x="5595463" y="2134434"/>
                </a:cubicBezTo>
                <a:lnTo>
                  <a:pt x="5484095" y="2103351"/>
                </a:lnTo>
                <a:cubicBezTo>
                  <a:pt x="5470973" y="2118304"/>
                  <a:pt x="5457010" y="2132754"/>
                  <a:pt x="5442711" y="2146699"/>
                </a:cubicBezTo>
                <a:lnTo>
                  <a:pt x="5476356" y="2259608"/>
                </a:lnTo>
                <a:cubicBezTo>
                  <a:pt x="5479344" y="2269443"/>
                  <a:pt x="5476008" y="2280104"/>
                  <a:pt x="5467945" y="2286491"/>
                </a:cubicBezTo>
                <a:lnTo>
                  <a:pt x="5458019" y="2294388"/>
                </a:lnTo>
                <a:cubicBezTo>
                  <a:pt x="5422832" y="2322524"/>
                  <a:pt x="5385608" y="2348020"/>
                  <a:pt x="5346652" y="2370668"/>
                </a:cubicBezTo>
                <a:lnTo>
                  <a:pt x="5335380" y="2377221"/>
                </a:lnTo>
                <a:cubicBezTo>
                  <a:pt x="5326193" y="2382560"/>
                  <a:pt x="5314647" y="2381622"/>
                  <a:pt x="5306445" y="2374868"/>
                </a:cubicBezTo>
                <a:lnTo>
                  <a:pt x="5217451" y="2301276"/>
                </a:lnTo>
                <a:cubicBezTo>
                  <a:pt x="5197600" y="2310573"/>
                  <a:pt x="5177413" y="2318974"/>
                  <a:pt x="5156889" y="2326479"/>
                </a:cubicBezTo>
                <a:lnTo>
                  <a:pt x="5142084" y="2444092"/>
                </a:lnTo>
                <a:cubicBezTo>
                  <a:pt x="5140769" y="2454293"/>
                  <a:pt x="5133378" y="2462672"/>
                  <a:pt x="5123411" y="2465262"/>
                </a:cubicBezTo>
                <a:lnTo>
                  <a:pt x="5111130" y="2468455"/>
                </a:lnTo>
                <a:cubicBezTo>
                  <a:pt x="5068647" y="2479544"/>
                  <a:pt x="5025409" y="2487518"/>
                  <a:pt x="4981762" y="2492313"/>
                </a:cubicBezTo>
                <a:lnTo>
                  <a:pt x="4968640" y="2493825"/>
                </a:lnTo>
                <a:lnTo>
                  <a:pt x="4965276" y="2494666"/>
                </a:lnTo>
                <a:cubicBezTo>
                  <a:pt x="4955736" y="2494613"/>
                  <a:pt x="4947029" y="2489228"/>
                  <a:pt x="4942733" y="2480720"/>
                </a:cubicBezTo>
                <a:lnTo>
                  <a:pt x="4892264" y="2377388"/>
                </a:lnTo>
                <a:cubicBezTo>
                  <a:pt x="4868208" y="2377388"/>
                  <a:pt x="4844487" y="2377388"/>
                  <a:pt x="4820935" y="2375372"/>
                </a:cubicBezTo>
                <a:lnTo>
                  <a:pt x="4760204" y="2476183"/>
                </a:lnTo>
                <a:cubicBezTo>
                  <a:pt x="4754752" y="2484985"/>
                  <a:pt x="4744521" y="2489629"/>
                  <a:pt x="4734297" y="2487945"/>
                </a:cubicBezTo>
                <a:lnTo>
                  <a:pt x="4721680" y="2485761"/>
                </a:lnTo>
                <a:cubicBezTo>
                  <a:pt x="4679412" y="2478469"/>
                  <a:pt x="4637703" y="2468252"/>
                  <a:pt x="4596854" y="2455181"/>
                </a:cubicBezTo>
                <a:lnTo>
                  <a:pt x="4584405" y="2451317"/>
                </a:lnTo>
                <a:cubicBezTo>
                  <a:pt x="4574575" y="2447851"/>
                  <a:pt x="4567892" y="2438705"/>
                  <a:pt x="4567583" y="2428298"/>
                </a:cubicBezTo>
                <a:lnTo>
                  <a:pt x="4562704" y="2312869"/>
                </a:lnTo>
                <a:cubicBezTo>
                  <a:pt x="4539488" y="2302956"/>
                  <a:pt x="4516778" y="2292035"/>
                  <a:pt x="4495412" y="2280106"/>
                </a:cubicBezTo>
                <a:lnTo>
                  <a:pt x="4399185" y="2347313"/>
                </a:lnTo>
                <a:cubicBezTo>
                  <a:pt x="4390558" y="2353182"/>
                  <a:pt x="4379214" y="2353182"/>
                  <a:pt x="4370586" y="2347313"/>
                </a:cubicBezTo>
                <a:lnTo>
                  <a:pt x="4359988" y="2340089"/>
                </a:lnTo>
                <a:cubicBezTo>
                  <a:pt x="4325105" y="2316519"/>
                  <a:pt x="4291886" y="2290583"/>
                  <a:pt x="4260565" y="2262464"/>
                </a:cubicBezTo>
                <a:lnTo>
                  <a:pt x="4250807" y="2253727"/>
                </a:lnTo>
                <a:cubicBezTo>
                  <a:pt x="4242955" y="2246668"/>
                  <a:pt x="4240336" y="2235470"/>
                  <a:pt x="4244246" y="2225668"/>
                </a:cubicBezTo>
                <a:lnTo>
                  <a:pt x="4286977" y="2117968"/>
                </a:lnTo>
                <a:cubicBezTo>
                  <a:pt x="4269481" y="2099038"/>
                  <a:pt x="4252658" y="2079044"/>
                  <a:pt x="4236508" y="2057986"/>
                </a:cubicBezTo>
                <a:lnTo>
                  <a:pt x="4122280" y="2079660"/>
                </a:lnTo>
                <a:cubicBezTo>
                  <a:pt x="4111964" y="2081674"/>
                  <a:pt x="4101485" y="2077045"/>
                  <a:pt x="4096037" y="2068067"/>
                </a:cubicBezTo>
                <a:lnTo>
                  <a:pt x="4089307" y="2056977"/>
                </a:lnTo>
                <a:cubicBezTo>
                  <a:pt x="4076859" y="2036647"/>
                  <a:pt x="4066933" y="2019341"/>
                  <a:pt x="4058185" y="2002540"/>
                </a:cubicBezTo>
                <a:cubicBezTo>
                  <a:pt x="4049437" y="1985738"/>
                  <a:pt x="4041362" y="1967760"/>
                  <a:pt x="4031106" y="1945917"/>
                </a:cubicBezTo>
                <a:lnTo>
                  <a:pt x="4025892" y="1933988"/>
                </a:lnTo>
                <a:cubicBezTo>
                  <a:pt x="4021714" y="1924367"/>
                  <a:pt x="4023849" y="1913173"/>
                  <a:pt x="4031276" y="1905760"/>
                </a:cubicBezTo>
                <a:lnTo>
                  <a:pt x="4114374" y="1824607"/>
                </a:lnTo>
                <a:cubicBezTo>
                  <a:pt x="4106153" y="1799941"/>
                  <a:pt x="4099191" y="1774874"/>
                  <a:pt x="4093513" y="1749503"/>
                </a:cubicBezTo>
                <a:lnTo>
                  <a:pt x="3980469" y="1722956"/>
                </a:lnTo>
                <a:cubicBezTo>
                  <a:pt x="3970228" y="1720566"/>
                  <a:pt x="3962569" y="1712044"/>
                  <a:pt x="3961291" y="1701617"/>
                </a:cubicBezTo>
                <a:lnTo>
                  <a:pt x="3959609" y="1688680"/>
                </a:lnTo>
                <a:cubicBezTo>
                  <a:pt x="3954406" y="1646883"/>
                  <a:pt x="3952046" y="1604782"/>
                  <a:pt x="3952544" y="1562666"/>
                </a:cubicBezTo>
                <a:lnTo>
                  <a:pt x="3952544" y="1549897"/>
                </a:lnTo>
                <a:cubicBezTo>
                  <a:pt x="3952715" y="1539366"/>
                  <a:pt x="3959424" y="1530052"/>
                  <a:pt x="3969367" y="1526542"/>
                </a:cubicBezTo>
                <a:lnTo>
                  <a:pt x="4077027" y="1484874"/>
                </a:lnTo>
                <a:cubicBezTo>
                  <a:pt x="4079718" y="1460007"/>
                  <a:pt x="4083756" y="1434468"/>
                  <a:pt x="4088803" y="1410441"/>
                </a:cubicBezTo>
                <a:lnTo>
                  <a:pt x="3996620" y="1340546"/>
                </a:lnTo>
                <a:cubicBezTo>
                  <a:pt x="3988181" y="1334196"/>
                  <a:pt x="3984674" y="1323217"/>
                  <a:pt x="3987872" y="1313159"/>
                </a:cubicBezTo>
                <a:lnTo>
                  <a:pt x="3991742" y="1300557"/>
                </a:lnTo>
                <a:cubicBezTo>
                  <a:pt x="4004372" y="1259683"/>
                  <a:pt x="4019773" y="1219714"/>
                  <a:pt x="4037829" y="1180928"/>
                </a:cubicBezTo>
                <a:lnTo>
                  <a:pt x="4043213" y="1169335"/>
                </a:lnTo>
                <a:cubicBezTo>
                  <a:pt x="4047520" y="1159880"/>
                  <a:pt x="4057226" y="1154064"/>
                  <a:pt x="4067606" y="1154717"/>
                </a:cubicBezTo>
                <a:lnTo>
                  <a:pt x="4185366" y="1162110"/>
                </a:lnTo>
                <a:cubicBezTo>
                  <a:pt x="4197479" y="1141780"/>
                  <a:pt x="4210601" y="1121954"/>
                  <a:pt x="4224563" y="1102464"/>
                </a:cubicBezTo>
                <a:lnTo>
                  <a:pt x="4168880" y="1001653"/>
                </a:lnTo>
                <a:cubicBezTo>
                  <a:pt x="4163748" y="992391"/>
                  <a:pt x="4164957" y="980913"/>
                  <a:pt x="4171908" y="972922"/>
                </a:cubicBezTo>
                <a:lnTo>
                  <a:pt x="4180656" y="963008"/>
                </a:lnTo>
                <a:cubicBezTo>
                  <a:pt x="4209520" y="930009"/>
                  <a:pt x="4240722" y="899126"/>
                  <a:pt x="4274023" y="870598"/>
                </a:cubicBezTo>
                <a:lnTo>
                  <a:pt x="4283780" y="862197"/>
                </a:lnTo>
                <a:cubicBezTo>
                  <a:pt x="4291613" y="855501"/>
                  <a:pt x="4302736" y="854237"/>
                  <a:pt x="4311875" y="859005"/>
                </a:cubicBezTo>
                <a:lnTo>
                  <a:pt x="4416345" y="913611"/>
                </a:lnTo>
                <a:cubicBezTo>
                  <a:pt x="4434177" y="901178"/>
                  <a:pt x="4452682" y="889248"/>
                  <a:pt x="4471524" y="878327"/>
                </a:cubicBezTo>
                <a:lnTo>
                  <a:pt x="4461766" y="763066"/>
                </a:lnTo>
                <a:cubicBezTo>
                  <a:pt x="4461018" y="752820"/>
                  <a:pt x="4466532" y="743135"/>
                  <a:pt x="4475729" y="738536"/>
                </a:cubicBezTo>
                <a:lnTo>
                  <a:pt x="4487674" y="732991"/>
                </a:lnTo>
                <a:cubicBezTo>
                  <a:pt x="4528575" y="714006"/>
                  <a:pt x="4570799" y="698003"/>
                  <a:pt x="4614014" y="685106"/>
                </a:cubicBezTo>
                <a:lnTo>
                  <a:pt x="4626126" y="681578"/>
                </a:lnTo>
                <a:cubicBezTo>
                  <a:pt x="4636025" y="678567"/>
                  <a:pt x="4646762" y="681897"/>
                  <a:pt x="4653211" y="689978"/>
                </a:cubicBezTo>
                <a:lnTo>
                  <a:pt x="4726391" y="782389"/>
                </a:lnTo>
                <a:cubicBezTo>
                  <a:pt x="4746073" y="778524"/>
                  <a:pt x="4765925" y="775500"/>
                  <a:pt x="4785607" y="773316"/>
                </a:cubicBezTo>
                <a:lnTo>
                  <a:pt x="4823627" y="664104"/>
                </a:lnTo>
                <a:cubicBezTo>
                  <a:pt x="4827221" y="654234"/>
                  <a:pt x="4836499" y="647568"/>
                  <a:pt x="4847011" y="647302"/>
                </a:cubicBezTo>
                <a:close/>
                <a:moveTo>
                  <a:pt x="2821035" y="500622"/>
                </a:moveTo>
                <a:cubicBezTo>
                  <a:pt x="2834971" y="500622"/>
                  <a:pt x="2846270" y="511906"/>
                  <a:pt x="2846270" y="525825"/>
                </a:cubicBezTo>
                <a:lnTo>
                  <a:pt x="2846270" y="671330"/>
                </a:lnTo>
                <a:cubicBezTo>
                  <a:pt x="2846549" y="685246"/>
                  <a:pt x="2835478" y="696753"/>
                  <a:pt x="2821544" y="697032"/>
                </a:cubicBezTo>
                <a:cubicBezTo>
                  <a:pt x="2821374" y="697035"/>
                  <a:pt x="2821204" y="697037"/>
                  <a:pt x="2821035" y="697037"/>
                </a:cubicBezTo>
                <a:cubicBezTo>
                  <a:pt x="2807096" y="697037"/>
                  <a:pt x="2795799" y="685753"/>
                  <a:pt x="2795799" y="671834"/>
                </a:cubicBezTo>
                <a:lnTo>
                  <a:pt x="2795799" y="525825"/>
                </a:lnTo>
                <a:cubicBezTo>
                  <a:pt x="2795799" y="511906"/>
                  <a:pt x="2807096" y="500622"/>
                  <a:pt x="2821035" y="500622"/>
                </a:cubicBezTo>
                <a:close/>
                <a:moveTo>
                  <a:pt x="3759129" y="468821"/>
                </a:moveTo>
                <a:cubicBezTo>
                  <a:pt x="3765555" y="468185"/>
                  <a:pt x="3772224" y="469998"/>
                  <a:pt x="3777614" y="474410"/>
                </a:cubicBezTo>
                <a:cubicBezTo>
                  <a:pt x="3778561" y="475185"/>
                  <a:pt x="3779449" y="476028"/>
                  <a:pt x="3780273" y="476931"/>
                </a:cubicBezTo>
                <a:lnTo>
                  <a:pt x="3926633" y="615715"/>
                </a:lnTo>
                <a:cubicBezTo>
                  <a:pt x="3936764" y="625274"/>
                  <a:pt x="3937217" y="641225"/>
                  <a:pt x="3927645" y="651342"/>
                </a:cubicBezTo>
                <a:cubicBezTo>
                  <a:pt x="3923000" y="656253"/>
                  <a:pt x="3916574" y="659096"/>
                  <a:pt x="3909810" y="659231"/>
                </a:cubicBezTo>
                <a:lnTo>
                  <a:pt x="3908800" y="659231"/>
                </a:lnTo>
                <a:cubicBezTo>
                  <a:pt x="3902501" y="659090"/>
                  <a:pt x="3896489" y="656568"/>
                  <a:pt x="3891977" y="652175"/>
                </a:cubicBezTo>
                <a:lnTo>
                  <a:pt x="3745618" y="513391"/>
                </a:lnTo>
                <a:cubicBezTo>
                  <a:pt x="3734840" y="504567"/>
                  <a:pt x="3733266" y="488687"/>
                  <a:pt x="3742101" y="477923"/>
                </a:cubicBezTo>
                <a:cubicBezTo>
                  <a:pt x="3746519" y="472541"/>
                  <a:pt x="3752702" y="469457"/>
                  <a:pt x="3759129" y="468821"/>
                </a:cubicBezTo>
                <a:close/>
                <a:moveTo>
                  <a:pt x="2887653" y="433582"/>
                </a:moveTo>
                <a:lnTo>
                  <a:pt x="3034013" y="433582"/>
                </a:lnTo>
                <a:cubicBezTo>
                  <a:pt x="3047949" y="433582"/>
                  <a:pt x="3059247" y="444866"/>
                  <a:pt x="3059247" y="458785"/>
                </a:cubicBezTo>
                <a:cubicBezTo>
                  <a:pt x="3059247" y="472704"/>
                  <a:pt x="3047949" y="483988"/>
                  <a:pt x="3034013" y="483988"/>
                </a:cubicBezTo>
                <a:lnTo>
                  <a:pt x="2887653" y="483988"/>
                </a:lnTo>
                <a:cubicBezTo>
                  <a:pt x="2873717" y="483988"/>
                  <a:pt x="2862419" y="472704"/>
                  <a:pt x="2862419" y="458785"/>
                </a:cubicBezTo>
                <a:cubicBezTo>
                  <a:pt x="2862419" y="444866"/>
                  <a:pt x="2873717" y="433582"/>
                  <a:pt x="2887653" y="433582"/>
                </a:cubicBezTo>
                <a:close/>
                <a:moveTo>
                  <a:pt x="2607553" y="433582"/>
                </a:moveTo>
                <a:lnTo>
                  <a:pt x="2753912" y="433582"/>
                </a:lnTo>
                <a:cubicBezTo>
                  <a:pt x="2767849" y="433582"/>
                  <a:pt x="2779146" y="444866"/>
                  <a:pt x="2779146" y="458785"/>
                </a:cubicBezTo>
                <a:cubicBezTo>
                  <a:pt x="2779146" y="472704"/>
                  <a:pt x="2767849" y="483988"/>
                  <a:pt x="2753912" y="483988"/>
                </a:cubicBezTo>
                <a:lnTo>
                  <a:pt x="2607553" y="483988"/>
                </a:lnTo>
                <a:cubicBezTo>
                  <a:pt x="2593615" y="483988"/>
                  <a:pt x="2582317" y="472704"/>
                  <a:pt x="2582317" y="458785"/>
                </a:cubicBezTo>
                <a:cubicBezTo>
                  <a:pt x="2582317" y="444866"/>
                  <a:pt x="2593615" y="433582"/>
                  <a:pt x="2607553" y="433582"/>
                </a:cubicBezTo>
                <a:close/>
                <a:moveTo>
                  <a:pt x="5840419" y="351185"/>
                </a:moveTo>
                <a:cubicBezTo>
                  <a:pt x="5846844" y="350535"/>
                  <a:pt x="5853518" y="352333"/>
                  <a:pt x="5858917" y="356733"/>
                </a:cubicBezTo>
                <a:cubicBezTo>
                  <a:pt x="5869166" y="365085"/>
                  <a:pt x="5871218" y="379924"/>
                  <a:pt x="5863619" y="390738"/>
                </a:cubicBezTo>
                <a:lnTo>
                  <a:pt x="5742493" y="551533"/>
                </a:lnTo>
                <a:cubicBezTo>
                  <a:pt x="5737640" y="558045"/>
                  <a:pt x="5729927" y="561803"/>
                  <a:pt x="5721801" y="561614"/>
                </a:cubicBezTo>
                <a:cubicBezTo>
                  <a:pt x="5716258" y="561640"/>
                  <a:pt x="5710866" y="559806"/>
                  <a:pt x="5706492" y="556405"/>
                </a:cubicBezTo>
                <a:cubicBezTo>
                  <a:pt x="5695398" y="548002"/>
                  <a:pt x="5693215" y="532213"/>
                  <a:pt x="5701613" y="521121"/>
                </a:cubicBezTo>
                <a:lnTo>
                  <a:pt x="5823412" y="360327"/>
                </a:lnTo>
                <a:cubicBezTo>
                  <a:pt x="5827817" y="354934"/>
                  <a:pt x="5833994" y="351836"/>
                  <a:pt x="5840419" y="351185"/>
                </a:cubicBezTo>
                <a:close/>
                <a:moveTo>
                  <a:pt x="2821035" y="220367"/>
                </a:moveTo>
                <a:cubicBezTo>
                  <a:pt x="2834971" y="220367"/>
                  <a:pt x="2846270" y="231651"/>
                  <a:pt x="2846270" y="245570"/>
                </a:cubicBezTo>
                <a:lnTo>
                  <a:pt x="2846270" y="391747"/>
                </a:lnTo>
                <a:cubicBezTo>
                  <a:pt x="2846270" y="405666"/>
                  <a:pt x="2834971" y="416950"/>
                  <a:pt x="2821035" y="416950"/>
                </a:cubicBezTo>
                <a:cubicBezTo>
                  <a:pt x="2807098" y="416950"/>
                  <a:pt x="2795799" y="405666"/>
                  <a:pt x="2795799" y="391747"/>
                </a:cubicBezTo>
                <a:lnTo>
                  <a:pt x="2795799" y="245570"/>
                </a:lnTo>
                <a:cubicBezTo>
                  <a:pt x="2795799" y="231651"/>
                  <a:pt x="2807098" y="220367"/>
                  <a:pt x="2821035" y="220367"/>
                </a:cubicBezTo>
                <a:close/>
                <a:moveTo>
                  <a:pt x="4122524" y="185990"/>
                </a:moveTo>
                <a:cubicBezTo>
                  <a:pt x="4128750" y="187708"/>
                  <a:pt x="4134320" y="191798"/>
                  <a:pt x="4137757" y="197853"/>
                </a:cubicBezTo>
                <a:lnTo>
                  <a:pt x="4237014" y="373433"/>
                </a:lnTo>
                <a:cubicBezTo>
                  <a:pt x="4243495" y="385335"/>
                  <a:pt x="4239320" y="400227"/>
                  <a:pt x="4227593" y="407037"/>
                </a:cubicBezTo>
                <a:cubicBezTo>
                  <a:pt x="4223694" y="409447"/>
                  <a:pt x="4219223" y="410781"/>
                  <a:pt x="4214639" y="410901"/>
                </a:cubicBezTo>
                <a:cubicBezTo>
                  <a:pt x="4205513" y="410969"/>
                  <a:pt x="4197071" y="406077"/>
                  <a:pt x="4192600" y="398132"/>
                </a:cubicBezTo>
                <a:lnTo>
                  <a:pt x="4093850" y="222719"/>
                </a:lnTo>
                <a:cubicBezTo>
                  <a:pt x="4086974" y="210610"/>
                  <a:pt x="4091230" y="195226"/>
                  <a:pt x="4103355" y="188360"/>
                </a:cubicBezTo>
                <a:cubicBezTo>
                  <a:pt x="4109417" y="184926"/>
                  <a:pt x="4116299" y="184272"/>
                  <a:pt x="4122524" y="185990"/>
                </a:cubicBezTo>
                <a:close/>
                <a:moveTo>
                  <a:pt x="5452512" y="113710"/>
                </a:moveTo>
                <a:cubicBezTo>
                  <a:pt x="5465755" y="118046"/>
                  <a:pt x="5472970" y="132284"/>
                  <a:pt x="5468628" y="145510"/>
                </a:cubicBezTo>
                <a:cubicBezTo>
                  <a:pt x="5468336" y="146398"/>
                  <a:pt x="5467995" y="147269"/>
                  <a:pt x="5467607" y="148120"/>
                </a:cubicBezTo>
                <a:lnTo>
                  <a:pt x="5394596" y="335293"/>
                </a:lnTo>
                <a:cubicBezTo>
                  <a:pt x="5391019" y="345250"/>
                  <a:pt x="5381634" y="351946"/>
                  <a:pt x="5371044" y="352095"/>
                </a:cubicBezTo>
                <a:cubicBezTo>
                  <a:pt x="5367882" y="352111"/>
                  <a:pt x="5364745" y="351541"/>
                  <a:pt x="5361791" y="350415"/>
                </a:cubicBezTo>
                <a:cubicBezTo>
                  <a:pt x="5348847" y="345341"/>
                  <a:pt x="5342451" y="330764"/>
                  <a:pt x="5347492" y="317819"/>
                </a:cubicBezTo>
                <a:lnTo>
                  <a:pt x="5420671" y="129806"/>
                </a:lnTo>
                <a:cubicBezTo>
                  <a:pt x="5425013" y="116579"/>
                  <a:pt x="5439269" y="109373"/>
                  <a:pt x="5452512" y="113710"/>
                </a:cubicBezTo>
                <a:close/>
                <a:moveTo>
                  <a:pt x="4546724" y="21967"/>
                </a:moveTo>
                <a:cubicBezTo>
                  <a:pt x="4559601" y="19802"/>
                  <a:pt x="4572004" y="27806"/>
                  <a:pt x="4575320" y="40420"/>
                </a:cubicBezTo>
                <a:lnTo>
                  <a:pt x="4617546" y="237673"/>
                </a:lnTo>
                <a:cubicBezTo>
                  <a:pt x="4620693" y="251312"/>
                  <a:pt x="4612187" y="264920"/>
                  <a:pt x="4598536" y="268085"/>
                </a:cubicBezTo>
                <a:cubicBezTo>
                  <a:pt x="4596634" y="268284"/>
                  <a:pt x="4594717" y="268284"/>
                  <a:pt x="4592816" y="268085"/>
                </a:cubicBezTo>
                <a:cubicBezTo>
                  <a:pt x="4580875" y="268103"/>
                  <a:pt x="4570555" y="259760"/>
                  <a:pt x="4568087" y="248090"/>
                </a:cubicBezTo>
                <a:lnTo>
                  <a:pt x="4526029" y="51005"/>
                </a:lnTo>
                <a:cubicBezTo>
                  <a:pt x="4523716" y="37279"/>
                  <a:pt x="4532981" y="24278"/>
                  <a:pt x="4546724" y="21967"/>
                </a:cubicBezTo>
                <a:close/>
                <a:moveTo>
                  <a:pt x="5006660" y="95"/>
                </a:moveTo>
                <a:cubicBezTo>
                  <a:pt x="5020596" y="1302"/>
                  <a:pt x="5030915" y="13563"/>
                  <a:pt x="5029707" y="27482"/>
                </a:cubicBezTo>
                <a:lnTo>
                  <a:pt x="5012884" y="229104"/>
                </a:lnTo>
                <a:cubicBezTo>
                  <a:pt x="5011479" y="242107"/>
                  <a:pt x="5000229" y="251800"/>
                  <a:pt x="4987145" y="251283"/>
                </a:cubicBezTo>
                <a:lnTo>
                  <a:pt x="4985462" y="251283"/>
                </a:lnTo>
                <a:cubicBezTo>
                  <a:pt x="4971574" y="250133"/>
                  <a:pt x="4961248" y="237956"/>
                  <a:pt x="4962399" y="224084"/>
                </a:cubicBezTo>
                <a:cubicBezTo>
                  <a:pt x="4962404" y="224022"/>
                  <a:pt x="4962410" y="223959"/>
                  <a:pt x="4962415" y="223896"/>
                </a:cubicBezTo>
                <a:lnTo>
                  <a:pt x="4979238" y="23114"/>
                </a:lnTo>
                <a:cubicBezTo>
                  <a:pt x="4980446" y="9195"/>
                  <a:pt x="4992723" y="-1111"/>
                  <a:pt x="5006660" y="95"/>
                </a:cubicBezTo>
                <a:close/>
              </a:path>
            </a:pathLst>
          </a:custGeom>
          <a:solidFill>
            <a:schemeClr val="bg1">
              <a:lumMod val="85000"/>
            </a:schemeClr>
          </a:solidFill>
          <a:ln w="9525" cap="flat">
            <a:noFill/>
            <a:prstDash val="solid"/>
            <a:miter/>
          </a:ln>
        </p:spPr>
        <p:txBody>
          <a:bodyPr rtlCol="0" anchor="ctr"/>
          <a:lstStyle/>
          <a:p>
            <a:endParaRPr lang="en-US"/>
          </a:p>
        </p:txBody>
      </p:sp>
      <p:grpSp>
        <p:nvGrpSpPr>
          <p:cNvPr id="19" name="Graphic 6">
            <a:extLst>
              <a:ext uri="{FF2B5EF4-FFF2-40B4-BE49-F238E27FC236}">
                <a16:creationId xmlns:a16="http://schemas.microsoft.com/office/drawing/2014/main" id="{1F37EA19-ED47-D048-AA12-6EFC3EB35351}"/>
              </a:ext>
            </a:extLst>
          </p:cNvPr>
          <p:cNvGrpSpPr/>
          <p:nvPr userDrawn="1"/>
        </p:nvGrpSpPr>
        <p:grpSpPr>
          <a:xfrm>
            <a:off x="599653" y="540859"/>
            <a:ext cx="3886954" cy="988208"/>
            <a:chOff x="706016" y="2491589"/>
            <a:chExt cx="5389984" cy="1370334"/>
          </a:xfrm>
        </p:grpSpPr>
        <p:sp>
          <p:nvSpPr>
            <p:cNvPr id="20" name="Freeform 19">
              <a:extLst>
                <a:ext uri="{FF2B5EF4-FFF2-40B4-BE49-F238E27FC236}">
                  <a16:creationId xmlns:a16="http://schemas.microsoft.com/office/drawing/2014/main" id="{724C164A-F7B9-EC48-9FE4-C0C6856ADA8E}"/>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6213805-89C3-7E4A-815B-8FECC59FCD8B}"/>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0BF5089-C34F-0845-8FFC-3E391C3AB415}"/>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D21237C-9F7D-AF48-A781-CA475EB457E1}"/>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8967006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786B4689-368D-374D-AF7A-141D42D48C46}"/>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6406944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p:spPr>
        <p:txBody>
          <a:bodyPr anchor="b"/>
          <a:lstStyle>
            <a:lvl1pPr algn="l">
              <a:defRPr sz="6000">
                <a:solidFill>
                  <a:schemeClr val="tx1"/>
                </a:solidFill>
              </a:defRPr>
            </a:lvl1pPr>
          </a:lstStyle>
          <a:p>
            <a:r>
              <a:rPr lang="en-US"/>
              <a:t>Click to edit Master title style</a:t>
            </a:r>
          </a:p>
        </p:txBody>
      </p:sp>
      <p:sp>
        <p:nvSpPr>
          <p:cNvPr id="30" name="Subtitle 2"/>
          <p:cNvSpPr>
            <a:spLocks noGrp="1"/>
          </p:cNvSpPr>
          <p:nvPr>
            <p:ph type="subTitle" idx="1"/>
          </p:nvPr>
        </p:nvSpPr>
        <p:spPr>
          <a:xfrm>
            <a:off x="965771" y="4173538"/>
            <a:ext cx="10260458" cy="1014911"/>
          </a:xfrm>
        </p:spPr>
        <p:txBody>
          <a:bodyPr/>
          <a:lstStyle>
            <a:lvl1pPr marL="0" indent="0" algn="l">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784614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p:spPr>
        <p:txBody>
          <a:bodyPr anchor="b"/>
          <a:lstStyle>
            <a:lvl1pPr algn="l">
              <a:defRPr sz="6000"/>
            </a:lvl1pPr>
          </a:lstStyle>
          <a:p>
            <a:r>
              <a:rPr lang="en-US"/>
              <a:t>Click to edit Master title style</a:t>
            </a:r>
          </a:p>
        </p:txBody>
      </p:sp>
      <p:sp>
        <p:nvSpPr>
          <p:cNvPr id="30" name="Subtitle 2"/>
          <p:cNvSpPr>
            <a:spLocks noGrp="1"/>
          </p:cNvSpPr>
          <p:nvPr>
            <p:ph type="subTitle" idx="1"/>
          </p:nvPr>
        </p:nvSpPr>
        <p:spPr>
          <a:xfrm>
            <a:off x="965771" y="4173538"/>
            <a:ext cx="10260458" cy="1014911"/>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804739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3" name="Content Placeholder 2"/>
          <p:cNvSpPr>
            <a:spLocks noGrp="1"/>
          </p:cNvSpPr>
          <p:nvPr>
            <p:ph idx="1"/>
          </p:nvPr>
        </p:nvSpPr>
        <p:spPr>
          <a:xfrm>
            <a:off x="457200" y="1645920"/>
            <a:ext cx="11274552"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451B23C-0777-7249-B41B-E82E9F3F3170}"/>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902D244E-883A-3C4C-A72D-E94B93DC9B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03241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11274552" cy="4297680"/>
          </a:xfrm>
        </p:spPr>
        <p:txBody>
          <a:bodyPr>
            <a:normAutofit/>
          </a:bodyPr>
          <a:lstStyle>
            <a:lvl1pPr>
              <a:defRPr sz="28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8F47761-A487-0B46-ADB9-82BC4A3D47B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D409357F-812F-F64E-AE27-CEDFD0F32229}"/>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C26FB5DE-C52D-804A-88E4-8CAE6D5156F2}"/>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10960710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8" name="Chart Placeholder 3"/>
          <p:cNvSpPr>
            <a:spLocks noGrp="1"/>
          </p:cNvSpPr>
          <p:nvPr>
            <p:ph type="chart" sz="quarter" idx="15"/>
          </p:nvPr>
        </p:nvSpPr>
        <p:spPr>
          <a:xfrm>
            <a:off x="457200" y="2094547"/>
            <a:ext cx="11274552" cy="3888243"/>
          </a:xfrm>
          <a:prstGeom prst="rect">
            <a:avLst/>
          </a:prstGeom>
        </p:spPr>
        <p:txBody>
          <a:bodyPr/>
          <a:lstStyle>
            <a:lvl1pPr marL="0" indent="0">
              <a:buNone/>
              <a:defRPr/>
            </a:lvl1pPr>
          </a:lstStyle>
          <a:p>
            <a:r>
              <a:rPr lang="en-US" noProof="0"/>
              <a:t>Click icon to add chart</a:t>
            </a:r>
          </a:p>
        </p:txBody>
      </p:sp>
      <p:sp>
        <p:nvSpPr>
          <p:cNvPr id="9" name="Text Placeholder 8"/>
          <p:cNvSpPr>
            <a:spLocks noGrp="1"/>
          </p:cNvSpPr>
          <p:nvPr>
            <p:ph type="body" sz="quarter" idx="18"/>
          </p:nvPr>
        </p:nvSpPr>
        <p:spPr>
          <a:xfrm>
            <a:off x="457200" y="1737360"/>
            <a:ext cx="11274552" cy="357187"/>
          </a:xfrm>
        </p:spPr>
        <p:txBody>
          <a:bodyPr>
            <a:normAutofit/>
          </a:bodyPr>
          <a:lstStyle>
            <a:lvl1pPr marL="0" indent="0">
              <a:buNone/>
              <a:defRPr sz="1600"/>
            </a:lvl1pPr>
          </a:lstStyle>
          <a:p>
            <a:pPr lvl="0"/>
            <a:r>
              <a:rPr lang="en-US" noProof="0"/>
              <a:t>Edit Master text styles</a:t>
            </a:r>
          </a:p>
        </p:txBody>
      </p:sp>
      <p:sp>
        <p:nvSpPr>
          <p:cNvPr id="10" name="Slide Number Placeholder 5">
            <a:extLst>
              <a:ext uri="{FF2B5EF4-FFF2-40B4-BE49-F238E27FC236}">
                <a16:creationId xmlns:a16="http://schemas.microsoft.com/office/drawing/2014/main" id="{C9E5EB68-3D4F-334A-9B96-D8B4C7E7407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AC04A5B3-FBC6-2B4A-B2DB-4D0EF16F23DE}"/>
              </a:ext>
            </a:extLst>
          </p:cNvPr>
          <p:cNvSpPr>
            <a:spLocks noGrp="1"/>
          </p:cNvSpPr>
          <p:nvPr>
            <p:ph type="title"/>
          </p:nvPr>
        </p:nvSpPr>
        <p:spPr/>
        <p:txBody>
          <a:bodyPr/>
          <a:lstStyle/>
          <a:p>
            <a:r>
              <a:rPr lang="en-US"/>
              <a:t>Click to edit Master title style</a:t>
            </a:r>
          </a:p>
        </p:txBody>
      </p:sp>
      <p:sp>
        <p:nvSpPr>
          <p:cNvPr id="12" name="Content Placeholder 8">
            <a:extLst>
              <a:ext uri="{FF2B5EF4-FFF2-40B4-BE49-F238E27FC236}">
                <a16:creationId xmlns:a16="http://schemas.microsoft.com/office/drawing/2014/main" id="{5EFFE42B-3710-9448-A607-55B5B2980CD6}"/>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1625378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5562600"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2"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EA47D2F-4D7F-8D48-A8F7-7C0BECFBCEF5}"/>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FB6A8390-8550-AD41-B612-CE9C52DFBF10}"/>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20455421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5565651"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0"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7B32BA3-B095-F24C-8F33-2CB0D77E083E}"/>
              </a:ext>
            </a:extLst>
          </p:cNvPr>
          <p:cNvSpPr>
            <a:spLocks noGrp="1"/>
          </p:cNvSpPr>
          <p:nvPr>
            <p:ph type="title"/>
          </p:nvPr>
        </p:nvSpPr>
        <p:spPr/>
        <p:txBody>
          <a:bodyPr/>
          <a:lstStyle/>
          <a:p>
            <a:r>
              <a:rPr lang="en-US"/>
              <a:t>Click to edit Master title style</a:t>
            </a:r>
          </a:p>
        </p:txBody>
      </p:sp>
      <p:sp>
        <p:nvSpPr>
          <p:cNvPr id="9" name="Slide Number Placeholder 5">
            <a:extLst>
              <a:ext uri="{FF2B5EF4-FFF2-40B4-BE49-F238E27FC236}">
                <a16:creationId xmlns:a16="http://schemas.microsoft.com/office/drawing/2014/main" id="{B5164DD1-8A41-ED4E-976A-A057578333A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7E5D2003-F6AF-5B40-8880-F00497BE555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273172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AS Title Slide">
    <p:bg>
      <p:bgPr>
        <a:solidFill>
          <a:srgbClr val="002C57"/>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CA14BF5-5DF6-1822-6697-B836F8C9EF6D}"/>
              </a:ext>
            </a:extLst>
          </p:cNvPr>
          <p:cNvSpPr>
            <a:spLocks noGrp="1"/>
          </p:cNvSpPr>
          <p:nvPr>
            <p:ph idx="1"/>
          </p:nvPr>
        </p:nvSpPr>
        <p:spPr>
          <a:xfrm>
            <a:off x="838200" y="1388533"/>
            <a:ext cx="10515600" cy="4572000"/>
          </a:xfrm>
          <a:prstGeom prst="rect">
            <a:avLst/>
          </a:prstGeom>
        </p:spPr>
        <p:txBody>
          <a:bodyPr vert="horz" lIns="91440" tIns="45720" rIns="91440" bIns="45720" rtlCol="0">
            <a:normAutofit/>
          </a:bodyPr>
          <a:lstStyle>
            <a:lvl1pPr>
              <a:defRPr>
                <a:solidFill>
                  <a:schemeClr val="bg1"/>
                </a:solidFill>
              </a:defRPr>
            </a:lvl1pPr>
            <a:lvl2pPr marL="571500" indent="-342900">
              <a:defRPr/>
            </a:lvl2pPr>
            <a:lvl3pPr marL="1257300" indent="-342900">
              <a:defRPr/>
            </a:lvl3pPr>
          </a:lstStyle>
          <a:p>
            <a:pPr lvl="0"/>
            <a:r>
              <a:rPr lang="en-US"/>
              <a:t>First level</a:t>
            </a:r>
          </a:p>
          <a:p>
            <a:pPr lvl="1"/>
            <a:r>
              <a:rPr lang="en-US"/>
              <a:t>Second level</a:t>
            </a:r>
          </a:p>
          <a:p>
            <a:pPr lvl="2"/>
            <a:r>
              <a:rPr lang="en-US"/>
              <a:t>Third level</a:t>
            </a:r>
          </a:p>
        </p:txBody>
      </p:sp>
      <p:sp>
        <p:nvSpPr>
          <p:cNvPr id="5" name="Title 4">
            <a:extLst>
              <a:ext uri="{FF2B5EF4-FFF2-40B4-BE49-F238E27FC236}">
                <a16:creationId xmlns:a16="http://schemas.microsoft.com/office/drawing/2014/main" id="{EBDC67FB-7645-A0A4-4819-91D2E6522D4F}"/>
              </a:ext>
            </a:extLst>
          </p:cNvPr>
          <p:cNvSpPr>
            <a:spLocks noGrp="1"/>
          </p:cNvSpPr>
          <p:nvPr>
            <p:ph type="title" hasCustomPrompt="1"/>
          </p:nvPr>
        </p:nvSpPr>
        <p:spPr/>
        <p:txBody>
          <a:bodyPr/>
          <a:lstStyle>
            <a:lvl1pPr>
              <a:defRPr/>
            </a:lvl1pPr>
          </a:lstStyle>
          <a:p>
            <a:r>
              <a:rPr lang="en-US"/>
              <a:t>Slide title</a:t>
            </a:r>
          </a:p>
        </p:txBody>
      </p:sp>
    </p:spTree>
    <p:extLst>
      <p:ext uri="{BB962C8B-B14F-4D97-AF65-F5344CB8AC3E}">
        <p14:creationId xmlns:p14="http://schemas.microsoft.com/office/powerpoint/2010/main" val="17262941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5535637"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p:cNvSpPr>
            <a:spLocks noGrp="1"/>
          </p:cNvSpPr>
          <p:nvPr>
            <p:ph type="pic" sz="quarter" idx="15"/>
          </p:nvPr>
        </p:nvSpPr>
        <p:spPr>
          <a:xfrm>
            <a:off x="6161649" y="1645919"/>
            <a:ext cx="5570103" cy="4480560"/>
          </a:xfrm>
        </p:spPr>
        <p:txBody>
          <a:bodyPr/>
          <a:lstStyle/>
          <a:p>
            <a:r>
              <a:rPr lang="en-US" noProof="0"/>
              <a:t>Click icon to add picture</a:t>
            </a:r>
          </a:p>
        </p:txBody>
      </p:sp>
      <p:sp>
        <p:nvSpPr>
          <p:cNvPr id="4" name="Title 3">
            <a:extLst>
              <a:ext uri="{FF2B5EF4-FFF2-40B4-BE49-F238E27FC236}">
                <a16:creationId xmlns:a16="http://schemas.microsoft.com/office/drawing/2014/main" id="{1B36A177-091F-AB4B-B5A6-2575469B2A44}"/>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09DF578A-DFF7-1C43-BE71-229A1D6F7356}"/>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694E6C78-C48F-F942-8C73-7FE57EBF8018}"/>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37194670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1"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25"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970B83D4-7BA7-0B44-8804-E990D048F25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9" name="Content Placeholder 8">
            <a:extLst>
              <a:ext uri="{FF2B5EF4-FFF2-40B4-BE49-F238E27FC236}">
                <a16:creationId xmlns:a16="http://schemas.microsoft.com/office/drawing/2014/main" id="{452882EC-5ECF-1142-954C-86612247E7A3}"/>
              </a:ext>
            </a:extLst>
          </p:cNvPr>
          <p:cNvSpPr>
            <a:spLocks noGrp="1"/>
          </p:cNvSpPr>
          <p:nvPr>
            <p:ph sz="quarter" idx="14"/>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42189022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1354"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6185508"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half" idx="14"/>
          </p:nvPr>
        </p:nvSpPr>
        <p:spPr>
          <a:xfrm>
            <a:off x="9049663"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2ACCB8-177B-CB43-8E9E-F15E2083D245}"/>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0B343765-2384-F041-8E7E-5431B621D84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10" name="Content Placeholder 8">
            <a:extLst>
              <a:ext uri="{FF2B5EF4-FFF2-40B4-BE49-F238E27FC236}">
                <a16:creationId xmlns:a16="http://schemas.microsoft.com/office/drawing/2014/main" id="{B7ED892C-C021-DC45-87BB-5E45085B816E}"/>
              </a:ext>
            </a:extLst>
          </p:cNvPr>
          <p:cNvSpPr>
            <a:spLocks noGrp="1"/>
          </p:cNvSpPr>
          <p:nvPr>
            <p:ph sz="quarter" idx="15"/>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20501504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A6616E7-9568-FD4D-9FCC-9ED1A18748C2}"/>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12559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592E71-AB97-4345-BC37-45ADB50CFFE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377F89B6-3825-8240-85DC-68632B7582A3}"/>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tx1">
                    <a:lumMod val="50000"/>
                    <a:lumOff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18288906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54DE61-67DD-D148-9C4E-80B66EE6DC91}"/>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154071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mp; 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p>
        </p:txBody>
      </p:sp>
      <p:sp>
        <p:nvSpPr>
          <p:cNvPr id="3" name="Content Placeholder 2"/>
          <p:cNvSpPr>
            <a:spLocks noGrp="1"/>
          </p:cNvSpPr>
          <p:nvPr>
            <p:ph idx="1" hasCustomPrompt="1"/>
          </p:nvPr>
        </p:nvSpPr>
        <p:spPr/>
        <p:txBody>
          <a:bodyPr/>
          <a:lstStyle>
            <a:lvl1pPr>
              <a:defRPr/>
            </a:lvl1pPr>
          </a:lstStyle>
          <a:p>
            <a:pPr lvl="0"/>
            <a:r>
              <a:rPr lang="en-US"/>
              <a:t>First level text</a:t>
            </a:r>
          </a:p>
          <a:p>
            <a:pPr lvl="1"/>
            <a:r>
              <a:rPr lang="en-US"/>
              <a:t>Second level</a:t>
            </a:r>
          </a:p>
          <a:p>
            <a:pPr lvl="2"/>
            <a:r>
              <a:rPr lang="en-US"/>
              <a:t>Third level</a:t>
            </a:r>
          </a:p>
        </p:txBody>
      </p:sp>
    </p:spTree>
    <p:extLst>
      <p:ext uri="{BB962C8B-B14F-4D97-AF65-F5344CB8AC3E}">
        <p14:creationId xmlns:p14="http://schemas.microsoft.com/office/powerpoint/2010/main" val="3170114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S Title Slide">
    <p:bg>
      <p:bgPr>
        <a:solidFill>
          <a:srgbClr val="002C57"/>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CA14BF5-5DF6-1822-6697-B836F8C9EF6D}"/>
              </a:ext>
            </a:extLst>
          </p:cNvPr>
          <p:cNvSpPr>
            <a:spLocks noGrp="1"/>
          </p:cNvSpPr>
          <p:nvPr>
            <p:ph idx="1" hasCustomPrompt="1"/>
          </p:nvPr>
        </p:nvSpPr>
        <p:spPr>
          <a:xfrm>
            <a:off x="838200" y="1782938"/>
            <a:ext cx="10515600" cy="4206240"/>
          </a:xfrm>
          <a:prstGeom prst="rect">
            <a:avLst/>
          </a:prstGeom>
        </p:spPr>
        <p:txBody>
          <a:bodyPr vert="horz" lIns="91440" tIns="45720" rIns="91440" bIns="45720" rtlCol="0">
            <a:normAutofit/>
          </a:bodyPr>
          <a:lstStyle>
            <a:lvl1pPr>
              <a:lnSpc>
                <a:spcPct val="100000"/>
              </a:lnSpc>
              <a:spcBef>
                <a:spcPts val="600"/>
              </a:spcBef>
              <a:spcAft>
                <a:spcPts val="600"/>
              </a:spcAft>
              <a:defRPr sz="3200">
                <a:solidFill>
                  <a:schemeClr val="bg1"/>
                </a:solidFill>
                <a:latin typeface="+mn-lt"/>
              </a:defRPr>
            </a:lvl1pPr>
            <a:lvl2pPr marL="457200" indent="-231775">
              <a:lnSpc>
                <a:spcPct val="100000"/>
              </a:lnSpc>
              <a:spcBef>
                <a:spcPts val="600"/>
              </a:spcBef>
              <a:spcAft>
                <a:spcPts val="600"/>
              </a:spcAft>
              <a:buClr>
                <a:schemeClr val="bg1"/>
              </a:buClr>
              <a:buSzPct val="75000"/>
              <a:buFont typeface="Wingdings" panose="05000000000000000000" pitchFamily="2" charset="2"/>
              <a:buChar char="Ø"/>
              <a:defRPr sz="2800">
                <a:solidFill>
                  <a:schemeClr val="bg1"/>
                </a:solidFill>
                <a:latin typeface="+mn-lt"/>
              </a:defRPr>
            </a:lvl2pPr>
            <a:lvl3pPr marL="0" indent="0">
              <a:buFont typeface="Arial" panose="020B0604020202020204" pitchFamily="34" charset="0"/>
              <a:buNone/>
              <a:defRPr>
                <a:solidFill>
                  <a:schemeClr val="bg1"/>
                </a:solidFill>
                <a:latin typeface="+mn-lt"/>
              </a:defRPr>
            </a:lvl3pPr>
            <a:lvl4pPr marL="285750" indent="-285750">
              <a:buFont typeface="Arial" panose="020B0604020202020204" pitchFamily="34" charset="0"/>
              <a:buChar char="•"/>
              <a:defRPr/>
            </a:lvl4pPr>
            <a:lvl8pPr marL="1139825" indent="-225425">
              <a:lnSpc>
                <a:spcPct val="100000"/>
              </a:lnSpc>
              <a:spcBef>
                <a:spcPts val="600"/>
              </a:spcBef>
              <a:spcAft>
                <a:spcPts val="600"/>
              </a:spcAft>
              <a:buFont typeface="Arial" panose="020B0604020202020204" pitchFamily="34" charset="0"/>
              <a:buChar char="•"/>
              <a:defRPr sz="2400" i="1">
                <a:solidFill>
                  <a:schemeClr val="bg1"/>
                </a:solidFill>
                <a:latin typeface="+mn-lt"/>
              </a:defRPr>
            </a:lvl8pPr>
          </a:lstStyle>
          <a:p>
            <a:pPr lvl="0"/>
            <a:r>
              <a:rPr lang="en-US"/>
              <a:t>First level</a:t>
            </a:r>
          </a:p>
          <a:p>
            <a:pPr lvl="1"/>
            <a:r>
              <a:rPr lang="en-US"/>
              <a:t>Second level</a:t>
            </a:r>
          </a:p>
          <a:p>
            <a:pPr lvl="7"/>
            <a:r>
              <a:rPr lang="en-US"/>
              <a:t>Third level</a:t>
            </a:r>
          </a:p>
        </p:txBody>
      </p:sp>
      <p:sp>
        <p:nvSpPr>
          <p:cNvPr id="5" name="Title 4">
            <a:extLst>
              <a:ext uri="{FF2B5EF4-FFF2-40B4-BE49-F238E27FC236}">
                <a16:creationId xmlns:a16="http://schemas.microsoft.com/office/drawing/2014/main" id="{EBDC67FB-7645-A0A4-4819-91D2E6522D4F}"/>
              </a:ext>
            </a:extLst>
          </p:cNvPr>
          <p:cNvSpPr>
            <a:spLocks noGrp="1"/>
          </p:cNvSpPr>
          <p:nvPr>
            <p:ph type="title" hasCustomPrompt="1"/>
          </p:nvPr>
        </p:nvSpPr>
        <p:spPr/>
        <p:txBody>
          <a:bodyPr/>
          <a:lstStyle>
            <a:lvl1pPr>
              <a:defRPr/>
            </a:lvl1pPr>
          </a:lstStyle>
          <a:p>
            <a:r>
              <a:rPr lang="en-US"/>
              <a:t>Slide title</a:t>
            </a:r>
          </a:p>
        </p:txBody>
      </p:sp>
      <p:sp>
        <p:nvSpPr>
          <p:cNvPr id="9" name="Text Placeholder 8">
            <a:extLst>
              <a:ext uri="{FF2B5EF4-FFF2-40B4-BE49-F238E27FC236}">
                <a16:creationId xmlns:a16="http://schemas.microsoft.com/office/drawing/2014/main" id="{6219C99D-C0D4-173F-05DB-CFF363E9866B}"/>
              </a:ext>
            </a:extLst>
          </p:cNvPr>
          <p:cNvSpPr>
            <a:spLocks noGrp="1"/>
          </p:cNvSpPr>
          <p:nvPr>
            <p:ph type="body" sz="quarter" idx="10" hasCustomPrompt="1"/>
          </p:nvPr>
        </p:nvSpPr>
        <p:spPr>
          <a:xfrm>
            <a:off x="838200" y="1237804"/>
            <a:ext cx="10515600" cy="365760"/>
          </a:xfrm>
        </p:spPr>
        <p:txBody>
          <a:bodyPr>
            <a:noAutofit/>
          </a:bodyPr>
          <a:lstStyle>
            <a:lvl1pPr>
              <a:defRPr sz="1800" i="0">
                <a:solidFill>
                  <a:schemeClr val="bg1"/>
                </a:solidFill>
              </a:defRPr>
            </a:lvl1pPr>
          </a:lstStyle>
          <a:p>
            <a:pPr lvl="0"/>
            <a:r>
              <a:rPr lang="en-US"/>
              <a:t>Subheading to add a little detail connecting this slide to the overall presentation flow</a:t>
            </a:r>
          </a:p>
        </p:txBody>
      </p:sp>
    </p:spTree>
    <p:extLst>
      <p:ext uri="{BB962C8B-B14F-4D97-AF65-F5344CB8AC3E}">
        <p14:creationId xmlns:p14="http://schemas.microsoft.com/office/powerpoint/2010/main" val="3710438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AS Title Slide">
    <p:bg>
      <p:bgPr>
        <a:solidFill>
          <a:srgbClr val="002C57"/>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DC67FB-7645-A0A4-4819-91D2E6522D4F}"/>
              </a:ext>
            </a:extLst>
          </p:cNvPr>
          <p:cNvSpPr>
            <a:spLocks noGrp="1"/>
          </p:cNvSpPr>
          <p:nvPr>
            <p:ph type="title" hasCustomPrompt="1"/>
          </p:nvPr>
        </p:nvSpPr>
        <p:spPr/>
        <p:txBody>
          <a:bodyPr/>
          <a:lstStyle>
            <a:lvl1pPr>
              <a:defRPr/>
            </a:lvl1pPr>
          </a:lstStyle>
          <a:p>
            <a:r>
              <a:rPr lang="en-US"/>
              <a:t>Slide title</a:t>
            </a:r>
          </a:p>
        </p:txBody>
      </p:sp>
    </p:spTree>
    <p:extLst>
      <p:ext uri="{BB962C8B-B14F-4D97-AF65-F5344CB8AC3E}">
        <p14:creationId xmlns:p14="http://schemas.microsoft.com/office/powerpoint/2010/main" val="160315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DAS Title Slide">
    <p:bg>
      <p:bgPr>
        <a:solidFill>
          <a:srgbClr val="002C5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213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965771" y="1693863"/>
            <a:ext cx="10260458" cy="2387600"/>
          </a:xfrm>
        </p:spPr>
        <p:txBody>
          <a:bodyPr anchor="b">
            <a:normAutofit/>
          </a:bodyPr>
          <a:lstStyle>
            <a:lvl1pPr algn="r">
              <a:defRPr sz="4800">
                <a:solidFill>
                  <a:srgbClr val="002C57"/>
                </a:solidFill>
                <a:latin typeface="+mn-lt"/>
              </a:defRPr>
            </a:lvl1pPr>
          </a:lstStyle>
          <a:p>
            <a:r>
              <a:rPr lang="en-US"/>
              <a:t>Transition slide</a:t>
            </a:r>
          </a:p>
        </p:txBody>
      </p:sp>
      <p:sp>
        <p:nvSpPr>
          <p:cNvPr id="2" name="Freeform 10">
            <a:extLst>
              <a:ext uri="{FF2B5EF4-FFF2-40B4-BE49-F238E27FC236}">
                <a16:creationId xmlns:a16="http://schemas.microsoft.com/office/drawing/2014/main" id="{9BB81FDD-1DF9-307F-6082-150EB1946FC0}"/>
              </a:ext>
            </a:extLst>
          </p:cNvPr>
          <p:cNvSpPr/>
          <p:nvPr userDrawn="1"/>
        </p:nvSpPr>
        <p:spPr>
          <a:xfrm flipV="1">
            <a:off x="0" y="20918"/>
            <a:ext cx="9120436" cy="2663544"/>
          </a:xfrm>
          <a:custGeom>
            <a:avLst/>
            <a:gdLst>
              <a:gd name="connsiteX0" fmla="*/ 6936421 w 9120436"/>
              <a:gd name="connsiteY0" fmla="*/ 2657140 h 2663544"/>
              <a:gd name="connsiteX1" fmla="*/ 6968501 w 9120436"/>
              <a:gd name="connsiteY1" fmla="*/ 2663544 h 2663544"/>
              <a:gd name="connsiteX2" fmla="*/ 6904977 w 9120436"/>
              <a:gd name="connsiteY2" fmla="*/ 2663544 h 2663544"/>
              <a:gd name="connsiteX3" fmla="*/ 5080775 w 9120436"/>
              <a:gd name="connsiteY3" fmla="*/ 2574670 h 2663544"/>
              <a:gd name="connsiteX4" fmla="*/ 5096830 w 9120436"/>
              <a:gd name="connsiteY4" fmla="*/ 2576825 h 2663544"/>
              <a:gd name="connsiteX5" fmla="*/ 5153019 w 9120436"/>
              <a:gd name="connsiteY5" fmla="*/ 2607741 h 2663544"/>
              <a:gd name="connsiteX6" fmla="*/ 5206011 w 9120436"/>
              <a:gd name="connsiteY6" fmla="*/ 2643864 h 2663544"/>
              <a:gd name="connsiteX7" fmla="*/ 5215119 w 9120436"/>
              <a:gd name="connsiteY7" fmla="*/ 2657264 h 2663544"/>
              <a:gd name="connsiteX8" fmla="*/ 5214784 w 9120436"/>
              <a:gd name="connsiteY8" fmla="*/ 2663544 h 2663544"/>
              <a:gd name="connsiteX9" fmla="*/ 5142214 w 9120436"/>
              <a:gd name="connsiteY9" fmla="*/ 2663544 h 2663544"/>
              <a:gd name="connsiteX10" fmla="*/ 5124084 w 9120436"/>
              <a:gd name="connsiteY10" fmla="*/ 2651593 h 2663544"/>
              <a:gd name="connsiteX11" fmla="*/ 5089092 w 9120436"/>
              <a:gd name="connsiteY11" fmla="*/ 2631767 h 2663544"/>
              <a:gd name="connsiteX12" fmla="*/ 5061184 w 9120436"/>
              <a:gd name="connsiteY12" fmla="*/ 2663544 h 2663544"/>
              <a:gd name="connsiteX13" fmla="*/ 4995782 w 9120436"/>
              <a:gd name="connsiteY13" fmla="*/ 2663544 h 2663544"/>
              <a:gd name="connsiteX14" fmla="*/ 5066717 w 9120436"/>
              <a:gd name="connsiteY14" fmla="*/ 2582706 h 2663544"/>
              <a:gd name="connsiteX15" fmla="*/ 5080775 w 9120436"/>
              <a:gd name="connsiteY15" fmla="*/ 2574670 h 2663544"/>
              <a:gd name="connsiteX16" fmla="*/ 8975856 w 9120436"/>
              <a:gd name="connsiteY16" fmla="*/ 2566745 h 2663544"/>
              <a:gd name="connsiteX17" fmla="*/ 8998061 w 9120436"/>
              <a:gd name="connsiteY17" fmla="*/ 2569937 h 2663544"/>
              <a:gd name="connsiteX18" fmla="*/ 9021614 w 9120436"/>
              <a:gd name="connsiteY18" fmla="*/ 2596821 h 2663544"/>
              <a:gd name="connsiteX19" fmla="*/ 8994698 w 9120436"/>
              <a:gd name="connsiteY19" fmla="*/ 2620343 h 2663544"/>
              <a:gd name="connsiteX20" fmla="*/ 8994697 w 9120436"/>
              <a:gd name="connsiteY20" fmla="*/ 2620343 h 2663544"/>
              <a:gd name="connsiteX21" fmla="*/ 8990995 w 9120436"/>
              <a:gd name="connsiteY21" fmla="*/ 2620343 h 2663544"/>
              <a:gd name="connsiteX22" fmla="*/ 8968790 w 9120436"/>
              <a:gd name="connsiteY22" fmla="*/ 2617151 h 2663544"/>
              <a:gd name="connsiteX23" fmla="*/ 8947088 w 9120436"/>
              <a:gd name="connsiteY23" fmla="*/ 2588419 h 2663544"/>
              <a:gd name="connsiteX24" fmla="*/ 8975856 w 9120436"/>
              <a:gd name="connsiteY24" fmla="*/ 2566745 h 2663544"/>
              <a:gd name="connsiteX25" fmla="*/ 4541549 w 9120436"/>
              <a:gd name="connsiteY25" fmla="*/ 2559882 h 2663544"/>
              <a:gd name="connsiteX26" fmla="*/ 4555132 w 9120436"/>
              <a:gd name="connsiteY26" fmla="*/ 2568761 h 2663544"/>
              <a:gd name="connsiteX27" fmla="*/ 4629498 w 9120436"/>
              <a:gd name="connsiteY27" fmla="*/ 2663544 h 2663544"/>
              <a:gd name="connsiteX28" fmla="*/ 4563310 w 9120436"/>
              <a:gd name="connsiteY28" fmla="*/ 2663544 h 2663544"/>
              <a:gd name="connsiteX29" fmla="*/ 4526870 w 9120436"/>
              <a:gd name="connsiteY29" fmla="*/ 2617150 h 2663544"/>
              <a:gd name="connsiteX30" fmla="*/ 4456214 w 9120436"/>
              <a:gd name="connsiteY30" fmla="*/ 2655122 h 2663544"/>
              <a:gd name="connsiteX31" fmla="*/ 4459083 w 9120436"/>
              <a:gd name="connsiteY31" fmla="*/ 2663544 h 2663544"/>
              <a:gd name="connsiteX32" fmla="*/ 4406930 w 9120436"/>
              <a:gd name="connsiteY32" fmla="*/ 2663544 h 2663544"/>
              <a:gd name="connsiteX33" fmla="*/ 4402717 w 9120436"/>
              <a:gd name="connsiteY33" fmla="*/ 2650921 h 2663544"/>
              <a:gd name="connsiteX34" fmla="*/ 4412474 w 9120436"/>
              <a:gd name="connsiteY34" fmla="*/ 2621854 h 2663544"/>
              <a:gd name="connsiteX35" fmla="*/ 4525356 w 9120436"/>
              <a:gd name="connsiteY35" fmla="*/ 2561032 h 2663544"/>
              <a:gd name="connsiteX36" fmla="*/ 4541549 w 9120436"/>
              <a:gd name="connsiteY36" fmla="*/ 2559882 h 2663544"/>
              <a:gd name="connsiteX37" fmla="*/ 8575806 w 9120436"/>
              <a:gd name="connsiteY37" fmla="*/ 2511466 h 2663544"/>
              <a:gd name="connsiteX38" fmla="*/ 8775662 w 9120436"/>
              <a:gd name="connsiteY38" fmla="*/ 2539526 h 2663544"/>
              <a:gd name="connsiteX39" fmla="*/ 8799215 w 9120436"/>
              <a:gd name="connsiteY39" fmla="*/ 2566409 h 2663544"/>
              <a:gd name="connsiteX40" fmla="*/ 8772298 w 9120436"/>
              <a:gd name="connsiteY40" fmla="*/ 2589932 h 2663544"/>
              <a:gd name="connsiteX41" fmla="*/ 8772466 w 9120436"/>
              <a:gd name="connsiteY41" fmla="*/ 2589092 h 2663544"/>
              <a:gd name="connsiteX42" fmla="*/ 8768933 w 9120436"/>
              <a:gd name="connsiteY42" fmla="*/ 2589092 h 2663544"/>
              <a:gd name="connsiteX43" fmla="*/ 8568741 w 9120436"/>
              <a:gd name="connsiteY43" fmla="*/ 2561369 h 2663544"/>
              <a:gd name="connsiteX44" fmla="*/ 8547353 w 9120436"/>
              <a:gd name="connsiteY44" fmla="*/ 2533134 h 2663544"/>
              <a:gd name="connsiteX45" fmla="*/ 8547375 w 9120436"/>
              <a:gd name="connsiteY45" fmla="*/ 2532973 h 2663544"/>
              <a:gd name="connsiteX46" fmla="*/ 8575806 w 9120436"/>
              <a:gd name="connsiteY46" fmla="*/ 2511466 h 2663544"/>
              <a:gd name="connsiteX47" fmla="*/ 4748596 w 9120436"/>
              <a:gd name="connsiteY47" fmla="*/ 2507769 h 2663544"/>
              <a:gd name="connsiteX48" fmla="*/ 4876786 w 9120436"/>
              <a:gd name="connsiteY48" fmla="*/ 2511298 h 2663544"/>
              <a:gd name="connsiteX49" fmla="*/ 4898656 w 9120436"/>
              <a:gd name="connsiteY49" fmla="*/ 2532804 h 2663544"/>
              <a:gd name="connsiteX50" fmla="*/ 4917257 w 9120436"/>
              <a:gd name="connsiteY50" fmla="*/ 2663544 h 2663544"/>
              <a:gd name="connsiteX51" fmla="*/ 4864199 w 9120436"/>
              <a:gd name="connsiteY51" fmla="*/ 2663544 h 2663544"/>
              <a:gd name="connsiteX52" fmla="*/ 4850879 w 9120436"/>
              <a:gd name="connsiteY52" fmla="*/ 2560695 h 2663544"/>
              <a:gd name="connsiteX53" fmla="*/ 4770634 w 9120436"/>
              <a:gd name="connsiteY53" fmla="*/ 2558511 h 2663544"/>
              <a:gd name="connsiteX54" fmla="*/ 4749809 w 9120436"/>
              <a:gd name="connsiteY54" fmla="*/ 2663544 h 2663544"/>
              <a:gd name="connsiteX55" fmla="*/ 4698515 w 9120436"/>
              <a:gd name="connsiteY55" fmla="*/ 2663544 h 2663544"/>
              <a:gd name="connsiteX56" fmla="*/ 4725549 w 9120436"/>
              <a:gd name="connsiteY56" fmla="*/ 2528100 h 2663544"/>
              <a:gd name="connsiteX57" fmla="*/ 4748596 w 9120436"/>
              <a:gd name="connsiteY57" fmla="*/ 2507769 h 2663544"/>
              <a:gd name="connsiteX58" fmla="*/ 6976453 w 9120436"/>
              <a:gd name="connsiteY58" fmla="*/ 2409312 h 2663544"/>
              <a:gd name="connsiteX59" fmla="*/ 7064100 w 9120436"/>
              <a:gd name="connsiteY59" fmla="*/ 2428970 h 2663544"/>
              <a:gd name="connsiteX60" fmla="*/ 7080923 w 9120436"/>
              <a:gd name="connsiteY60" fmla="*/ 2456357 h 2663544"/>
              <a:gd name="connsiteX61" fmla="*/ 7064100 w 9120436"/>
              <a:gd name="connsiteY61" fmla="*/ 2564561 h 2663544"/>
              <a:gd name="connsiteX62" fmla="*/ 7103802 w 9120436"/>
              <a:gd name="connsiteY62" fmla="*/ 2592284 h 2663544"/>
              <a:gd name="connsiteX63" fmla="*/ 7200198 w 9120436"/>
              <a:gd name="connsiteY63" fmla="*/ 2540534 h 2663544"/>
              <a:gd name="connsiteX64" fmla="*/ 7231656 w 9120436"/>
              <a:gd name="connsiteY64" fmla="*/ 2546919 h 2663544"/>
              <a:gd name="connsiteX65" fmla="*/ 7258069 w 9120436"/>
              <a:gd name="connsiteY65" fmla="*/ 2583379 h 2663544"/>
              <a:gd name="connsiteX66" fmla="*/ 7279770 w 9120436"/>
              <a:gd name="connsiteY66" fmla="*/ 2622696 h 2663544"/>
              <a:gd name="connsiteX67" fmla="*/ 7272032 w 9120436"/>
              <a:gd name="connsiteY67" fmla="*/ 2653947 h 2663544"/>
              <a:gd name="connsiteX68" fmla="*/ 7259047 w 9120436"/>
              <a:gd name="connsiteY68" fmla="*/ 2663544 h 2663544"/>
              <a:gd name="connsiteX69" fmla="*/ 7174061 w 9120436"/>
              <a:gd name="connsiteY69" fmla="*/ 2663544 h 2663544"/>
              <a:gd name="connsiteX70" fmla="*/ 7224254 w 9120436"/>
              <a:gd name="connsiteY70" fmla="*/ 2626392 h 2663544"/>
              <a:gd name="connsiteX71" fmla="*/ 7214834 w 9120436"/>
              <a:gd name="connsiteY71" fmla="*/ 2610767 h 2663544"/>
              <a:gd name="connsiteX72" fmla="*/ 7204572 w 9120436"/>
              <a:gd name="connsiteY72" fmla="*/ 2595476 h 2663544"/>
              <a:gd name="connsiteX73" fmla="*/ 7111204 w 9120436"/>
              <a:gd name="connsiteY73" fmla="*/ 2645883 h 2663544"/>
              <a:gd name="connsiteX74" fmla="*/ 7081596 w 9120436"/>
              <a:gd name="connsiteY74" fmla="*/ 2641514 h 2663544"/>
              <a:gd name="connsiteX75" fmla="*/ 7025071 w 9120436"/>
              <a:gd name="connsiteY75" fmla="*/ 2602030 h 2663544"/>
              <a:gd name="connsiteX76" fmla="*/ 7010940 w 9120436"/>
              <a:gd name="connsiteY76" fmla="*/ 2575482 h 2663544"/>
              <a:gd name="connsiteX77" fmla="*/ 7026585 w 9120436"/>
              <a:gd name="connsiteY77" fmla="*/ 2470807 h 2663544"/>
              <a:gd name="connsiteX78" fmla="*/ 6990753 w 9120436"/>
              <a:gd name="connsiteY78" fmla="*/ 2462910 h 2663544"/>
              <a:gd name="connsiteX79" fmla="*/ 6960303 w 9120436"/>
              <a:gd name="connsiteY79" fmla="*/ 2563721 h 2663544"/>
              <a:gd name="connsiteX80" fmla="*/ 6936247 w 9120436"/>
              <a:gd name="connsiteY80" fmla="*/ 2581531 h 2663544"/>
              <a:gd name="connsiteX81" fmla="*/ 6868955 w 9120436"/>
              <a:gd name="connsiteY81" fmla="*/ 2593292 h 2663544"/>
              <a:gd name="connsiteX82" fmla="*/ 6840188 w 9120436"/>
              <a:gd name="connsiteY82" fmla="*/ 2584555 h 2663544"/>
              <a:gd name="connsiteX83" fmla="*/ 6777102 w 9120436"/>
              <a:gd name="connsiteY83" fmla="*/ 2499538 h 2663544"/>
              <a:gd name="connsiteX84" fmla="*/ 6761457 w 9120436"/>
              <a:gd name="connsiteY84" fmla="*/ 2508947 h 2663544"/>
              <a:gd name="connsiteX85" fmla="*/ 6746148 w 9120436"/>
              <a:gd name="connsiteY85" fmla="*/ 2519196 h 2663544"/>
              <a:gd name="connsiteX86" fmla="*/ 6796616 w 9120436"/>
              <a:gd name="connsiteY86" fmla="*/ 2612447 h 2663544"/>
              <a:gd name="connsiteX87" fmla="*/ 6792242 w 9120436"/>
              <a:gd name="connsiteY87" fmla="*/ 2642018 h 2663544"/>
              <a:gd name="connsiteX88" fmla="*/ 6777123 w 9120436"/>
              <a:gd name="connsiteY88" fmla="*/ 2663544 h 2663544"/>
              <a:gd name="connsiteX89" fmla="*/ 6579271 w 9120436"/>
              <a:gd name="connsiteY89" fmla="*/ 2663544 h 2663544"/>
              <a:gd name="connsiteX90" fmla="*/ 6580106 w 9120436"/>
              <a:gd name="connsiteY90" fmla="*/ 2659828 h 2663544"/>
              <a:gd name="connsiteX91" fmla="*/ 6607527 w 9120436"/>
              <a:gd name="connsiteY91" fmla="*/ 2643026 h 2663544"/>
              <a:gd name="connsiteX92" fmla="*/ 6715866 w 9120436"/>
              <a:gd name="connsiteY92" fmla="*/ 2659828 h 2663544"/>
              <a:gd name="connsiteX93" fmla="*/ 6743624 w 9120436"/>
              <a:gd name="connsiteY93" fmla="*/ 2620176 h 2663544"/>
              <a:gd name="connsiteX94" fmla="*/ 6691978 w 9120436"/>
              <a:gd name="connsiteY94" fmla="*/ 2523900 h 2663544"/>
              <a:gd name="connsiteX95" fmla="*/ 6698202 w 9120436"/>
              <a:gd name="connsiteY95" fmla="*/ 2492481 h 2663544"/>
              <a:gd name="connsiteX96" fmla="*/ 6734708 w 9120436"/>
              <a:gd name="connsiteY96" fmla="*/ 2466102 h 2663544"/>
              <a:gd name="connsiteX97" fmla="*/ 6774074 w 9120436"/>
              <a:gd name="connsiteY97" fmla="*/ 2444427 h 2663544"/>
              <a:gd name="connsiteX98" fmla="*/ 6805364 w 9120436"/>
              <a:gd name="connsiteY98" fmla="*/ 2452156 h 2663544"/>
              <a:gd name="connsiteX99" fmla="*/ 6870469 w 9120436"/>
              <a:gd name="connsiteY99" fmla="*/ 2540030 h 2663544"/>
              <a:gd name="connsiteX100" fmla="*/ 6918077 w 9120436"/>
              <a:gd name="connsiteY100" fmla="*/ 2531797 h 2663544"/>
              <a:gd name="connsiteX101" fmla="*/ 6949705 w 9120436"/>
              <a:gd name="connsiteY101" fmla="*/ 2427122 h 2663544"/>
              <a:gd name="connsiteX102" fmla="*/ 6976453 w 9120436"/>
              <a:gd name="connsiteY102" fmla="*/ 2409312 h 2663544"/>
              <a:gd name="connsiteX103" fmla="*/ 5993323 w 9120436"/>
              <a:gd name="connsiteY103" fmla="*/ 2405615 h 2663544"/>
              <a:gd name="connsiteX104" fmla="*/ 6129421 w 9120436"/>
              <a:gd name="connsiteY104" fmla="*/ 2463917 h 2663544"/>
              <a:gd name="connsiteX105" fmla="*/ 6181244 w 9120436"/>
              <a:gd name="connsiteY105" fmla="*/ 2598048 h 2663544"/>
              <a:gd name="connsiteX106" fmla="*/ 6166812 w 9120436"/>
              <a:gd name="connsiteY106" fmla="*/ 2663544 h 2663544"/>
              <a:gd name="connsiteX107" fmla="*/ 6108923 w 9120436"/>
              <a:gd name="connsiteY107" fmla="*/ 2663544 h 2663544"/>
              <a:gd name="connsiteX108" fmla="*/ 6120121 w 9120436"/>
              <a:gd name="connsiteY108" fmla="*/ 2646957 h 2663544"/>
              <a:gd name="connsiteX109" fmla="*/ 6130935 w 9120436"/>
              <a:gd name="connsiteY109" fmla="*/ 2593459 h 2663544"/>
              <a:gd name="connsiteX110" fmla="*/ 5993323 w 9120436"/>
              <a:gd name="connsiteY110" fmla="*/ 2456020 h 2663544"/>
              <a:gd name="connsiteX111" fmla="*/ 5855712 w 9120436"/>
              <a:gd name="connsiteY111" fmla="*/ 2593459 h 2663544"/>
              <a:gd name="connsiteX112" fmla="*/ 5866526 w 9120436"/>
              <a:gd name="connsiteY112" fmla="*/ 2646957 h 2663544"/>
              <a:gd name="connsiteX113" fmla="*/ 5877724 w 9120436"/>
              <a:gd name="connsiteY113" fmla="*/ 2663544 h 2663544"/>
              <a:gd name="connsiteX114" fmla="*/ 5819548 w 9120436"/>
              <a:gd name="connsiteY114" fmla="*/ 2663544 h 2663544"/>
              <a:gd name="connsiteX115" fmla="*/ 5817364 w 9120436"/>
              <a:gd name="connsiteY115" fmla="*/ 2660089 h 2663544"/>
              <a:gd name="connsiteX116" fmla="*/ 5863394 w 9120436"/>
              <a:gd name="connsiteY116" fmla="*/ 2457588 h 2663544"/>
              <a:gd name="connsiteX117" fmla="*/ 5993323 w 9120436"/>
              <a:gd name="connsiteY117" fmla="*/ 2405615 h 2663544"/>
              <a:gd name="connsiteX118" fmla="*/ 2928367 w 9120436"/>
              <a:gd name="connsiteY118" fmla="*/ 2276408 h 2663544"/>
              <a:gd name="connsiteX119" fmla="*/ 2933413 w 9120436"/>
              <a:gd name="connsiteY119" fmla="*/ 2276408 h 2663544"/>
              <a:gd name="connsiteX120" fmla="*/ 3219065 w 9120436"/>
              <a:gd name="connsiteY120" fmla="*/ 2566408 h 2663544"/>
              <a:gd name="connsiteX121" fmla="*/ 3198601 w 9120436"/>
              <a:gd name="connsiteY121" fmla="*/ 2663544 h 2663544"/>
              <a:gd name="connsiteX122" fmla="*/ 3142353 w 9120436"/>
              <a:gd name="connsiteY122" fmla="*/ 2663544 h 2663544"/>
              <a:gd name="connsiteX123" fmla="*/ 3147323 w 9120436"/>
              <a:gd name="connsiteY123" fmla="*/ 2656192 h 2663544"/>
              <a:gd name="connsiteX124" fmla="*/ 3166044 w 9120436"/>
              <a:gd name="connsiteY124" fmla="*/ 2563857 h 2663544"/>
              <a:gd name="connsiteX125" fmla="*/ 3117286 w 9120436"/>
              <a:gd name="connsiteY125" fmla="*/ 2419728 h 2663544"/>
              <a:gd name="connsiteX126" fmla="*/ 3099287 w 9120436"/>
              <a:gd name="connsiteY126" fmla="*/ 2398726 h 2663544"/>
              <a:gd name="connsiteX127" fmla="*/ 2932405 w 9120436"/>
              <a:gd name="connsiteY127" fmla="*/ 2326478 h 2663544"/>
              <a:gd name="connsiteX128" fmla="*/ 2928199 w 9120436"/>
              <a:gd name="connsiteY128" fmla="*/ 2326646 h 2663544"/>
              <a:gd name="connsiteX129" fmla="*/ 2694663 w 9120436"/>
              <a:gd name="connsiteY129" fmla="*/ 2567821 h 2663544"/>
              <a:gd name="connsiteX130" fmla="*/ 2713630 w 9120436"/>
              <a:gd name="connsiteY130" fmla="*/ 2656958 h 2663544"/>
              <a:gd name="connsiteX131" fmla="*/ 2718052 w 9120436"/>
              <a:gd name="connsiteY131" fmla="*/ 2663544 h 2663544"/>
              <a:gd name="connsiteX132" fmla="*/ 2662803 w 9120436"/>
              <a:gd name="connsiteY132" fmla="*/ 2663544 h 2663544"/>
              <a:gd name="connsiteX133" fmla="*/ 2649267 w 9120436"/>
              <a:gd name="connsiteY133" fmla="*/ 2635715 h 2663544"/>
              <a:gd name="connsiteX134" fmla="*/ 2753648 w 9120436"/>
              <a:gd name="connsiteY134" fmla="*/ 2335310 h 2663544"/>
              <a:gd name="connsiteX135" fmla="*/ 2928367 w 9120436"/>
              <a:gd name="connsiteY135" fmla="*/ 2276408 h 2663544"/>
              <a:gd name="connsiteX136" fmla="*/ 5993093 w 9120436"/>
              <a:gd name="connsiteY136" fmla="*/ 2238774 h 2663544"/>
              <a:gd name="connsiteX137" fmla="*/ 6348508 w 9120436"/>
              <a:gd name="connsiteY137" fmla="*/ 2595194 h 2663544"/>
              <a:gd name="connsiteX138" fmla="*/ 6334999 w 9120436"/>
              <a:gd name="connsiteY138" fmla="*/ 2663544 h 2663544"/>
              <a:gd name="connsiteX139" fmla="*/ 6283533 w 9120436"/>
              <a:gd name="connsiteY139" fmla="*/ 2663544 h 2663544"/>
              <a:gd name="connsiteX140" fmla="*/ 6297484 w 9120436"/>
              <a:gd name="connsiteY140" fmla="*/ 2594129 h 2663544"/>
              <a:gd name="connsiteX141" fmla="*/ 6205124 w 9120436"/>
              <a:gd name="connsiteY141" fmla="*/ 2375875 h 2663544"/>
              <a:gd name="connsiteX142" fmla="*/ 5991640 w 9120436"/>
              <a:gd name="connsiteY142" fmla="*/ 2289346 h 2663544"/>
              <a:gd name="connsiteX143" fmla="*/ 5686475 w 9120436"/>
              <a:gd name="connsiteY143" fmla="*/ 2594805 h 2663544"/>
              <a:gd name="connsiteX144" fmla="*/ 5700450 w 9120436"/>
              <a:gd name="connsiteY144" fmla="*/ 2663544 h 2663544"/>
              <a:gd name="connsiteX145" fmla="*/ 5650189 w 9120436"/>
              <a:gd name="connsiteY145" fmla="*/ 2663544 h 2663544"/>
              <a:gd name="connsiteX146" fmla="*/ 5636227 w 9120436"/>
              <a:gd name="connsiteY146" fmla="*/ 2593743 h 2663544"/>
              <a:gd name="connsiteX147" fmla="*/ 5993093 w 9120436"/>
              <a:gd name="connsiteY147" fmla="*/ 2238774 h 2663544"/>
              <a:gd name="connsiteX148" fmla="*/ 130616 w 9120436"/>
              <a:gd name="connsiteY148" fmla="*/ 2212443 h 2663544"/>
              <a:gd name="connsiteX149" fmla="*/ 121798 w 9120436"/>
              <a:gd name="connsiteY149" fmla="*/ 2216091 h 2663544"/>
              <a:gd name="connsiteX150" fmla="*/ 113182 w 9120436"/>
              <a:gd name="connsiteY150" fmla="*/ 2212526 h 2663544"/>
              <a:gd name="connsiteX151" fmla="*/ 116751 w 9120436"/>
              <a:gd name="connsiteY151" fmla="*/ 2221131 h 2663544"/>
              <a:gd name="connsiteX152" fmla="*/ 113098 w 9120436"/>
              <a:gd name="connsiteY152" fmla="*/ 2229938 h 2663544"/>
              <a:gd name="connsiteX153" fmla="*/ 121798 w 9120436"/>
              <a:gd name="connsiteY153" fmla="*/ 2226339 h 2663544"/>
              <a:gd name="connsiteX154" fmla="*/ 130700 w 9120436"/>
              <a:gd name="connsiteY154" fmla="*/ 2230021 h 2663544"/>
              <a:gd name="connsiteX155" fmla="*/ 127013 w 9120436"/>
              <a:gd name="connsiteY155" fmla="*/ 2221131 h 2663544"/>
              <a:gd name="connsiteX156" fmla="*/ 982552 w 9120436"/>
              <a:gd name="connsiteY156" fmla="*/ 2182990 h 2663544"/>
              <a:gd name="connsiteX157" fmla="*/ 1351180 w 9120436"/>
              <a:gd name="connsiteY157" fmla="*/ 2550745 h 2663544"/>
              <a:gd name="connsiteX158" fmla="*/ 1341399 w 9120436"/>
              <a:gd name="connsiteY158" fmla="*/ 2635195 h 2663544"/>
              <a:gd name="connsiteX159" fmla="*/ 1331187 w 9120436"/>
              <a:gd name="connsiteY159" fmla="*/ 2663544 h 2663544"/>
              <a:gd name="connsiteX160" fmla="*/ 1272808 w 9120436"/>
              <a:gd name="connsiteY160" fmla="*/ 2663544 h 2663544"/>
              <a:gd name="connsiteX161" fmla="*/ 1296402 w 9120436"/>
              <a:gd name="connsiteY161" fmla="*/ 2593882 h 2663544"/>
              <a:gd name="connsiteX162" fmla="*/ 1234148 w 9120436"/>
              <a:gd name="connsiteY162" fmla="*/ 2358922 h 2663544"/>
              <a:gd name="connsiteX163" fmla="*/ 981621 w 9120436"/>
              <a:gd name="connsiteY163" fmla="*/ 2233900 h 2663544"/>
              <a:gd name="connsiteX164" fmla="*/ 663666 w 9120436"/>
              <a:gd name="connsiteY164" fmla="*/ 2551456 h 2663544"/>
              <a:gd name="connsiteX165" fmla="*/ 686324 w 9120436"/>
              <a:gd name="connsiteY165" fmla="*/ 2663544 h 2663544"/>
              <a:gd name="connsiteX166" fmla="*/ 637120 w 9120436"/>
              <a:gd name="connsiteY166" fmla="*/ 2663544 h 2663544"/>
              <a:gd name="connsiteX167" fmla="*/ 614336 w 9120436"/>
              <a:gd name="connsiteY167" fmla="*/ 2551158 h 2663544"/>
              <a:gd name="connsiteX168" fmla="*/ 982552 w 9120436"/>
              <a:gd name="connsiteY168" fmla="*/ 2182990 h 2663544"/>
              <a:gd name="connsiteX169" fmla="*/ 121798 w 9120436"/>
              <a:gd name="connsiteY169" fmla="*/ 2099485 h 2663544"/>
              <a:gd name="connsiteX170" fmla="*/ 147033 w 9120436"/>
              <a:gd name="connsiteY170" fmla="*/ 2124688 h 2663544"/>
              <a:gd name="connsiteX171" fmla="*/ 147033 w 9120436"/>
              <a:gd name="connsiteY171" fmla="*/ 2190888 h 2663544"/>
              <a:gd name="connsiteX172" fmla="*/ 143430 w 9120436"/>
              <a:gd name="connsiteY172" fmla="*/ 2199576 h 2663544"/>
              <a:gd name="connsiteX173" fmla="*/ 152248 w 9120436"/>
              <a:gd name="connsiteY173" fmla="*/ 2195928 h 2663544"/>
              <a:gd name="connsiteX174" fmla="*/ 218361 w 9120436"/>
              <a:gd name="connsiteY174" fmla="*/ 2195928 h 2663544"/>
              <a:gd name="connsiteX175" fmla="*/ 243596 w 9120436"/>
              <a:gd name="connsiteY175" fmla="*/ 2221131 h 2663544"/>
              <a:gd name="connsiteX176" fmla="*/ 218361 w 9120436"/>
              <a:gd name="connsiteY176" fmla="*/ 2246334 h 2663544"/>
              <a:gd name="connsiteX177" fmla="*/ 152248 w 9120436"/>
              <a:gd name="connsiteY177" fmla="*/ 2246334 h 2663544"/>
              <a:gd name="connsiteX178" fmla="*/ 143345 w 9120436"/>
              <a:gd name="connsiteY178" fmla="*/ 2242651 h 2663544"/>
              <a:gd name="connsiteX179" fmla="*/ 147033 w 9120436"/>
              <a:gd name="connsiteY179" fmla="*/ 2251542 h 2663544"/>
              <a:gd name="connsiteX180" fmla="*/ 147033 w 9120436"/>
              <a:gd name="connsiteY180" fmla="*/ 2317910 h 2663544"/>
              <a:gd name="connsiteX181" fmla="*/ 121798 w 9120436"/>
              <a:gd name="connsiteY181" fmla="*/ 2342777 h 2663544"/>
              <a:gd name="connsiteX182" fmla="*/ 96563 w 9120436"/>
              <a:gd name="connsiteY182" fmla="*/ 2317574 h 2663544"/>
              <a:gd name="connsiteX183" fmla="*/ 96563 w 9120436"/>
              <a:gd name="connsiteY183" fmla="*/ 2251542 h 2663544"/>
              <a:gd name="connsiteX184" fmla="*/ 100216 w 9120436"/>
              <a:gd name="connsiteY184" fmla="*/ 2242735 h 2663544"/>
              <a:gd name="connsiteX185" fmla="*/ 91516 w 9120436"/>
              <a:gd name="connsiteY185" fmla="*/ 2246334 h 2663544"/>
              <a:gd name="connsiteX186" fmla="*/ 25234 w 9120436"/>
              <a:gd name="connsiteY186" fmla="*/ 2246334 h 2663544"/>
              <a:gd name="connsiteX187" fmla="*/ 0 w 9120436"/>
              <a:gd name="connsiteY187" fmla="*/ 2221131 h 2663544"/>
              <a:gd name="connsiteX188" fmla="*/ 25234 w 9120436"/>
              <a:gd name="connsiteY188" fmla="*/ 2195928 h 2663544"/>
              <a:gd name="connsiteX189" fmla="*/ 91516 w 9120436"/>
              <a:gd name="connsiteY189" fmla="*/ 2195928 h 2663544"/>
              <a:gd name="connsiteX190" fmla="*/ 100132 w 9120436"/>
              <a:gd name="connsiteY190" fmla="*/ 2199492 h 2663544"/>
              <a:gd name="connsiteX191" fmla="*/ 96563 w 9120436"/>
              <a:gd name="connsiteY191" fmla="*/ 2190888 h 2663544"/>
              <a:gd name="connsiteX192" fmla="*/ 96563 w 9120436"/>
              <a:gd name="connsiteY192" fmla="*/ 2124688 h 2663544"/>
              <a:gd name="connsiteX193" fmla="*/ 121798 w 9120436"/>
              <a:gd name="connsiteY193" fmla="*/ 2099485 h 2663544"/>
              <a:gd name="connsiteX194" fmla="*/ 8872393 w 9120436"/>
              <a:gd name="connsiteY194" fmla="*/ 2016988 h 2663544"/>
              <a:gd name="connsiteX195" fmla="*/ 8902170 w 9120436"/>
              <a:gd name="connsiteY195" fmla="*/ 2037654 h 2663544"/>
              <a:gd name="connsiteX196" fmla="*/ 8881478 w 9120436"/>
              <a:gd name="connsiteY196" fmla="*/ 2067394 h 2663544"/>
              <a:gd name="connsiteX197" fmla="*/ 8682800 w 9120436"/>
              <a:gd name="connsiteY197" fmla="*/ 2103687 h 2663544"/>
              <a:gd name="connsiteX198" fmla="*/ 8678257 w 9120436"/>
              <a:gd name="connsiteY198" fmla="*/ 2103687 h 2663544"/>
              <a:gd name="connsiteX199" fmla="*/ 8650752 w 9120436"/>
              <a:gd name="connsiteY199" fmla="*/ 2080752 h 2663544"/>
              <a:gd name="connsiteX200" fmla="*/ 8673715 w 9120436"/>
              <a:gd name="connsiteY200" fmla="*/ 2053280 h 2663544"/>
              <a:gd name="connsiteX201" fmla="*/ 6001734 w 9120436"/>
              <a:gd name="connsiteY201" fmla="*/ 2012956 h 2663544"/>
              <a:gd name="connsiteX202" fmla="*/ 6096783 w 9120436"/>
              <a:gd name="connsiteY202" fmla="*/ 2022197 h 2663544"/>
              <a:gd name="connsiteX203" fmla="*/ 6117307 w 9120436"/>
              <a:gd name="connsiteY203" fmla="*/ 2043367 h 2663544"/>
              <a:gd name="connsiteX204" fmla="*/ 6131438 w 9120436"/>
              <a:gd name="connsiteY204" fmla="*/ 2141154 h 2663544"/>
              <a:gd name="connsiteX205" fmla="*/ 6167608 w 9120436"/>
              <a:gd name="connsiteY205" fmla="*/ 2153587 h 2663544"/>
              <a:gd name="connsiteX206" fmla="*/ 6237423 w 9120436"/>
              <a:gd name="connsiteY206" fmla="*/ 2085372 h 2663544"/>
              <a:gd name="connsiteX207" fmla="*/ 6266864 w 9120436"/>
              <a:gd name="connsiteY207" fmla="*/ 2081172 h 2663544"/>
              <a:gd name="connsiteX208" fmla="*/ 6348118 w 9120436"/>
              <a:gd name="connsiteY208" fmla="*/ 2133425 h 2663544"/>
              <a:gd name="connsiteX209" fmla="*/ 6356530 w 9120436"/>
              <a:gd name="connsiteY209" fmla="*/ 2161652 h 2663544"/>
              <a:gd name="connsiteX210" fmla="*/ 6323893 w 9120436"/>
              <a:gd name="connsiteY210" fmla="*/ 2254566 h 2663544"/>
              <a:gd name="connsiteX211" fmla="*/ 6336847 w 9120436"/>
              <a:gd name="connsiteY211" fmla="*/ 2267672 h 2663544"/>
              <a:gd name="connsiteX212" fmla="*/ 6349296 w 9120436"/>
              <a:gd name="connsiteY212" fmla="*/ 2281282 h 2663544"/>
              <a:gd name="connsiteX213" fmla="*/ 6443672 w 9120436"/>
              <a:gd name="connsiteY213" fmla="*/ 2252886 h 2663544"/>
              <a:gd name="connsiteX214" fmla="*/ 6471599 w 9120436"/>
              <a:gd name="connsiteY214" fmla="*/ 2262632 h 2663544"/>
              <a:gd name="connsiteX215" fmla="*/ 6520049 w 9120436"/>
              <a:gd name="connsiteY215" fmla="*/ 2346641 h 2663544"/>
              <a:gd name="connsiteX216" fmla="*/ 6514329 w 9120436"/>
              <a:gd name="connsiteY216" fmla="*/ 2375876 h 2663544"/>
              <a:gd name="connsiteX217" fmla="*/ 6442831 w 9120436"/>
              <a:gd name="connsiteY217" fmla="*/ 2443083 h 2663544"/>
              <a:gd name="connsiteX218" fmla="*/ 6453766 w 9120436"/>
              <a:gd name="connsiteY218" fmla="*/ 2479711 h 2663544"/>
              <a:gd name="connsiteX219" fmla="*/ 6550666 w 9120436"/>
              <a:gd name="connsiteY219" fmla="*/ 2498529 h 2663544"/>
              <a:gd name="connsiteX220" fmla="*/ 6570854 w 9120436"/>
              <a:gd name="connsiteY220" fmla="*/ 2519869 h 2663544"/>
              <a:gd name="connsiteX221" fmla="*/ 6575564 w 9120436"/>
              <a:gd name="connsiteY221" fmla="*/ 2615303 h 2663544"/>
              <a:gd name="connsiteX222" fmla="*/ 6557059 w 9120436"/>
              <a:gd name="connsiteY222" fmla="*/ 2638826 h 2663544"/>
              <a:gd name="connsiteX223" fmla="*/ 6465763 w 9120436"/>
              <a:gd name="connsiteY223" fmla="*/ 2663544 h 2663544"/>
              <a:gd name="connsiteX224" fmla="*/ 6410962 w 9120436"/>
              <a:gd name="connsiteY224" fmla="*/ 2663544 h 2663544"/>
              <a:gd name="connsiteX225" fmla="*/ 6415578 w 9120436"/>
              <a:gd name="connsiteY225" fmla="*/ 2638658 h 2663544"/>
              <a:gd name="connsiteX226" fmla="*/ 6434084 w 9120436"/>
              <a:gd name="connsiteY226" fmla="*/ 2616983 h 2663544"/>
              <a:gd name="connsiteX227" fmla="*/ 6525768 w 9120436"/>
              <a:gd name="connsiteY227" fmla="*/ 2592117 h 2663544"/>
              <a:gd name="connsiteX228" fmla="*/ 6523245 w 9120436"/>
              <a:gd name="connsiteY228" fmla="*/ 2541711 h 2663544"/>
              <a:gd name="connsiteX229" fmla="*/ 6428364 w 9120436"/>
              <a:gd name="connsiteY229" fmla="*/ 2523397 h 2663544"/>
              <a:gd name="connsiteX230" fmla="*/ 6408513 w 9120436"/>
              <a:gd name="connsiteY230" fmla="*/ 2503907 h 2663544"/>
              <a:gd name="connsiteX231" fmla="*/ 6390176 w 9120436"/>
              <a:gd name="connsiteY231" fmla="*/ 2442243 h 2663544"/>
              <a:gd name="connsiteX232" fmla="*/ 6396569 w 9120436"/>
              <a:gd name="connsiteY232" fmla="*/ 2414856 h 2663544"/>
              <a:gd name="connsiteX233" fmla="*/ 6466552 w 9120436"/>
              <a:gd name="connsiteY233" fmla="*/ 2349833 h 2663544"/>
              <a:gd name="connsiteX234" fmla="*/ 6440644 w 9120436"/>
              <a:gd name="connsiteY234" fmla="*/ 2304972 h 2663544"/>
              <a:gd name="connsiteX235" fmla="*/ 6348118 w 9120436"/>
              <a:gd name="connsiteY235" fmla="*/ 2332359 h 2663544"/>
              <a:gd name="connsiteX236" fmla="*/ 6321370 w 9120436"/>
              <a:gd name="connsiteY236" fmla="*/ 2324294 h 2663544"/>
              <a:gd name="connsiteX237" fmla="*/ 6300510 w 9120436"/>
              <a:gd name="connsiteY237" fmla="*/ 2300604 h 2663544"/>
              <a:gd name="connsiteX238" fmla="*/ 6277799 w 9120436"/>
              <a:gd name="connsiteY238" fmla="*/ 2278593 h 2663544"/>
              <a:gd name="connsiteX239" fmla="*/ 6270901 w 9120436"/>
              <a:gd name="connsiteY239" fmla="*/ 2251542 h 2663544"/>
              <a:gd name="connsiteX240" fmla="*/ 6303033 w 9120436"/>
              <a:gd name="connsiteY240" fmla="*/ 2160644 h 2663544"/>
              <a:gd name="connsiteX241" fmla="*/ 6259462 w 9120436"/>
              <a:gd name="connsiteY241" fmla="*/ 2132753 h 2663544"/>
              <a:gd name="connsiteX242" fmla="*/ 6191160 w 9120436"/>
              <a:gd name="connsiteY242" fmla="*/ 2199960 h 2663544"/>
              <a:gd name="connsiteX243" fmla="*/ 6163402 w 9120436"/>
              <a:gd name="connsiteY243" fmla="*/ 2205001 h 2663544"/>
              <a:gd name="connsiteX244" fmla="*/ 6102504 w 9120436"/>
              <a:gd name="connsiteY244" fmla="*/ 2183831 h 2663544"/>
              <a:gd name="connsiteX245" fmla="*/ 6083998 w 9120436"/>
              <a:gd name="connsiteY245" fmla="*/ 2163165 h 2663544"/>
              <a:gd name="connsiteX246" fmla="*/ 6070203 w 9120436"/>
              <a:gd name="connsiteY246" fmla="*/ 2067562 h 2663544"/>
              <a:gd name="connsiteX247" fmla="*/ 6019735 w 9120436"/>
              <a:gd name="connsiteY247" fmla="*/ 2062689 h 2663544"/>
              <a:gd name="connsiteX248" fmla="*/ 5990631 w 9120436"/>
              <a:gd name="connsiteY248" fmla="*/ 2152915 h 2663544"/>
              <a:gd name="connsiteX249" fmla="*/ 5968088 w 9120436"/>
              <a:gd name="connsiteY249" fmla="*/ 2169717 h 2663544"/>
              <a:gd name="connsiteX250" fmla="*/ 5900797 w 9120436"/>
              <a:gd name="connsiteY250" fmla="*/ 2178790 h 2663544"/>
              <a:gd name="connsiteX251" fmla="*/ 5874889 w 9120436"/>
              <a:gd name="connsiteY251" fmla="*/ 2169045 h 2663544"/>
              <a:gd name="connsiteX252" fmla="*/ 5818028 w 9120436"/>
              <a:gd name="connsiteY252" fmla="*/ 2090581 h 2663544"/>
              <a:gd name="connsiteX253" fmla="*/ 5772774 w 9120436"/>
              <a:gd name="connsiteY253" fmla="*/ 2108559 h 2663544"/>
              <a:gd name="connsiteX254" fmla="*/ 5788756 w 9120436"/>
              <a:gd name="connsiteY254" fmla="*/ 2201809 h 2663544"/>
              <a:gd name="connsiteX255" fmla="*/ 5776812 w 9120436"/>
              <a:gd name="connsiteY255" fmla="*/ 2227852 h 2663544"/>
              <a:gd name="connsiteX256" fmla="*/ 5718268 w 9120436"/>
              <a:gd name="connsiteY256" fmla="*/ 2269352 h 2663544"/>
              <a:gd name="connsiteX257" fmla="*/ 5690678 w 9120436"/>
              <a:gd name="connsiteY257" fmla="*/ 2272712 h 2663544"/>
              <a:gd name="connsiteX258" fmla="*/ 5603873 w 9120436"/>
              <a:gd name="connsiteY258" fmla="*/ 2229868 h 2663544"/>
              <a:gd name="connsiteX259" fmla="*/ 5573591 w 9120436"/>
              <a:gd name="connsiteY259" fmla="*/ 2264984 h 2663544"/>
              <a:gd name="connsiteX260" fmla="*/ 5630957 w 9120436"/>
              <a:gd name="connsiteY260" fmla="*/ 2339584 h 2663544"/>
              <a:gd name="connsiteX261" fmla="*/ 5632303 w 9120436"/>
              <a:gd name="connsiteY261" fmla="*/ 2368315 h 2663544"/>
              <a:gd name="connsiteX262" fmla="*/ 5597816 w 9120436"/>
              <a:gd name="connsiteY262" fmla="*/ 2436699 h 2663544"/>
              <a:gd name="connsiteX263" fmla="*/ 5574937 w 9120436"/>
              <a:gd name="connsiteY263" fmla="*/ 2452660 h 2663544"/>
              <a:gd name="connsiteX264" fmla="*/ 5478373 w 9120436"/>
              <a:gd name="connsiteY264" fmla="*/ 2454844 h 2663544"/>
              <a:gd name="connsiteX265" fmla="*/ 5468785 w 9120436"/>
              <a:gd name="connsiteY265" fmla="*/ 2497857 h 2663544"/>
              <a:gd name="connsiteX266" fmla="*/ 5554413 w 9120436"/>
              <a:gd name="connsiteY266" fmla="*/ 2537511 h 2663544"/>
              <a:gd name="connsiteX267" fmla="*/ 5568881 w 9120436"/>
              <a:gd name="connsiteY267" fmla="*/ 2562209 h 2663544"/>
              <a:gd name="connsiteX268" fmla="*/ 5570731 w 9120436"/>
              <a:gd name="connsiteY268" fmla="*/ 2642690 h 2663544"/>
              <a:gd name="connsiteX269" fmla="*/ 5560009 w 9120436"/>
              <a:gd name="connsiteY269" fmla="*/ 2663544 h 2663544"/>
              <a:gd name="connsiteX270" fmla="*/ 5462357 w 9120436"/>
              <a:gd name="connsiteY270" fmla="*/ 2663544 h 2663544"/>
              <a:gd name="connsiteX271" fmla="*/ 5519085 w 9120436"/>
              <a:gd name="connsiteY271" fmla="*/ 2632105 h 2663544"/>
              <a:gd name="connsiteX272" fmla="*/ 5517907 w 9120436"/>
              <a:gd name="connsiteY272" fmla="*/ 2576491 h 2663544"/>
              <a:gd name="connsiteX273" fmla="*/ 5430429 w 9120436"/>
              <a:gd name="connsiteY273" fmla="*/ 2535998 h 2663544"/>
              <a:gd name="connsiteX274" fmla="*/ 5415961 w 9120436"/>
              <a:gd name="connsiteY274" fmla="*/ 2509619 h 2663544"/>
              <a:gd name="connsiteX275" fmla="*/ 5435307 w 9120436"/>
              <a:gd name="connsiteY275" fmla="*/ 2423257 h 2663544"/>
              <a:gd name="connsiteX276" fmla="*/ 5458859 w 9120436"/>
              <a:gd name="connsiteY276" fmla="*/ 2405447 h 2663544"/>
              <a:gd name="connsiteX277" fmla="*/ 5557610 w 9120436"/>
              <a:gd name="connsiteY277" fmla="*/ 2403095 h 2663544"/>
              <a:gd name="connsiteX278" fmla="*/ 5580657 w 9120436"/>
              <a:gd name="connsiteY278" fmla="*/ 2357226 h 2663544"/>
              <a:gd name="connsiteX279" fmla="*/ 5522113 w 9120436"/>
              <a:gd name="connsiteY279" fmla="*/ 2280945 h 2663544"/>
              <a:gd name="connsiteX280" fmla="*/ 5522113 w 9120436"/>
              <a:gd name="connsiteY280" fmla="*/ 2250702 h 2663544"/>
              <a:gd name="connsiteX281" fmla="*/ 5581329 w 9120436"/>
              <a:gd name="connsiteY281" fmla="*/ 2181814 h 2663544"/>
              <a:gd name="connsiteX282" fmla="*/ 5610265 w 9120436"/>
              <a:gd name="connsiteY282" fmla="*/ 2177110 h 2663544"/>
              <a:gd name="connsiteX283" fmla="*/ 5699090 w 9120436"/>
              <a:gd name="connsiteY283" fmla="*/ 2220963 h 2663544"/>
              <a:gd name="connsiteX284" fmla="*/ 5736606 w 9120436"/>
              <a:gd name="connsiteY284" fmla="*/ 2194080 h 2663544"/>
              <a:gd name="connsiteX285" fmla="*/ 5719782 w 9120436"/>
              <a:gd name="connsiteY285" fmla="*/ 2098813 h 2663544"/>
              <a:gd name="connsiteX286" fmla="*/ 5733409 w 9120436"/>
              <a:gd name="connsiteY286" fmla="*/ 2071930 h 2663544"/>
              <a:gd name="connsiteX287" fmla="*/ 5820215 w 9120436"/>
              <a:gd name="connsiteY287" fmla="*/ 2038327 h 2663544"/>
              <a:gd name="connsiteX288" fmla="*/ 5848141 w 9120436"/>
              <a:gd name="connsiteY288" fmla="*/ 2047568 h 2663544"/>
              <a:gd name="connsiteX289" fmla="*/ 5906348 w 9120436"/>
              <a:gd name="connsiteY289" fmla="*/ 2127713 h 2663544"/>
              <a:gd name="connsiteX290" fmla="*/ 5947396 w 9120436"/>
              <a:gd name="connsiteY290" fmla="*/ 2122000 h 2663544"/>
              <a:gd name="connsiteX291" fmla="*/ 5977341 w 9120436"/>
              <a:gd name="connsiteY291" fmla="*/ 2029758 h 2663544"/>
              <a:gd name="connsiteX292" fmla="*/ 6001734 w 9120436"/>
              <a:gd name="connsiteY292" fmla="*/ 2012956 h 2663544"/>
              <a:gd name="connsiteX293" fmla="*/ 4880414 w 9120436"/>
              <a:gd name="connsiteY293" fmla="*/ 2000347 h 2663544"/>
              <a:gd name="connsiteX294" fmla="*/ 4880488 w 9120436"/>
              <a:gd name="connsiteY294" fmla="*/ 2000355 h 2663544"/>
              <a:gd name="connsiteX295" fmla="*/ 4880321 w 9120436"/>
              <a:gd name="connsiteY295" fmla="*/ 2000355 h 2663544"/>
              <a:gd name="connsiteX296" fmla="*/ 9090250 w 9120436"/>
              <a:gd name="connsiteY296" fmla="*/ 1977336 h 2663544"/>
              <a:gd name="connsiteX297" fmla="*/ 9120027 w 9120436"/>
              <a:gd name="connsiteY297" fmla="*/ 1998002 h 2663544"/>
              <a:gd name="connsiteX298" fmla="*/ 9099335 w 9120436"/>
              <a:gd name="connsiteY298" fmla="*/ 2027741 h 2663544"/>
              <a:gd name="connsiteX299" fmla="*/ 9079988 w 9120436"/>
              <a:gd name="connsiteY299" fmla="*/ 2031270 h 2663544"/>
              <a:gd name="connsiteX300" fmla="*/ 9075446 w 9120436"/>
              <a:gd name="connsiteY300" fmla="*/ 2030934 h 2663544"/>
              <a:gd name="connsiteX301" fmla="*/ 9050548 w 9120436"/>
              <a:gd name="connsiteY301" fmla="*/ 2010267 h 2663544"/>
              <a:gd name="connsiteX302" fmla="*/ 9070758 w 9120436"/>
              <a:gd name="connsiteY302" fmla="*/ 1980891 h 2663544"/>
              <a:gd name="connsiteX303" fmla="*/ 9070904 w 9120436"/>
              <a:gd name="connsiteY303" fmla="*/ 1980864 h 2663544"/>
              <a:gd name="connsiteX304" fmla="*/ 7477270 w 9120436"/>
              <a:gd name="connsiteY304" fmla="*/ 1934491 h 2663544"/>
              <a:gd name="connsiteX305" fmla="*/ 7455737 w 9120436"/>
              <a:gd name="connsiteY305" fmla="*/ 1953981 h 2663544"/>
              <a:gd name="connsiteX306" fmla="*/ 7477606 w 9120436"/>
              <a:gd name="connsiteY306" fmla="*/ 2021188 h 2663544"/>
              <a:gd name="connsiteX307" fmla="*/ 7498803 w 9120436"/>
              <a:gd name="connsiteY307" fmla="*/ 1948268 h 2663544"/>
              <a:gd name="connsiteX308" fmla="*/ 7477270 w 9120436"/>
              <a:gd name="connsiteY308" fmla="*/ 1934491 h 2663544"/>
              <a:gd name="connsiteX309" fmla="*/ 7856627 w 9120436"/>
              <a:gd name="connsiteY309" fmla="*/ 1933483 h 2663544"/>
              <a:gd name="connsiteX310" fmla="*/ 7821467 w 9120436"/>
              <a:gd name="connsiteY310" fmla="*/ 1942724 h 2663544"/>
              <a:gd name="connsiteX311" fmla="*/ 7814065 w 9120436"/>
              <a:gd name="connsiteY311" fmla="*/ 1964398 h 2663544"/>
              <a:gd name="connsiteX312" fmla="*/ 7840477 w 9120436"/>
              <a:gd name="connsiteY312" fmla="*/ 2039838 h 2663544"/>
              <a:gd name="connsiteX313" fmla="*/ 7889600 w 9120436"/>
              <a:gd name="connsiteY313" fmla="*/ 1949108 h 2663544"/>
              <a:gd name="connsiteX314" fmla="*/ 7856627 w 9120436"/>
              <a:gd name="connsiteY314" fmla="*/ 1933483 h 2663544"/>
              <a:gd name="connsiteX315" fmla="*/ 7664509 w 9120436"/>
              <a:gd name="connsiteY315" fmla="*/ 1933483 h 2663544"/>
              <a:gd name="connsiteX316" fmla="*/ 7627162 w 9120436"/>
              <a:gd name="connsiteY316" fmla="*/ 1941548 h 2663544"/>
              <a:gd name="connsiteX317" fmla="*/ 7621443 w 9120436"/>
              <a:gd name="connsiteY317" fmla="*/ 1955661 h 2663544"/>
              <a:gd name="connsiteX318" fmla="*/ 7666696 w 9120436"/>
              <a:gd name="connsiteY318" fmla="*/ 2044207 h 2663544"/>
              <a:gd name="connsiteX319" fmla="*/ 7709594 w 9120436"/>
              <a:gd name="connsiteY319" fmla="*/ 1958013 h 2663544"/>
              <a:gd name="connsiteX320" fmla="*/ 7664509 w 9120436"/>
              <a:gd name="connsiteY320" fmla="*/ 1933483 h 2663544"/>
              <a:gd name="connsiteX321" fmla="*/ 1030237 w 9120436"/>
              <a:gd name="connsiteY321" fmla="*/ 1908113 h 2663544"/>
              <a:gd name="connsiteX322" fmla="*/ 1039153 w 9120436"/>
              <a:gd name="connsiteY322" fmla="*/ 1908953 h 2663544"/>
              <a:gd name="connsiteX323" fmla="*/ 1156915 w 9120436"/>
              <a:gd name="connsiteY323" fmla="*/ 1931131 h 2663544"/>
              <a:gd name="connsiteX324" fmla="*/ 1164989 w 9120436"/>
              <a:gd name="connsiteY324" fmla="*/ 1933484 h 2663544"/>
              <a:gd name="connsiteX325" fmla="*/ 1183494 w 9120436"/>
              <a:gd name="connsiteY325" fmla="*/ 1959694 h 2663544"/>
              <a:gd name="connsiteX326" fmla="*/ 1174409 w 9120436"/>
              <a:gd name="connsiteY326" fmla="*/ 2094109 h 2663544"/>
              <a:gd name="connsiteX327" fmla="*/ 1228074 w 9120436"/>
              <a:gd name="connsiteY327" fmla="*/ 2121160 h 2663544"/>
              <a:gd name="connsiteX328" fmla="*/ 1324301 w 9120436"/>
              <a:gd name="connsiteY328" fmla="*/ 2030430 h 2663544"/>
              <a:gd name="connsiteX329" fmla="*/ 1356769 w 9120436"/>
              <a:gd name="connsiteY329" fmla="*/ 2028582 h 2663544"/>
              <a:gd name="connsiteX330" fmla="*/ 1363835 w 9120436"/>
              <a:gd name="connsiteY330" fmla="*/ 2033790 h 2663544"/>
              <a:gd name="connsiteX331" fmla="*/ 1454511 w 9120436"/>
              <a:gd name="connsiteY331" fmla="*/ 2116288 h 2663544"/>
              <a:gd name="connsiteX332" fmla="*/ 1460230 w 9120436"/>
              <a:gd name="connsiteY332" fmla="*/ 2122504 h 2663544"/>
              <a:gd name="connsiteX333" fmla="*/ 1461913 w 9120436"/>
              <a:gd name="connsiteY333" fmla="*/ 2154596 h 2663544"/>
              <a:gd name="connsiteX334" fmla="*/ 1382172 w 9120436"/>
              <a:gd name="connsiteY334" fmla="*/ 2261959 h 2663544"/>
              <a:gd name="connsiteX335" fmla="*/ 1397987 w 9120436"/>
              <a:gd name="connsiteY335" fmla="*/ 2285650 h 2663544"/>
              <a:gd name="connsiteX336" fmla="*/ 1412453 w 9120436"/>
              <a:gd name="connsiteY336" fmla="*/ 2310349 h 2663544"/>
              <a:gd name="connsiteX337" fmla="*/ 1544008 w 9120436"/>
              <a:gd name="connsiteY337" fmla="*/ 2285650 h 2663544"/>
              <a:gd name="connsiteX338" fmla="*/ 1572103 w 9120436"/>
              <a:gd name="connsiteY338" fmla="*/ 2301108 h 2663544"/>
              <a:gd name="connsiteX339" fmla="*/ 1575299 w 9120436"/>
              <a:gd name="connsiteY339" fmla="*/ 2309005 h 2663544"/>
              <a:gd name="connsiteX340" fmla="*/ 1608945 w 9120436"/>
              <a:gd name="connsiteY340" fmla="*/ 2425610 h 2663544"/>
              <a:gd name="connsiteX341" fmla="*/ 1610627 w 9120436"/>
              <a:gd name="connsiteY341" fmla="*/ 2434346 h 2663544"/>
              <a:gd name="connsiteX342" fmla="*/ 1594813 w 9120436"/>
              <a:gd name="connsiteY342" fmla="*/ 2462741 h 2663544"/>
              <a:gd name="connsiteX343" fmla="*/ 1470997 w 9120436"/>
              <a:gd name="connsiteY343" fmla="*/ 2509452 h 2663544"/>
              <a:gd name="connsiteX344" fmla="*/ 1470997 w 9120436"/>
              <a:gd name="connsiteY344" fmla="*/ 2569434 h 2663544"/>
              <a:gd name="connsiteX345" fmla="*/ 1596159 w 9120436"/>
              <a:gd name="connsiteY345" fmla="*/ 2619840 h 2663544"/>
              <a:gd name="connsiteX346" fmla="*/ 1611636 w 9120436"/>
              <a:gd name="connsiteY346" fmla="*/ 2647563 h 2663544"/>
              <a:gd name="connsiteX347" fmla="*/ 1610122 w 9120436"/>
              <a:gd name="connsiteY347" fmla="*/ 2655964 h 2663544"/>
              <a:gd name="connsiteX348" fmla="*/ 1608040 w 9120436"/>
              <a:gd name="connsiteY348" fmla="*/ 2663544 h 2663544"/>
              <a:gd name="connsiteX349" fmla="*/ 1557542 w 9120436"/>
              <a:gd name="connsiteY349" fmla="*/ 2663544 h 2663544"/>
              <a:gd name="connsiteX350" fmla="*/ 1559149 w 9120436"/>
              <a:gd name="connsiteY350" fmla="*/ 2657644 h 2663544"/>
              <a:gd name="connsiteX351" fmla="*/ 1436005 w 9120436"/>
              <a:gd name="connsiteY351" fmla="*/ 2607238 h 2663544"/>
              <a:gd name="connsiteX352" fmla="*/ 1420360 w 9120436"/>
              <a:gd name="connsiteY352" fmla="*/ 2581700 h 2663544"/>
              <a:gd name="connsiteX353" fmla="*/ 1419014 w 9120436"/>
              <a:gd name="connsiteY353" fmla="*/ 2493489 h 2663544"/>
              <a:gd name="connsiteX354" fmla="*/ 1435837 w 9120436"/>
              <a:gd name="connsiteY354" fmla="*/ 2469126 h 2663544"/>
              <a:gd name="connsiteX355" fmla="*/ 1557635 w 9120436"/>
              <a:gd name="connsiteY355" fmla="*/ 2423089 h 2663544"/>
              <a:gd name="connsiteX356" fmla="*/ 1532905 w 9120436"/>
              <a:gd name="connsiteY356" fmla="*/ 2339080 h 2663544"/>
              <a:gd name="connsiteX357" fmla="*/ 1403537 w 9120436"/>
              <a:gd name="connsiteY357" fmla="*/ 2363275 h 2663544"/>
              <a:gd name="connsiteX358" fmla="*/ 1376285 w 9120436"/>
              <a:gd name="connsiteY358" fmla="*/ 2349665 h 2663544"/>
              <a:gd name="connsiteX359" fmla="*/ 1355424 w 9120436"/>
              <a:gd name="connsiteY359" fmla="*/ 2312365 h 2663544"/>
              <a:gd name="connsiteX360" fmla="*/ 1330862 w 9120436"/>
              <a:gd name="connsiteY360" fmla="*/ 2277081 h 2663544"/>
              <a:gd name="connsiteX361" fmla="*/ 1330862 w 9120436"/>
              <a:gd name="connsiteY361" fmla="*/ 2246838 h 2663544"/>
              <a:gd name="connsiteX362" fmla="*/ 1409257 w 9120436"/>
              <a:gd name="connsiteY362" fmla="*/ 2141154 h 2663544"/>
              <a:gd name="connsiteX363" fmla="*/ 1344152 w 9120436"/>
              <a:gd name="connsiteY363" fmla="*/ 2082684 h 2663544"/>
              <a:gd name="connsiteX364" fmla="*/ 1249439 w 9120436"/>
              <a:gd name="connsiteY364" fmla="*/ 2172070 h 2663544"/>
              <a:gd name="connsiteX365" fmla="*/ 1218486 w 9120436"/>
              <a:gd name="connsiteY365" fmla="*/ 2174926 h 2663544"/>
              <a:gd name="connsiteX366" fmla="*/ 1139587 w 9120436"/>
              <a:gd name="connsiteY366" fmla="*/ 2135106 h 2663544"/>
              <a:gd name="connsiteX367" fmla="*/ 1122764 w 9120436"/>
              <a:gd name="connsiteY367" fmla="*/ 2109903 h 2663544"/>
              <a:gd name="connsiteX368" fmla="*/ 1133027 w 9120436"/>
              <a:gd name="connsiteY368" fmla="*/ 1976832 h 2663544"/>
              <a:gd name="connsiteX369" fmla="*/ 1048911 w 9120436"/>
              <a:gd name="connsiteY369" fmla="*/ 1960030 h 2663544"/>
              <a:gd name="connsiteX370" fmla="*/ 1017789 w 9120436"/>
              <a:gd name="connsiteY370" fmla="*/ 2085036 h 2663544"/>
              <a:gd name="connsiteX371" fmla="*/ 992722 w 9120436"/>
              <a:gd name="connsiteY371" fmla="*/ 2104190 h 2663544"/>
              <a:gd name="connsiteX372" fmla="*/ 897169 w 9120436"/>
              <a:gd name="connsiteY372" fmla="*/ 2112087 h 2663544"/>
              <a:gd name="connsiteX373" fmla="*/ 870250 w 9120436"/>
              <a:gd name="connsiteY373" fmla="*/ 2099486 h 2663544"/>
              <a:gd name="connsiteX374" fmla="*/ 805987 w 9120436"/>
              <a:gd name="connsiteY374" fmla="*/ 1982881 h 2663544"/>
              <a:gd name="connsiteX375" fmla="*/ 727592 w 9120436"/>
              <a:gd name="connsiteY375" fmla="*/ 2013628 h 2663544"/>
              <a:gd name="connsiteX376" fmla="*/ 768808 w 9120436"/>
              <a:gd name="connsiteY376" fmla="*/ 2135106 h 2663544"/>
              <a:gd name="connsiteX377" fmla="*/ 757705 w 9120436"/>
              <a:gd name="connsiteY377" fmla="*/ 2164845 h 2663544"/>
              <a:gd name="connsiteX378" fmla="*/ 747275 w 9120436"/>
              <a:gd name="connsiteY378" fmla="*/ 2171230 h 2663544"/>
              <a:gd name="connsiteX379" fmla="*/ 673759 w 9120436"/>
              <a:gd name="connsiteY379" fmla="*/ 2228860 h 2663544"/>
              <a:gd name="connsiteX380" fmla="*/ 644150 w 9120436"/>
              <a:gd name="connsiteY380" fmla="*/ 2232892 h 2663544"/>
              <a:gd name="connsiteX381" fmla="*/ 526390 w 9120436"/>
              <a:gd name="connsiteY381" fmla="*/ 2169549 h 2663544"/>
              <a:gd name="connsiteX382" fmla="*/ 478781 w 9120436"/>
              <a:gd name="connsiteY382" fmla="*/ 2235917 h 2663544"/>
              <a:gd name="connsiteX383" fmla="*/ 579719 w 9120436"/>
              <a:gd name="connsiteY383" fmla="*/ 2315894 h 2663544"/>
              <a:gd name="connsiteX384" fmla="*/ 586616 w 9120436"/>
              <a:gd name="connsiteY384" fmla="*/ 2346977 h 2663544"/>
              <a:gd name="connsiteX385" fmla="*/ 548765 w 9120436"/>
              <a:gd name="connsiteY385" fmla="*/ 2455013 h 2663544"/>
              <a:gd name="connsiteX386" fmla="*/ 526054 w 9120436"/>
              <a:gd name="connsiteY386" fmla="*/ 2475007 h 2663544"/>
              <a:gd name="connsiteX387" fmla="*/ 392816 w 9120436"/>
              <a:gd name="connsiteY387" fmla="*/ 2485928 h 2663544"/>
              <a:gd name="connsiteX388" fmla="*/ 389956 w 9120436"/>
              <a:gd name="connsiteY388" fmla="*/ 2565570 h 2663544"/>
              <a:gd name="connsiteX389" fmla="*/ 518483 w 9120436"/>
              <a:gd name="connsiteY389" fmla="*/ 2578507 h 2663544"/>
              <a:gd name="connsiteX390" fmla="*/ 541026 w 9120436"/>
              <a:gd name="connsiteY390" fmla="*/ 2600518 h 2663544"/>
              <a:gd name="connsiteX391" fmla="*/ 557763 w 9120436"/>
              <a:gd name="connsiteY391" fmla="*/ 2663544 h 2663544"/>
              <a:gd name="connsiteX392" fmla="*/ 504136 w 9120436"/>
              <a:gd name="connsiteY392" fmla="*/ 2663544 h 2663544"/>
              <a:gd name="connsiteX393" fmla="*/ 493754 w 9120436"/>
              <a:gd name="connsiteY393" fmla="*/ 2626392 h 2663544"/>
              <a:gd name="connsiteX394" fmla="*/ 363208 w 9120436"/>
              <a:gd name="connsiteY394" fmla="*/ 2613119 h 2663544"/>
              <a:gd name="connsiteX395" fmla="*/ 340666 w 9120436"/>
              <a:gd name="connsiteY395" fmla="*/ 2589428 h 2663544"/>
              <a:gd name="connsiteX396" fmla="*/ 340666 w 9120436"/>
              <a:gd name="connsiteY396" fmla="*/ 2580524 h 2663544"/>
              <a:gd name="connsiteX397" fmla="*/ 344704 w 9120436"/>
              <a:gd name="connsiteY397" fmla="*/ 2467446 h 2663544"/>
              <a:gd name="connsiteX398" fmla="*/ 345712 w 9120436"/>
              <a:gd name="connsiteY398" fmla="*/ 2459045 h 2663544"/>
              <a:gd name="connsiteX399" fmla="*/ 368760 w 9120436"/>
              <a:gd name="connsiteY399" fmla="*/ 2436866 h 2663544"/>
              <a:gd name="connsiteX400" fmla="*/ 503343 w 9120436"/>
              <a:gd name="connsiteY400" fmla="*/ 2426786 h 2663544"/>
              <a:gd name="connsiteX401" fmla="*/ 532278 w 9120436"/>
              <a:gd name="connsiteY401" fmla="*/ 2342776 h 2663544"/>
              <a:gd name="connsiteX402" fmla="*/ 430164 w 9120436"/>
              <a:gd name="connsiteY402" fmla="*/ 2261623 h 2663544"/>
              <a:gd name="connsiteX403" fmla="*/ 424107 w 9120436"/>
              <a:gd name="connsiteY403" fmla="*/ 2229196 h 2663544"/>
              <a:gd name="connsiteX404" fmla="*/ 428650 w 9120436"/>
              <a:gd name="connsiteY404" fmla="*/ 2221467 h 2663544"/>
              <a:gd name="connsiteX405" fmla="*/ 495942 w 9120436"/>
              <a:gd name="connsiteY405" fmla="*/ 2127713 h 2663544"/>
              <a:gd name="connsiteX406" fmla="*/ 501324 w 9120436"/>
              <a:gd name="connsiteY406" fmla="*/ 2121328 h 2663544"/>
              <a:gd name="connsiteX407" fmla="*/ 532615 w 9120436"/>
              <a:gd name="connsiteY407" fmla="*/ 2115616 h 2663544"/>
              <a:gd name="connsiteX408" fmla="*/ 651721 w 9120436"/>
              <a:gd name="connsiteY408" fmla="*/ 2179966 h 2663544"/>
              <a:gd name="connsiteX409" fmla="*/ 713293 w 9120436"/>
              <a:gd name="connsiteY409" fmla="*/ 2133089 h 2663544"/>
              <a:gd name="connsiteX410" fmla="*/ 671235 w 9120436"/>
              <a:gd name="connsiteY410" fmla="*/ 2009932 h 2663544"/>
              <a:gd name="connsiteX411" fmla="*/ 683852 w 9120436"/>
              <a:gd name="connsiteY411" fmla="*/ 1979352 h 2663544"/>
              <a:gd name="connsiteX412" fmla="*/ 691927 w 9120436"/>
              <a:gd name="connsiteY412" fmla="*/ 1975152 h 2663544"/>
              <a:gd name="connsiteX413" fmla="*/ 801781 w 9120436"/>
              <a:gd name="connsiteY413" fmla="*/ 1931467 h 2663544"/>
              <a:gd name="connsiteX414" fmla="*/ 809856 w 9120436"/>
              <a:gd name="connsiteY414" fmla="*/ 1929115 h 2663544"/>
              <a:gd name="connsiteX415" fmla="*/ 838960 w 9120436"/>
              <a:gd name="connsiteY415" fmla="*/ 1941212 h 2663544"/>
              <a:gd name="connsiteX416" fmla="*/ 904403 w 9120436"/>
              <a:gd name="connsiteY416" fmla="*/ 2059665 h 2663544"/>
              <a:gd name="connsiteX417" fmla="*/ 971693 w 9120436"/>
              <a:gd name="connsiteY417" fmla="*/ 2053953 h 2663544"/>
              <a:gd name="connsiteX418" fmla="*/ 1003321 w 9120436"/>
              <a:gd name="connsiteY418" fmla="*/ 1927099 h 2663544"/>
              <a:gd name="connsiteX419" fmla="*/ 1030237 w 9120436"/>
              <a:gd name="connsiteY419" fmla="*/ 1908113 h 2663544"/>
              <a:gd name="connsiteX420" fmla="*/ 7664173 w 9120436"/>
              <a:gd name="connsiteY420" fmla="*/ 1882741 h 2663544"/>
              <a:gd name="connsiteX421" fmla="*/ 7733988 w 9120436"/>
              <a:gd name="connsiteY421" fmla="*/ 1902231 h 2663544"/>
              <a:gd name="connsiteX422" fmla="*/ 7759727 w 9120436"/>
              <a:gd name="connsiteY422" fmla="*/ 1957677 h 2663544"/>
              <a:gd name="connsiteX423" fmla="*/ 7701688 w 9120436"/>
              <a:gd name="connsiteY423" fmla="*/ 2080499 h 2663544"/>
              <a:gd name="connsiteX424" fmla="*/ 7749128 w 9120436"/>
              <a:gd name="connsiteY424" fmla="*/ 2110574 h 2663544"/>
              <a:gd name="connsiteX425" fmla="*/ 7804476 w 9120436"/>
              <a:gd name="connsiteY425" fmla="*/ 2076130 h 2663544"/>
              <a:gd name="connsiteX426" fmla="*/ 7763259 w 9120436"/>
              <a:gd name="connsiteY426" fmla="*/ 1964062 h 2663544"/>
              <a:gd name="connsiteX427" fmla="*/ 7786811 w 9120436"/>
              <a:gd name="connsiteY427" fmla="*/ 1905424 h 2663544"/>
              <a:gd name="connsiteX428" fmla="*/ 7856290 w 9120436"/>
              <a:gd name="connsiteY428" fmla="*/ 1882741 h 2663544"/>
              <a:gd name="connsiteX429" fmla="*/ 7940405 w 9120436"/>
              <a:gd name="connsiteY429" fmla="*/ 1948772 h 2663544"/>
              <a:gd name="connsiteX430" fmla="*/ 7871263 w 9120436"/>
              <a:gd name="connsiteY430" fmla="*/ 2080667 h 2663544"/>
              <a:gd name="connsiteX431" fmla="*/ 7889265 w 9120436"/>
              <a:gd name="connsiteY431" fmla="*/ 2097416 h 2663544"/>
              <a:gd name="connsiteX432" fmla="*/ 7903793 w 9120436"/>
              <a:gd name="connsiteY432" fmla="*/ 2067461 h 2663544"/>
              <a:gd name="connsiteX433" fmla="*/ 7911975 w 9120436"/>
              <a:gd name="connsiteY433" fmla="*/ 2052944 h 2663544"/>
              <a:gd name="connsiteX434" fmla="*/ 7946799 w 9120436"/>
              <a:gd name="connsiteY434" fmla="*/ 2044711 h 2663544"/>
              <a:gd name="connsiteX435" fmla="*/ 7955042 w 9120436"/>
              <a:gd name="connsiteY435" fmla="*/ 2079491 h 2663544"/>
              <a:gd name="connsiteX436" fmla="*/ 7948524 w 9120436"/>
              <a:gd name="connsiteY436" fmla="*/ 2091297 h 2663544"/>
              <a:gd name="connsiteX437" fmla="*/ 7933429 w 9120436"/>
              <a:gd name="connsiteY437" fmla="*/ 2122989 h 2663544"/>
              <a:gd name="connsiteX438" fmla="*/ 7945631 w 9120436"/>
              <a:gd name="connsiteY438" fmla="*/ 2128037 h 2663544"/>
              <a:gd name="connsiteX439" fmla="*/ 7953022 w 9120436"/>
              <a:gd name="connsiteY439" fmla="*/ 2145858 h 2663544"/>
              <a:gd name="connsiteX440" fmla="*/ 7927787 w 9120436"/>
              <a:gd name="connsiteY440" fmla="*/ 2171061 h 2663544"/>
              <a:gd name="connsiteX441" fmla="*/ 7927451 w 9120436"/>
              <a:gd name="connsiteY441" fmla="*/ 2171397 h 2663544"/>
              <a:gd name="connsiteX442" fmla="*/ 7914769 w 9120436"/>
              <a:gd name="connsiteY442" fmla="*/ 2169131 h 2663544"/>
              <a:gd name="connsiteX443" fmla="*/ 7909021 w 9120436"/>
              <a:gd name="connsiteY443" fmla="*/ 2183499 h 2663544"/>
              <a:gd name="connsiteX444" fmla="*/ 7813371 w 9120436"/>
              <a:gd name="connsiteY444" fmla="*/ 2627664 h 2663544"/>
              <a:gd name="connsiteX445" fmla="*/ 7810191 w 9120436"/>
              <a:gd name="connsiteY445" fmla="*/ 2663544 h 2663544"/>
              <a:gd name="connsiteX446" fmla="*/ 7759293 w 9120436"/>
              <a:gd name="connsiteY446" fmla="*/ 2663544 h 2663544"/>
              <a:gd name="connsiteX447" fmla="*/ 7763213 w 9120436"/>
              <a:gd name="connsiteY447" fmla="*/ 2619082 h 2663544"/>
              <a:gd name="connsiteX448" fmla="*/ 7861614 w 9120436"/>
              <a:gd name="connsiteY448" fmla="*/ 2164255 h 2663544"/>
              <a:gd name="connsiteX449" fmla="*/ 7869186 w 9120436"/>
              <a:gd name="connsiteY449" fmla="*/ 2145591 h 2663544"/>
              <a:gd name="connsiteX450" fmla="*/ 7835261 w 9120436"/>
              <a:gd name="connsiteY450" fmla="*/ 2116287 h 2663544"/>
              <a:gd name="connsiteX451" fmla="*/ 7749465 w 9120436"/>
              <a:gd name="connsiteY451" fmla="*/ 2161316 h 2663544"/>
              <a:gd name="connsiteX452" fmla="*/ 7665350 w 9120436"/>
              <a:gd name="connsiteY452" fmla="*/ 2116791 h 2663544"/>
              <a:gd name="connsiteX453" fmla="*/ 7572656 w 9120436"/>
              <a:gd name="connsiteY453" fmla="*/ 2161316 h 2663544"/>
              <a:gd name="connsiteX454" fmla="*/ 7478448 w 9120436"/>
              <a:gd name="connsiteY454" fmla="*/ 2107718 h 2663544"/>
              <a:gd name="connsiteX455" fmla="*/ 7474111 w 9120436"/>
              <a:gd name="connsiteY455" fmla="*/ 2111712 h 2663544"/>
              <a:gd name="connsiteX456" fmla="*/ 7495453 w 9120436"/>
              <a:gd name="connsiteY456" fmla="*/ 2164255 h 2663544"/>
              <a:gd name="connsiteX457" fmla="*/ 7593899 w 9120436"/>
              <a:gd name="connsiteY457" fmla="*/ 2619082 h 2663544"/>
              <a:gd name="connsiteX458" fmla="*/ 7597819 w 9120436"/>
              <a:gd name="connsiteY458" fmla="*/ 2663544 h 2663544"/>
              <a:gd name="connsiteX459" fmla="*/ 7546924 w 9120436"/>
              <a:gd name="connsiteY459" fmla="*/ 2663544 h 2663544"/>
              <a:gd name="connsiteX460" fmla="*/ 7543744 w 9120436"/>
              <a:gd name="connsiteY460" fmla="*/ 2627664 h 2663544"/>
              <a:gd name="connsiteX461" fmla="*/ 7448093 w 9120436"/>
              <a:gd name="connsiteY461" fmla="*/ 2183499 h 2663544"/>
              <a:gd name="connsiteX462" fmla="*/ 7431973 w 9120436"/>
              <a:gd name="connsiteY462" fmla="*/ 2143205 h 2663544"/>
              <a:gd name="connsiteX463" fmla="*/ 7413343 w 9120436"/>
              <a:gd name="connsiteY463" fmla="*/ 2150058 h 2663544"/>
              <a:gd name="connsiteX464" fmla="*/ 7387604 w 9120436"/>
              <a:gd name="connsiteY464" fmla="*/ 2125360 h 2663544"/>
              <a:gd name="connsiteX465" fmla="*/ 7412334 w 9120436"/>
              <a:gd name="connsiteY465" fmla="*/ 2099653 h 2663544"/>
              <a:gd name="connsiteX466" fmla="*/ 7412496 w 9120436"/>
              <a:gd name="connsiteY466" fmla="*/ 2099497 h 2663544"/>
              <a:gd name="connsiteX467" fmla="*/ 7408590 w 9120436"/>
              <a:gd name="connsiteY467" fmla="*/ 2091297 h 2663544"/>
              <a:gd name="connsiteX468" fmla="*/ 7402072 w 9120436"/>
              <a:gd name="connsiteY468" fmla="*/ 2079491 h 2663544"/>
              <a:gd name="connsiteX469" fmla="*/ 7410315 w 9120436"/>
              <a:gd name="connsiteY469" fmla="*/ 2044711 h 2663544"/>
              <a:gd name="connsiteX470" fmla="*/ 7429242 w 9120436"/>
              <a:gd name="connsiteY470" fmla="*/ 2041581 h 2663544"/>
              <a:gd name="connsiteX471" fmla="*/ 7434017 w 9120436"/>
              <a:gd name="connsiteY471" fmla="*/ 2044995 h 2663544"/>
              <a:gd name="connsiteX472" fmla="*/ 7417229 w 9120436"/>
              <a:gd name="connsiteY472" fmla="*/ 2013563 h 2663544"/>
              <a:gd name="connsiteX473" fmla="*/ 7404091 w 9120436"/>
              <a:gd name="connsiteY473" fmla="*/ 1953981 h 2663544"/>
              <a:gd name="connsiteX474" fmla="*/ 7421755 w 9120436"/>
              <a:gd name="connsiteY474" fmla="*/ 1903575 h 2663544"/>
              <a:gd name="connsiteX475" fmla="*/ 7476093 w 9120436"/>
              <a:gd name="connsiteY475" fmla="*/ 1883245 h 2663544"/>
              <a:gd name="connsiteX476" fmla="*/ 7530599 w 9120436"/>
              <a:gd name="connsiteY476" fmla="*/ 1903239 h 2663544"/>
              <a:gd name="connsiteX477" fmla="*/ 7548431 w 9120436"/>
              <a:gd name="connsiteY477" fmla="*/ 1952469 h 2663544"/>
              <a:gd name="connsiteX478" fmla="*/ 7508897 w 9120436"/>
              <a:gd name="connsiteY478" fmla="*/ 2065881 h 2663544"/>
              <a:gd name="connsiteX479" fmla="*/ 7572992 w 9120436"/>
              <a:gd name="connsiteY479" fmla="*/ 2110574 h 2663544"/>
              <a:gd name="connsiteX480" fmla="*/ 7630359 w 9120436"/>
              <a:gd name="connsiteY480" fmla="*/ 2080163 h 2663544"/>
              <a:gd name="connsiteX481" fmla="*/ 7570638 w 9120436"/>
              <a:gd name="connsiteY481" fmla="*/ 1955325 h 2663544"/>
              <a:gd name="connsiteX482" fmla="*/ 7596040 w 9120436"/>
              <a:gd name="connsiteY482" fmla="*/ 1901223 h 2663544"/>
              <a:gd name="connsiteX483" fmla="*/ 7664173 w 9120436"/>
              <a:gd name="connsiteY483" fmla="*/ 1882741 h 2663544"/>
              <a:gd name="connsiteX484" fmla="*/ 491230 w 9120436"/>
              <a:gd name="connsiteY484" fmla="*/ 1804445 h 2663544"/>
              <a:gd name="connsiteX485" fmla="*/ 516464 w 9120436"/>
              <a:gd name="connsiteY485" fmla="*/ 1829648 h 2663544"/>
              <a:gd name="connsiteX486" fmla="*/ 516464 w 9120436"/>
              <a:gd name="connsiteY486" fmla="*/ 1975657 h 2663544"/>
              <a:gd name="connsiteX487" fmla="*/ 491230 w 9120436"/>
              <a:gd name="connsiteY487" fmla="*/ 2000860 h 2663544"/>
              <a:gd name="connsiteX488" fmla="*/ 465994 w 9120436"/>
              <a:gd name="connsiteY488" fmla="*/ 1975657 h 2663544"/>
              <a:gd name="connsiteX489" fmla="*/ 465994 w 9120436"/>
              <a:gd name="connsiteY489" fmla="*/ 1829648 h 2663544"/>
              <a:gd name="connsiteX490" fmla="*/ 491230 w 9120436"/>
              <a:gd name="connsiteY490" fmla="*/ 1804445 h 2663544"/>
              <a:gd name="connsiteX491" fmla="*/ 2882580 w 9120436"/>
              <a:gd name="connsiteY491" fmla="*/ 1801207 h 2663544"/>
              <a:gd name="connsiteX492" fmla="*/ 3534067 w 9120436"/>
              <a:gd name="connsiteY492" fmla="*/ 2098645 h 2663544"/>
              <a:gd name="connsiteX493" fmla="*/ 3684516 w 9120436"/>
              <a:gd name="connsiteY493" fmla="*/ 2662005 h 2663544"/>
              <a:gd name="connsiteX494" fmla="*/ 3684159 w 9120436"/>
              <a:gd name="connsiteY494" fmla="*/ 2663544 h 2663544"/>
              <a:gd name="connsiteX495" fmla="*/ 3629214 w 9120436"/>
              <a:gd name="connsiteY495" fmla="*/ 2663544 h 2663544"/>
              <a:gd name="connsiteX496" fmla="*/ 3630522 w 9120436"/>
              <a:gd name="connsiteY496" fmla="*/ 2657939 h 2663544"/>
              <a:gd name="connsiteX497" fmla="*/ 3491209 w 9120436"/>
              <a:gd name="connsiteY497" fmla="*/ 2133271 h 2663544"/>
              <a:gd name="connsiteX498" fmla="*/ 2885093 w 9120436"/>
              <a:gd name="connsiteY498" fmla="*/ 1855503 h 2663544"/>
              <a:gd name="connsiteX499" fmla="*/ 2495914 w 9120436"/>
              <a:gd name="connsiteY499" fmla="*/ 1999800 h 2663544"/>
              <a:gd name="connsiteX500" fmla="*/ 2433941 w 9120436"/>
              <a:gd name="connsiteY500" fmla="*/ 2052944 h 2663544"/>
              <a:gd name="connsiteX501" fmla="*/ 2220418 w 9120436"/>
              <a:gd name="connsiteY501" fmla="*/ 2636503 h 2663544"/>
              <a:gd name="connsiteX502" fmla="*/ 2225694 w 9120436"/>
              <a:gd name="connsiteY502" fmla="*/ 2663544 h 2663544"/>
              <a:gd name="connsiteX503" fmla="*/ 2175789 w 9120436"/>
              <a:gd name="connsiteY503" fmla="*/ 2663544 h 2663544"/>
              <a:gd name="connsiteX504" fmla="*/ 2166955 w 9120436"/>
              <a:gd name="connsiteY504" fmla="*/ 2607473 h 2663544"/>
              <a:gd name="connsiteX505" fmla="*/ 2464764 w 9120436"/>
              <a:gd name="connsiteY505" fmla="*/ 1956800 h 2663544"/>
              <a:gd name="connsiteX506" fmla="*/ 2882580 w 9120436"/>
              <a:gd name="connsiteY506" fmla="*/ 1801207 h 2663544"/>
              <a:gd name="connsiteX507" fmla="*/ 558352 w 9120436"/>
              <a:gd name="connsiteY507" fmla="*/ 1737405 h 2663544"/>
              <a:gd name="connsiteX508" fmla="*/ 704712 w 9120436"/>
              <a:gd name="connsiteY508" fmla="*/ 1737405 h 2663544"/>
              <a:gd name="connsiteX509" fmla="*/ 729946 w 9120436"/>
              <a:gd name="connsiteY509" fmla="*/ 1762608 h 2663544"/>
              <a:gd name="connsiteX510" fmla="*/ 704712 w 9120436"/>
              <a:gd name="connsiteY510" fmla="*/ 1787811 h 2663544"/>
              <a:gd name="connsiteX511" fmla="*/ 558352 w 9120436"/>
              <a:gd name="connsiteY511" fmla="*/ 1787811 h 2663544"/>
              <a:gd name="connsiteX512" fmla="*/ 533117 w 9120436"/>
              <a:gd name="connsiteY512" fmla="*/ 1762608 h 2663544"/>
              <a:gd name="connsiteX513" fmla="*/ 558352 w 9120436"/>
              <a:gd name="connsiteY513" fmla="*/ 1737405 h 2663544"/>
              <a:gd name="connsiteX514" fmla="*/ 277747 w 9120436"/>
              <a:gd name="connsiteY514" fmla="*/ 1737405 h 2663544"/>
              <a:gd name="connsiteX515" fmla="*/ 424107 w 9120436"/>
              <a:gd name="connsiteY515" fmla="*/ 1737405 h 2663544"/>
              <a:gd name="connsiteX516" fmla="*/ 449341 w 9120436"/>
              <a:gd name="connsiteY516" fmla="*/ 1762608 h 2663544"/>
              <a:gd name="connsiteX517" fmla="*/ 424107 w 9120436"/>
              <a:gd name="connsiteY517" fmla="*/ 1787811 h 2663544"/>
              <a:gd name="connsiteX518" fmla="*/ 277747 w 9120436"/>
              <a:gd name="connsiteY518" fmla="*/ 1787811 h 2663544"/>
              <a:gd name="connsiteX519" fmla="*/ 252512 w 9120436"/>
              <a:gd name="connsiteY519" fmla="*/ 1762608 h 2663544"/>
              <a:gd name="connsiteX520" fmla="*/ 277747 w 9120436"/>
              <a:gd name="connsiteY520" fmla="*/ 1737405 h 2663544"/>
              <a:gd name="connsiteX521" fmla="*/ 2923572 w 9120436"/>
              <a:gd name="connsiteY521" fmla="*/ 1693216 h 2663544"/>
              <a:gd name="connsiteX522" fmla="*/ 3799497 w 9120436"/>
              <a:gd name="connsiteY522" fmla="*/ 2567459 h 2663544"/>
              <a:gd name="connsiteX523" fmla="*/ 3788350 w 9120436"/>
              <a:gd name="connsiteY523" fmla="*/ 2663544 h 2663544"/>
              <a:gd name="connsiteX524" fmla="*/ 3742070 w 9120436"/>
              <a:gd name="connsiteY524" fmla="*/ 2663544 h 2663544"/>
              <a:gd name="connsiteX525" fmla="*/ 3747603 w 9120436"/>
              <a:gd name="connsiteY525" fmla="*/ 2519598 h 2663544"/>
              <a:gd name="connsiteX526" fmla="*/ 3579849 w 9120436"/>
              <a:gd name="connsiteY526" fmla="*/ 2067662 h 2663544"/>
              <a:gd name="connsiteX527" fmla="*/ 2922139 w 9120436"/>
              <a:gd name="connsiteY527" fmla="*/ 1743118 h 2663544"/>
              <a:gd name="connsiteX528" fmla="*/ 2422332 w 9120436"/>
              <a:gd name="connsiteY528" fmla="*/ 1911136 h 2663544"/>
              <a:gd name="connsiteX529" fmla="*/ 2098697 w 9120436"/>
              <a:gd name="connsiteY529" fmla="*/ 2614731 h 2663544"/>
              <a:gd name="connsiteX530" fmla="*/ 2106293 w 9120436"/>
              <a:gd name="connsiteY530" fmla="*/ 2663544 h 2663544"/>
              <a:gd name="connsiteX531" fmla="*/ 2057905 w 9120436"/>
              <a:gd name="connsiteY531" fmla="*/ 2663544 h 2663544"/>
              <a:gd name="connsiteX532" fmla="*/ 2048233 w 9120436"/>
              <a:gd name="connsiteY532" fmla="*/ 2568046 h 2663544"/>
              <a:gd name="connsiteX533" fmla="*/ 2923572 w 9120436"/>
              <a:gd name="connsiteY533" fmla="*/ 1693216 h 2663544"/>
              <a:gd name="connsiteX534" fmla="*/ 1411290 w 9120436"/>
              <a:gd name="connsiteY534" fmla="*/ 1622210 h 2663544"/>
              <a:gd name="connsiteX535" fmla="*/ 1435837 w 9120436"/>
              <a:gd name="connsiteY535" fmla="*/ 1623321 h 2663544"/>
              <a:gd name="connsiteX536" fmla="*/ 1458800 w 9120436"/>
              <a:gd name="connsiteY536" fmla="*/ 1650792 h 2663544"/>
              <a:gd name="connsiteX537" fmla="*/ 1431294 w 9120436"/>
              <a:gd name="connsiteY537" fmla="*/ 1673726 h 2663544"/>
              <a:gd name="connsiteX538" fmla="*/ 1329645 w 9120436"/>
              <a:gd name="connsiteY538" fmla="*/ 1757523 h 2663544"/>
              <a:gd name="connsiteX539" fmla="*/ 1413547 w 9120436"/>
              <a:gd name="connsiteY539" fmla="*/ 1859045 h 2663544"/>
              <a:gd name="connsiteX540" fmla="*/ 1435500 w 9120436"/>
              <a:gd name="connsiteY540" fmla="*/ 1858547 h 2663544"/>
              <a:gd name="connsiteX541" fmla="*/ 1497241 w 9120436"/>
              <a:gd name="connsiteY541" fmla="*/ 1822759 h 2663544"/>
              <a:gd name="connsiteX542" fmla="*/ 1511203 w 9120436"/>
              <a:gd name="connsiteY542" fmla="*/ 1735893 h 2663544"/>
              <a:gd name="connsiteX543" fmla="*/ 1526597 w 9120436"/>
              <a:gd name="connsiteY543" fmla="*/ 1703718 h 2663544"/>
              <a:gd name="connsiteX544" fmla="*/ 1558812 w 9120436"/>
              <a:gd name="connsiteY544" fmla="*/ 1719091 h 2663544"/>
              <a:gd name="connsiteX545" fmla="*/ 1470142 w 9120436"/>
              <a:gd name="connsiteY545" fmla="*/ 1901405 h 2663544"/>
              <a:gd name="connsiteX546" fmla="*/ 1422884 w 9120436"/>
              <a:gd name="connsiteY546" fmla="*/ 1909288 h 2663544"/>
              <a:gd name="connsiteX547" fmla="*/ 1422884 w 9120436"/>
              <a:gd name="connsiteY547" fmla="*/ 1908952 h 2663544"/>
              <a:gd name="connsiteX548" fmla="*/ 1273536 w 9120436"/>
              <a:gd name="connsiteY548" fmla="*/ 1771371 h 2663544"/>
              <a:gd name="connsiteX549" fmla="*/ 1411290 w 9120436"/>
              <a:gd name="connsiteY549" fmla="*/ 1622210 h 2663544"/>
              <a:gd name="connsiteX550" fmla="*/ 8779723 w 9120436"/>
              <a:gd name="connsiteY550" fmla="*/ 1620720 h 2663544"/>
              <a:gd name="connsiteX551" fmla="*/ 8795498 w 9120436"/>
              <a:gd name="connsiteY551" fmla="*/ 1631848 h 2663544"/>
              <a:gd name="connsiteX552" fmla="*/ 8787634 w 9120436"/>
              <a:gd name="connsiteY552" fmla="*/ 1666614 h 2663544"/>
              <a:gd name="connsiteX553" fmla="*/ 8784746 w 9120436"/>
              <a:gd name="connsiteY553" fmla="*/ 1668182 h 2663544"/>
              <a:gd name="connsiteX554" fmla="*/ 8607097 w 9120436"/>
              <a:gd name="connsiteY554" fmla="*/ 1763449 h 2663544"/>
              <a:gd name="connsiteX555" fmla="*/ 8595152 w 9120436"/>
              <a:gd name="connsiteY555" fmla="*/ 1767145 h 2663544"/>
              <a:gd name="connsiteX556" fmla="*/ 8569959 w 9120436"/>
              <a:gd name="connsiteY556" fmla="*/ 1741901 h 2663544"/>
              <a:gd name="connsiteX557" fmla="*/ 8583208 w 9120436"/>
              <a:gd name="connsiteY557" fmla="*/ 1719764 h 2663544"/>
              <a:gd name="connsiteX558" fmla="*/ 8760689 w 9120436"/>
              <a:gd name="connsiteY558" fmla="*/ 1623993 h 2663544"/>
              <a:gd name="connsiteX559" fmla="*/ 8779723 w 9120436"/>
              <a:gd name="connsiteY559" fmla="*/ 1620720 h 2663544"/>
              <a:gd name="connsiteX560" fmla="*/ 7676118 w 9120436"/>
              <a:gd name="connsiteY560" fmla="*/ 1529230 h 2663544"/>
              <a:gd name="connsiteX561" fmla="*/ 8260378 w 9120436"/>
              <a:gd name="connsiteY561" fmla="*/ 2112758 h 2663544"/>
              <a:gd name="connsiteX562" fmla="*/ 8128486 w 9120436"/>
              <a:gd name="connsiteY562" fmla="*/ 2435522 h 2663544"/>
              <a:gd name="connsiteX563" fmla="*/ 8022292 w 9120436"/>
              <a:gd name="connsiteY563" fmla="*/ 2629122 h 2663544"/>
              <a:gd name="connsiteX564" fmla="*/ 8010209 w 9120436"/>
              <a:gd name="connsiteY564" fmla="*/ 2663544 h 2663544"/>
              <a:gd name="connsiteX565" fmla="*/ 7957189 w 9120436"/>
              <a:gd name="connsiteY565" fmla="*/ 2663544 h 2663544"/>
              <a:gd name="connsiteX566" fmla="*/ 7975566 w 9120436"/>
              <a:gd name="connsiteY566" fmla="*/ 2610682 h 2663544"/>
              <a:gd name="connsiteX567" fmla="*/ 8085252 w 9120436"/>
              <a:gd name="connsiteY567" fmla="*/ 2409479 h 2663544"/>
              <a:gd name="connsiteX568" fmla="*/ 8209909 w 9120436"/>
              <a:gd name="connsiteY568" fmla="*/ 2112758 h 2663544"/>
              <a:gd name="connsiteX569" fmla="*/ 7676118 w 9120436"/>
              <a:gd name="connsiteY569" fmla="*/ 1579636 h 2663544"/>
              <a:gd name="connsiteX570" fmla="*/ 7142327 w 9120436"/>
              <a:gd name="connsiteY570" fmla="*/ 2112758 h 2663544"/>
              <a:gd name="connsiteX571" fmla="*/ 7266985 w 9120436"/>
              <a:gd name="connsiteY571" fmla="*/ 2409479 h 2663544"/>
              <a:gd name="connsiteX572" fmla="*/ 7376670 w 9120436"/>
              <a:gd name="connsiteY572" fmla="*/ 2610682 h 2663544"/>
              <a:gd name="connsiteX573" fmla="*/ 7395046 w 9120436"/>
              <a:gd name="connsiteY573" fmla="*/ 2663544 h 2663544"/>
              <a:gd name="connsiteX574" fmla="*/ 7341978 w 9120436"/>
              <a:gd name="connsiteY574" fmla="*/ 2663544 h 2663544"/>
              <a:gd name="connsiteX575" fmla="*/ 7329881 w 9120436"/>
              <a:gd name="connsiteY575" fmla="*/ 2629122 h 2663544"/>
              <a:gd name="connsiteX576" fmla="*/ 7223750 w 9120436"/>
              <a:gd name="connsiteY576" fmla="*/ 2435522 h 2663544"/>
              <a:gd name="connsiteX577" fmla="*/ 7091858 w 9120436"/>
              <a:gd name="connsiteY577" fmla="*/ 2112758 h 2663544"/>
              <a:gd name="connsiteX578" fmla="*/ 7676118 w 9120436"/>
              <a:gd name="connsiteY578" fmla="*/ 1529230 h 2663544"/>
              <a:gd name="connsiteX579" fmla="*/ 491230 w 9120436"/>
              <a:gd name="connsiteY579" fmla="*/ 1524190 h 2663544"/>
              <a:gd name="connsiteX580" fmla="*/ 516464 w 9120436"/>
              <a:gd name="connsiteY580" fmla="*/ 1549393 h 2663544"/>
              <a:gd name="connsiteX581" fmla="*/ 516464 w 9120436"/>
              <a:gd name="connsiteY581" fmla="*/ 1696242 h 2663544"/>
              <a:gd name="connsiteX582" fmla="*/ 491230 w 9120436"/>
              <a:gd name="connsiteY582" fmla="*/ 1720773 h 2663544"/>
              <a:gd name="connsiteX583" fmla="*/ 465994 w 9120436"/>
              <a:gd name="connsiteY583" fmla="*/ 1695570 h 2663544"/>
              <a:gd name="connsiteX584" fmla="*/ 465994 w 9120436"/>
              <a:gd name="connsiteY584" fmla="*/ 1549393 h 2663544"/>
              <a:gd name="connsiteX585" fmla="*/ 491230 w 9120436"/>
              <a:gd name="connsiteY585" fmla="*/ 1524190 h 2663544"/>
              <a:gd name="connsiteX586" fmla="*/ 8973546 w 9120436"/>
              <a:gd name="connsiteY586" fmla="*/ 1517823 h 2663544"/>
              <a:gd name="connsiteX587" fmla="*/ 8988555 w 9120436"/>
              <a:gd name="connsiteY587" fmla="*/ 1529987 h 2663544"/>
              <a:gd name="connsiteX588" fmla="*/ 8978378 w 9120436"/>
              <a:gd name="connsiteY588" fmla="*/ 1564179 h 2663544"/>
              <a:gd name="connsiteX589" fmla="*/ 8962732 w 9120436"/>
              <a:gd name="connsiteY589" fmla="*/ 1572580 h 2663544"/>
              <a:gd name="connsiteX590" fmla="*/ 8950284 w 9120436"/>
              <a:gd name="connsiteY590" fmla="*/ 1575436 h 2663544"/>
              <a:gd name="connsiteX591" fmla="*/ 8925891 w 9120436"/>
              <a:gd name="connsiteY591" fmla="*/ 1549420 h 2663544"/>
              <a:gd name="connsiteX592" fmla="*/ 8938844 w 9120436"/>
              <a:gd name="connsiteY592" fmla="*/ 1528223 h 2663544"/>
              <a:gd name="connsiteX593" fmla="*/ 8954321 w 9120436"/>
              <a:gd name="connsiteY593" fmla="*/ 1519822 h 2663544"/>
              <a:gd name="connsiteX594" fmla="*/ 8973546 w 9120436"/>
              <a:gd name="connsiteY594" fmla="*/ 1517823 h 2663544"/>
              <a:gd name="connsiteX595" fmla="*/ 1146048 w 9120436"/>
              <a:gd name="connsiteY595" fmla="*/ 1473165 h 2663544"/>
              <a:gd name="connsiteX596" fmla="*/ 1217221 w 9120436"/>
              <a:gd name="connsiteY596" fmla="*/ 1541266 h 2663544"/>
              <a:gd name="connsiteX597" fmla="*/ 1149823 w 9120436"/>
              <a:gd name="connsiteY597" fmla="*/ 1647702 h 2663544"/>
              <a:gd name="connsiteX598" fmla="*/ 1131513 w 9120436"/>
              <a:gd name="connsiteY598" fmla="*/ 1649868 h 2663544"/>
              <a:gd name="connsiteX599" fmla="*/ 1129829 w 9120436"/>
              <a:gd name="connsiteY599" fmla="*/ 1650036 h 2663544"/>
              <a:gd name="connsiteX600" fmla="*/ 1040685 w 9120436"/>
              <a:gd name="connsiteY600" fmla="*/ 1560632 h 2663544"/>
              <a:gd name="connsiteX601" fmla="*/ 1042518 w 9120436"/>
              <a:gd name="connsiteY601" fmla="*/ 1542840 h 2663544"/>
              <a:gd name="connsiteX602" fmla="*/ 1072379 w 9120436"/>
              <a:gd name="connsiteY602" fmla="*/ 1523266 h 2663544"/>
              <a:gd name="connsiteX603" fmla="*/ 1091977 w 9120436"/>
              <a:gd name="connsiteY603" fmla="*/ 1553089 h 2663544"/>
              <a:gd name="connsiteX604" fmla="*/ 1121941 w 9120436"/>
              <a:gd name="connsiteY604" fmla="*/ 1598819 h 2663544"/>
              <a:gd name="connsiteX605" fmla="*/ 1130501 w 9120436"/>
              <a:gd name="connsiteY605" fmla="*/ 1599631 h 2663544"/>
              <a:gd name="connsiteX606" fmla="*/ 1157755 w 9120436"/>
              <a:gd name="connsiteY606" fmla="*/ 1587701 h 2663544"/>
              <a:gd name="connsiteX607" fmla="*/ 1156738 w 9120436"/>
              <a:gd name="connsiteY607" fmla="*/ 1533060 h 2663544"/>
              <a:gd name="connsiteX608" fmla="*/ 1121418 w 9120436"/>
              <a:gd name="connsiteY608" fmla="*/ 1523182 h 2663544"/>
              <a:gd name="connsiteX609" fmla="*/ 1091865 w 9120436"/>
              <a:gd name="connsiteY609" fmla="*/ 1503202 h 2663544"/>
              <a:gd name="connsiteX610" fmla="*/ 1110651 w 9120436"/>
              <a:gd name="connsiteY610" fmla="*/ 1473953 h 2663544"/>
              <a:gd name="connsiteX611" fmla="*/ 1146048 w 9120436"/>
              <a:gd name="connsiteY611" fmla="*/ 1473165 h 2663544"/>
              <a:gd name="connsiteX612" fmla="*/ 6345595 w 9120436"/>
              <a:gd name="connsiteY612" fmla="*/ 1432956 h 2663544"/>
              <a:gd name="connsiteX613" fmla="*/ 6314472 w 9120436"/>
              <a:gd name="connsiteY613" fmla="*/ 1437493 h 2663544"/>
              <a:gd name="connsiteX614" fmla="*/ 6242302 w 9120436"/>
              <a:gd name="connsiteY614" fmla="*/ 1571908 h 2663544"/>
              <a:gd name="connsiteX615" fmla="*/ 6345763 w 9120436"/>
              <a:gd name="connsiteY615" fmla="*/ 1648693 h 2663544"/>
              <a:gd name="connsiteX616" fmla="*/ 6376885 w 9120436"/>
              <a:gd name="connsiteY616" fmla="*/ 1644157 h 2663544"/>
              <a:gd name="connsiteX617" fmla="*/ 6449357 w 9120436"/>
              <a:gd name="connsiteY617" fmla="*/ 1509872 h 2663544"/>
              <a:gd name="connsiteX618" fmla="*/ 6345595 w 9120436"/>
              <a:gd name="connsiteY618" fmla="*/ 1432956 h 2663544"/>
              <a:gd name="connsiteX619" fmla="*/ 6345931 w 9120436"/>
              <a:gd name="connsiteY619" fmla="*/ 1382551 h 2663544"/>
              <a:gd name="connsiteX620" fmla="*/ 6504473 w 9120436"/>
              <a:gd name="connsiteY620" fmla="*/ 1540755 h 2663544"/>
              <a:gd name="connsiteX621" fmla="*/ 6391689 w 9120436"/>
              <a:gd name="connsiteY621" fmla="*/ 1692378 h 2663544"/>
              <a:gd name="connsiteX622" fmla="*/ 6345595 w 9120436"/>
              <a:gd name="connsiteY622" fmla="*/ 1699099 h 2663544"/>
              <a:gd name="connsiteX623" fmla="*/ 6194189 w 9120436"/>
              <a:gd name="connsiteY623" fmla="*/ 1586525 h 2663544"/>
              <a:gd name="connsiteX624" fmla="*/ 6300341 w 9120436"/>
              <a:gd name="connsiteY624" fmla="*/ 1389272 h 2663544"/>
              <a:gd name="connsiteX625" fmla="*/ 6345931 w 9120436"/>
              <a:gd name="connsiteY625" fmla="*/ 1382551 h 2663544"/>
              <a:gd name="connsiteX626" fmla="*/ 1904019 w 9120436"/>
              <a:gd name="connsiteY626" fmla="*/ 1345251 h 2663544"/>
              <a:gd name="connsiteX627" fmla="*/ 1865158 w 9120436"/>
              <a:gd name="connsiteY627" fmla="*/ 1386079 h 2663544"/>
              <a:gd name="connsiteX628" fmla="*/ 1906038 w 9120436"/>
              <a:gd name="connsiteY628" fmla="*/ 1424892 h 2663544"/>
              <a:gd name="connsiteX629" fmla="*/ 1908225 w 9120436"/>
              <a:gd name="connsiteY629" fmla="*/ 1424892 h 2663544"/>
              <a:gd name="connsiteX630" fmla="*/ 1947087 w 9120436"/>
              <a:gd name="connsiteY630" fmla="*/ 1384063 h 2663544"/>
              <a:gd name="connsiteX631" fmla="*/ 1906206 w 9120436"/>
              <a:gd name="connsiteY631" fmla="*/ 1345251 h 2663544"/>
              <a:gd name="connsiteX632" fmla="*/ 6345594 w 9120436"/>
              <a:gd name="connsiteY632" fmla="*/ 1296861 h 2663544"/>
              <a:gd name="connsiteX633" fmla="*/ 6102132 w 9120436"/>
              <a:gd name="connsiteY633" fmla="*/ 1540621 h 2663544"/>
              <a:gd name="connsiteX634" fmla="*/ 6112597 w 9120436"/>
              <a:gd name="connsiteY634" fmla="*/ 1610887 h 2663544"/>
              <a:gd name="connsiteX635" fmla="*/ 6345930 w 9120436"/>
              <a:gd name="connsiteY635" fmla="*/ 1784114 h 2663544"/>
              <a:gd name="connsiteX636" fmla="*/ 6345930 w 9120436"/>
              <a:gd name="connsiteY636" fmla="*/ 1784115 h 2663544"/>
              <a:gd name="connsiteX637" fmla="*/ 6589350 w 9120436"/>
              <a:gd name="connsiteY637" fmla="*/ 1539977 h 2663544"/>
              <a:gd name="connsiteX638" fmla="*/ 6579096 w 9120436"/>
              <a:gd name="connsiteY638" fmla="*/ 1470592 h 2663544"/>
              <a:gd name="connsiteX639" fmla="*/ 6345426 w 9120436"/>
              <a:gd name="connsiteY639" fmla="*/ 1297533 h 2663544"/>
              <a:gd name="connsiteX640" fmla="*/ 1910917 w 9120436"/>
              <a:gd name="connsiteY640" fmla="*/ 1292890 h 2663544"/>
              <a:gd name="connsiteX641" fmla="*/ 1999880 w 9120436"/>
              <a:gd name="connsiteY641" fmla="*/ 1386446 h 2663544"/>
              <a:gd name="connsiteX642" fmla="*/ 1910917 w 9120436"/>
              <a:gd name="connsiteY642" fmla="*/ 1475297 h 2663544"/>
              <a:gd name="connsiteX643" fmla="*/ 1906206 w 9120436"/>
              <a:gd name="connsiteY643" fmla="*/ 1475297 h 2663544"/>
              <a:gd name="connsiteX644" fmla="*/ 1817243 w 9120436"/>
              <a:gd name="connsiteY644" fmla="*/ 1381741 h 2663544"/>
              <a:gd name="connsiteX645" fmla="*/ 1910917 w 9120436"/>
              <a:gd name="connsiteY645" fmla="*/ 1292890 h 2663544"/>
              <a:gd name="connsiteX646" fmla="*/ 4879479 w 9120436"/>
              <a:gd name="connsiteY646" fmla="*/ 1277371 h 2663544"/>
              <a:gd name="connsiteX647" fmla="*/ 4831596 w 9120436"/>
              <a:gd name="connsiteY647" fmla="*/ 1281195 h 2663544"/>
              <a:gd name="connsiteX648" fmla="*/ 4701156 w 9120436"/>
              <a:gd name="connsiteY648" fmla="*/ 1337689 h 2663544"/>
              <a:gd name="connsiteX649" fmla="*/ 4645178 w 9120436"/>
              <a:gd name="connsiteY649" fmla="*/ 1750218 h 2663544"/>
              <a:gd name="connsiteX650" fmla="*/ 4880320 w 9120436"/>
              <a:gd name="connsiteY650" fmla="*/ 1866275 h 2663544"/>
              <a:gd name="connsiteX651" fmla="*/ 5058812 w 9120436"/>
              <a:gd name="connsiteY651" fmla="*/ 1805957 h 2663544"/>
              <a:gd name="connsiteX652" fmla="*/ 5114123 w 9120436"/>
              <a:gd name="connsiteY652" fmla="*/ 1393099 h 2663544"/>
              <a:gd name="connsiteX653" fmla="*/ 4947102 w 9120436"/>
              <a:gd name="connsiteY653" fmla="*/ 1285145 h 2663544"/>
              <a:gd name="connsiteX654" fmla="*/ 2892699 w 9120436"/>
              <a:gd name="connsiteY654" fmla="*/ 1275019 h 2663544"/>
              <a:gd name="connsiteX655" fmla="*/ 2908178 w 9120436"/>
              <a:gd name="connsiteY655" fmla="*/ 1275019 h 2663544"/>
              <a:gd name="connsiteX656" fmla="*/ 2991450 w 9120436"/>
              <a:gd name="connsiteY656" fmla="*/ 1276364 h 2663544"/>
              <a:gd name="connsiteX657" fmla="*/ 3006927 w 9120436"/>
              <a:gd name="connsiteY657" fmla="*/ 1276364 h 2663544"/>
              <a:gd name="connsiteX658" fmla="*/ 3030648 w 9120436"/>
              <a:gd name="connsiteY658" fmla="*/ 1298038 h 2663544"/>
              <a:gd name="connsiteX659" fmla="*/ 3054705 w 9120436"/>
              <a:gd name="connsiteY659" fmla="*/ 1473785 h 2663544"/>
              <a:gd name="connsiteX660" fmla="*/ 3180708 w 9120436"/>
              <a:gd name="connsiteY660" fmla="*/ 1495796 h 2663544"/>
              <a:gd name="connsiteX661" fmla="*/ 3263645 w 9120436"/>
              <a:gd name="connsiteY661" fmla="*/ 1338866 h 2663544"/>
              <a:gd name="connsiteX662" fmla="*/ 3293422 w 9120436"/>
              <a:gd name="connsiteY662" fmla="*/ 1326433 h 2663544"/>
              <a:gd name="connsiteX663" fmla="*/ 3308058 w 9120436"/>
              <a:gd name="connsiteY663" fmla="*/ 1330970 h 2663544"/>
              <a:gd name="connsiteX664" fmla="*/ 3386790 w 9120436"/>
              <a:gd name="connsiteY664" fmla="*/ 1358021 h 2663544"/>
              <a:gd name="connsiteX665" fmla="*/ 3401257 w 9120436"/>
              <a:gd name="connsiteY665" fmla="*/ 1363565 h 2663544"/>
              <a:gd name="connsiteX666" fmla="*/ 3417070 w 9120436"/>
              <a:gd name="connsiteY666" fmla="*/ 1391624 h 2663544"/>
              <a:gd name="connsiteX667" fmla="*/ 3385611 w 9120436"/>
              <a:gd name="connsiteY667" fmla="*/ 1566027 h 2663544"/>
              <a:gd name="connsiteX668" fmla="*/ 3498661 w 9120436"/>
              <a:gd name="connsiteY668" fmla="*/ 1626178 h 2663544"/>
              <a:gd name="connsiteX669" fmla="*/ 3625843 w 9120436"/>
              <a:gd name="connsiteY669" fmla="*/ 1502516 h 2663544"/>
              <a:gd name="connsiteX670" fmla="*/ 3657974 w 9120436"/>
              <a:gd name="connsiteY670" fmla="*/ 1499996 h 2663544"/>
              <a:gd name="connsiteX671" fmla="*/ 3670760 w 9120436"/>
              <a:gd name="connsiteY671" fmla="*/ 1509069 h 2663544"/>
              <a:gd name="connsiteX672" fmla="*/ 3737042 w 9120436"/>
              <a:gd name="connsiteY672" fmla="*/ 1559475 h 2663544"/>
              <a:gd name="connsiteX673" fmla="*/ 3749154 w 9120436"/>
              <a:gd name="connsiteY673" fmla="*/ 1569220 h 2663544"/>
              <a:gd name="connsiteX674" fmla="*/ 3755547 w 9120436"/>
              <a:gd name="connsiteY674" fmla="*/ 1600807 h 2663544"/>
              <a:gd name="connsiteX675" fmla="*/ 3671433 w 9120436"/>
              <a:gd name="connsiteY675" fmla="*/ 1756896 h 2663544"/>
              <a:gd name="connsiteX676" fmla="*/ 3717358 w 9120436"/>
              <a:gd name="connsiteY676" fmla="*/ 1801421 h 2663544"/>
              <a:gd name="connsiteX677" fmla="*/ 3760257 w 9120436"/>
              <a:gd name="connsiteY677" fmla="*/ 1848802 h 2663544"/>
              <a:gd name="connsiteX678" fmla="*/ 3919402 w 9120436"/>
              <a:gd name="connsiteY678" fmla="*/ 1770506 h 2663544"/>
              <a:gd name="connsiteX679" fmla="*/ 3950861 w 9120436"/>
              <a:gd name="connsiteY679" fmla="*/ 1778066 h 2663544"/>
              <a:gd name="connsiteX680" fmla="*/ 3960114 w 9120436"/>
              <a:gd name="connsiteY680" fmla="*/ 1790332 h 2663544"/>
              <a:gd name="connsiteX681" fmla="*/ 4008059 w 9120436"/>
              <a:gd name="connsiteY681" fmla="*/ 1857539 h 2663544"/>
              <a:gd name="connsiteX682" fmla="*/ 4016470 w 9120436"/>
              <a:gd name="connsiteY682" fmla="*/ 1870477 h 2663544"/>
              <a:gd name="connsiteX683" fmla="*/ 4012937 w 9120436"/>
              <a:gd name="connsiteY683" fmla="*/ 1902400 h 2663544"/>
              <a:gd name="connsiteX684" fmla="*/ 3884747 w 9120436"/>
              <a:gd name="connsiteY684" fmla="*/ 2025222 h 2663544"/>
              <a:gd name="connsiteX685" fmla="*/ 3940935 w 9120436"/>
              <a:gd name="connsiteY685" fmla="*/ 2139978 h 2663544"/>
              <a:gd name="connsiteX686" fmla="*/ 4117402 w 9120436"/>
              <a:gd name="connsiteY686" fmla="*/ 2116288 h 2663544"/>
              <a:gd name="connsiteX687" fmla="*/ 4144991 w 9120436"/>
              <a:gd name="connsiteY687" fmla="*/ 2133090 h 2663544"/>
              <a:gd name="connsiteX688" fmla="*/ 4149870 w 9120436"/>
              <a:gd name="connsiteY688" fmla="*/ 2147707 h 2663544"/>
              <a:gd name="connsiteX689" fmla="*/ 4174263 w 9120436"/>
              <a:gd name="connsiteY689" fmla="*/ 2227180 h 2663544"/>
              <a:gd name="connsiteX690" fmla="*/ 4178300 w 9120436"/>
              <a:gd name="connsiteY690" fmla="*/ 2242134 h 2663544"/>
              <a:gd name="connsiteX691" fmla="*/ 4164842 w 9120436"/>
              <a:gd name="connsiteY691" fmla="*/ 2271369 h 2663544"/>
              <a:gd name="connsiteX692" fmla="*/ 4005031 w 9120436"/>
              <a:gd name="connsiteY692" fmla="*/ 2348489 h 2663544"/>
              <a:gd name="connsiteX693" fmla="*/ 4021854 w 9120436"/>
              <a:gd name="connsiteY693" fmla="*/ 2475175 h 2663544"/>
              <a:gd name="connsiteX694" fmla="*/ 4196806 w 9120436"/>
              <a:gd name="connsiteY694" fmla="*/ 2505251 h 2663544"/>
              <a:gd name="connsiteX695" fmla="*/ 4217666 w 9120436"/>
              <a:gd name="connsiteY695" fmla="*/ 2529614 h 2663544"/>
              <a:gd name="connsiteX696" fmla="*/ 4217666 w 9120436"/>
              <a:gd name="connsiteY696" fmla="*/ 2545240 h 2663544"/>
              <a:gd name="connsiteX697" fmla="*/ 4216152 w 9120436"/>
              <a:gd name="connsiteY697" fmla="*/ 2628241 h 2663544"/>
              <a:gd name="connsiteX698" fmla="*/ 4215311 w 9120436"/>
              <a:gd name="connsiteY698" fmla="*/ 2643699 h 2663544"/>
              <a:gd name="connsiteX699" fmla="*/ 4208779 w 9120436"/>
              <a:gd name="connsiteY699" fmla="*/ 2659546 h 2663544"/>
              <a:gd name="connsiteX700" fmla="*/ 4201209 w 9120436"/>
              <a:gd name="connsiteY700" fmla="*/ 2663544 h 2663544"/>
              <a:gd name="connsiteX701" fmla="*/ 3972046 w 9120436"/>
              <a:gd name="connsiteY701" fmla="*/ 2663544 h 2663544"/>
              <a:gd name="connsiteX702" fmla="*/ 3977842 w 9120436"/>
              <a:gd name="connsiteY702" fmla="*/ 2651216 h 2663544"/>
              <a:gd name="connsiteX703" fmla="*/ 3992918 w 9120436"/>
              <a:gd name="connsiteY703" fmla="*/ 2643867 h 2663544"/>
              <a:gd name="connsiteX704" fmla="*/ 4167029 w 9120436"/>
              <a:gd name="connsiteY704" fmla="*/ 2620344 h 2663544"/>
              <a:gd name="connsiteX705" fmla="*/ 4168207 w 9120436"/>
              <a:gd name="connsiteY705" fmla="*/ 2551288 h 2663544"/>
              <a:gd name="connsiteX706" fmla="*/ 3994432 w 9120436"/>
              <a:gd name="connsiteY706" fmla="*/ 2521381 h 2663544"/>
              <a:gd name="connsiteX707" fmla="*/ 3973573 w 9120436"/>
              <a:gd name="connsiteY707" fmla="*/ 2498193 h 2663544"/>
              <a:gd name="connsiteX708" fmla="*/ 3951534 w 9120436"/>
              <a:gd name="connsiteY708" fmla="*/ 2339752 h 2663544"/>
              <a:gd name="connsiteX709" fmla="*/ 3965329 w 9120436"/>
              <a:gd name="connsiteY709" fmla="*/ 2311693 h 2663544"/>
              <a:gd name="connsiteX710" fmla="*/ 4124131 w 9120436"/>
              <a:gd name="connsiteY710" fmla="*/ 2235077 h 2663544"/>
              <a:gd name="connsiteX711" fmla="*/ 4103943 w 9120436"/>
              <a:gd name="connsiteY711" fmla="*/ 2169045 h 2663544"/>
              <a:gd name="connsiteX712" fmla="*/ 3929496 w 9120436"/>
              <a:gd name="connsiteY712" fmla="*/ 2194248 h 2663544"/>
              <a:gd name="connsiteX713" fmla="*/ 3902411 w 9120436"/>
              <a:gd name="connsiteY713" fmla="*/ 2178623 h 2663544"/>
              <a:gd name="connsiteX714" fmla="*/ 3832091 w 9120436"/>
              <a:gd name="connsiteY714" fmla="*/ 2034967 h 2663544"/>
              <a:gd name="connsiteX715" fmla="*/ 3836297 w 9120436"/>
              <a:gd name="connsiteY715" fmla="*/ 2003883 h 2663544"/>
              <a:gd name="connsiteX716" fmla="*/ 3963646 w 9120436"/>
              <a:gd name="connsiteY716" fmla="*/ 1882070 h 2663544"/>
              <a:gd name="connsiteX717" fmla="*/ 3923776 w 9120436"/>
              <a:gd name="connsiteY717" fmla="*/ 1825616 h 2663544"/>
              <a:gd name="connsiteX718" fmla="*/ 3765641 w 9120436"/>
              <a:gd name="connsiteY718" fmla="*/ 1903408 h 2663544"/>
              <a:gd name="connsiteX719" fmla="*/ 3735191 w 9120436"/>
              <a:gd name="connsiteY719" fmla="*/ 1896856 h 2663544"/>
              <a:gd name="connsiteX720" fmla="*/ 3681863 w 9120436"/>
              <a:gd name="connsiteY720" fmla="*/ 1837041 h 2663544"/>
              <a:gd name="connsiteX721" fmla="*/ 3623993 w 9120436"/>
              <a:gd name="connsiteY721" fmla="*/ 1781931 h 2663544"/>
              <a:gd name="connsiteX722" fmla="*/ 3618440 w 9120436"/>
              <a:gd name="connsiteY722" fmla="*/ 1751016 h 2663544"/>
              <a:gd name="connsiteX723" fmla="*/ 3702554 w 9120436"/>
              <a:gd name="connsiteY723" fmla="*/ 1595935 h 2663544"/>
              <a:gd name="connsiteX724" fmla="*/ 3647376 w 9120436"/>
              <a:gd name="connsiteY724" fmla="*/ 1554266 h 2663544"/>
              <a:gd name="connsiteX725" fmla="*/ 3521036 w 9120436"/>
              <a:gd name="connsiteY725" fmla="*/ 1677087 h 2663544"/>
              <a:gd name="connsiteX726" fmla="*/ 3489913 w 9120436"/>
              <a:gd name="connsiteY726" fmla="*/ 1680280 h 2663544"/>
              <a:gd name="connsiteX727" fmla="*/ 3348601 w 9120436"/>
              <a:gd name="connsiteY727" fmla="*/ 1605008 h 2663544"/>
              <a:gd name="connsiteX728" fmla="*/ 3333797 w 9120436"/>
              <a:gd name="connsiteY728" fmla="*/ 1577453 h 2663544"/>
              <a:gd name="connsiteX729" fmla="*/ 3365086 w 9120436"/>
              <a:gd name="connsiteY729" fmla="*/ 1404226 h 2663544"/>
              <a:gd name="connsiteX730" fmla="*/ 3299815 w 9120436"/>
              <a:gd name="connsiteY730" fmla="*/ 1381711 h 2663544"/>
              <a:gd name="connsiteX731" fmla="*/ 3217550 w 9120436"/>
              <a:gd name="connsiteY731" fmla="*/ 1537632 h 2663544"/>
              <a:gd name="connsiteX732" fmla="*/ 3188952 w 9120436"/>
              <a:gd name="connsiteY732" fmla="*/ 1550234 h 2663544"/>
              <a:gd name="connsiteX733" fmla="*/ 3031321 w 9120436"/>
              <a:gd name="connsiteY733" fmla="*/ 1522847 h 2663544"/>
              <a:gd name="connsiteX734" fmla="*/ 3008779 w 9120436"/>
              <a:gd name="connsiteY734" fmla="*/ 1501172 h 2663544"/>
              <a:gd name="connsiteX735" fmla="*/ 2983543 w 9120436"/>
              <a:gd name="connsiteY735" fmla="*/ 1326601 h 2663544"/>
              <a:gd name="connsiteX736" fmla="*/ 2914401 w 9120436"/>
              <a:gd name="connsiteY736" fmla="*/ 1325425 h 2663544"/>
              <a:gd name="connsiteX737" fmla="*/ 2884457 w 9120436"/>
              <a:gd name="connsiteY737" fmla="*/ 1498988 h 2663544"/>
              <a:gd name="connsiteX738" fmla="*/ 2861073 w 9120436"/>
              <a:gd name="connsiteY738" fmla="*/ 1519822 h 2663544"/>
              <a:gd name="connsiteX739" fmla="*/ 2702602 w 9120436"/>
              <a:gd name="connsiteY739" fmla="*/ 1541833 h 2663544"/>
              <a:gd name="connsiteX740" fmla="*/ 2674508 w 9120436"/>
              <a:gd name="connsiteY740" fmla="*/ 1528223 h 2663544"/>
              <a:gd name="connsiteX741" fmla="*/ 2597795 w 9120436"/>
              <a:gd name="connsiteY741" fmla="*/ 1369614 h 2663544"/>
              <a:gd name="connsiteX742" fmla="*/ 2531682 w 9120436"/>
              <a:gd name="connsiteY742" fmla="*/ 1389608 h 2663544"/>
              <a:gd name="connsiteX743" fmla="*/ 2556916 w 9120436"/>
              <a:gd name="connsiteY743" fmla="*/ 1563843 h 2663544"/>
              <a:gd name="connsiteX744" fmla="*/ 2541270 w 9120436"/>
              <a:gd name="connsiteY744" fmla="*/ 1590894 h 2663544"/>
              <a:gd name="connsiteX745" fmla="*/ 2397266 w 9120436"/>
              <a:gd name="connsiteY745" fmla="*/ 1661294 h 2663544"/>
              <a:gd name="connsiteX746" fmla="*/ 2366312 w 9120436"/>
              <a:gd name="connsiteY746" fmla="*/ 1656925 h 2663544"/>
              <a:gd name="connsiteX747" fmla="*/ 2244346 w 9120436"/>
              <a:gd name="connsiteY747" fmla="*/ 1529735 h 2663544"/>
              <a:gd name="connsiteX748" fmla="*/ 2187822 w 9120436"/>
              <a:gd name="connsiteY748" fmla="*/ 1569556 h 2663544"/>
              <a:gd name="connsiteX749" fmla="*/ 2265711 w 9120436"/>
              <a:gd name="connsiteY749" fmla="*/ 1727493 h 2663544"/>
              <a:gd name="connsiteX750" fmla="*/ 2259150 w 9120436"/>
              <a:gd name="connsiteY750" fmla="*/ 1758072 h 2663544"/>
              <a:gd name="connsiteX751" fmla="*/ 2199261 w 9120436"/>
              <a:gd name="connsiteY751" fmla="*/ 1811166 h 2663544"/>
              <a:gd name="connsiteX752" fmla="*/ 2143914 w 9120436"/>
              <a:gd name="connsiteY752" fmla="*/ 1869133 h 2663544"/>
              <a:gd name="connsiteX753" fmla="*/ 2113128 w 9120436"/>
              <a:gd name="connsiteY753" fmla="*/ 1874509 h 2663544"/>
              <a:gd name="connsiteX754" fmla="*/ 1957853 w 9120436"/>
              <a:gd name="connsiteY754" fmla="*/ 1790500 h 2663544"/>
              <a:gd name="connsiteX755" fmla="*/ 1916130 w 9120436"/>
              <a:gd name="connsiteY755" fmla="*/ 1845442 h 2663544"/>
              <a:gd name="connsiteX756" fmla="*/ 2039108 w 9120436"/>
              <a:gd name="connsiteY756" fmla="*/ 1971624 h 2663544"/>
              <a:gd name="connsiteX757" fmla="*/ 2042303 w 9120436"/>
              <a:gd name="connsiteY757" fmla="*/ 2002707 h 2663544"/>
              <a:gd name="connsiteX758" fmla="*/ 1966937 w 9120436"/>
              <a:gd name="connsiteY758" fmla="*/ 2144011 h 2663544"/>
              <a:gd name="connsiteX759" fmla="*/ 1939348 w 9120436"/>
              <a:gd name="connsiteY759" fmla="*/ 2158628 h 2663544"/>
              <a:gd name="connsiteX760" fmla="*/ 1765903 w 9120436"/>
              <a:gd name="connsiteY760" fmla="*/ 2127377 h 2663544"/>
              <a:gd name="connsiteX761" fmla="*/ 1743360 w 9120436"/>
              <a:gd name="connsiteY761" fmla="*/ 2192568 h 2663544"/>
              <a:gd name="connsiteX762" fmla="*/ 1899477 w 9120436"/>
              <a:gd name="connsiteY762" fmla="*/ 2274729 h 2663544"/>
              <a:gd name="connsiteX763" fmla="*/ 1912094 w 9120436"/>
              <a:gd name="connsiteY763" fmla="*/ 2303292 h 2663544"/>
              <a:gd name="connsiteX764" fmla="*/ 1884503 w 9120436"/>
              <a:gd name="connsiteY764" fmla="*/ 2460893 h 2663544"/>
              <a:gd name="connsiteX765" fmla="*/ 1862803 w 9120436"/>
              <a:gd name="connsiteY765" fmla="*/ 2483408 h 2663544"/>
              <a:gd name="connsiteX766" fmla="*/ 1688181 w 9120436"/>
              <a:gd name="connsiteY766" fmla="*/ 2507603 h 2663544"/>
              <a:gd name="connsiteX767" fmla="*/ 1687003 w 9120436"/>
              <a:gd name="connsiteY767" fmla="*/ 2576659 h 2663544"/>
              <a:gd name="connsiteX768" fmla="*/ 1860784 w 9120436"/>
              <a:gd name="connsiteY768" fmla="*/ 2606566 h 2663544"/>
              <a:gd name="connsiteX769" fmla="*/ 1881643 w 9120436"/>
              <a:gd name="connsiteY769" fmla="*/ 2629921 h 2663544"/>
              <a:gd name="connsiteX770" fmla="*/ 1886320 w 9120436"/>
              <a:gd name="connsiteY770" fmla="*/ 2663544 h 2663544"/>
              <a:gd name="connsiteX771" fmla="*/ 1835612 w 9120436"/>
              <a:gd name="connsiteY771" fmla="*/ 2663544 h 2663544"/>
              <a:gd name="connsiteX772" fmla="*/ 1834204 w 9120436"/>
              <a:gd name="connsiteY772" fmla="*/ 2652940 h 2663544"/>
              <a:gd name="connsiteX773" fmla="*/ 1659246 w 9120436"/>
              <a:gd name="connsiteY773" fmla="*/ 2622864 h 2663544"/>
              <a:gd name="connsiteX774" fmla="*/ 1638385 w 9120436"/>
              <a:gd name="connsiteY774" fmla="*/ 2598333 h 2663544"/>
              <a:gd name="connsiteX775" fmla="*/ 1638385 w 9120436"/>
              <a:gd name="connsiteY775" fmla="*/ 2582876 h 2663544"/>
              <a:gd name="connsiteX776" fmla="*/ 1639899 w 9120436"/>
              <a:gd name="connsiteY776" fmla="*/ 2498867 h 2663544"/>
              <a:gd name="connsiteX777" fmla="*/ 1639899 w 9120436"/>
              <a:gd name="connsiteY777" fmla="*/ 2483408 h 2663544"/>
              <a:gd name="connsiteX778" fmla="*/ 1661601 w 9120436"/>
              <a:gd name="connsiteY778" fmla="*/ 2459717 h 2663544"/>
              <a:gd name="connsiteX779" fmla="*/ 1837400 w 9120436"/>
              <a:gd name="connsiteY779" fmla="*/ 2435691 h 2663544"/>
              <a:gd name="connsiteX780" fmla="*/ 1859438 w 9120436"/>
              <a:gd name="connsiteY780" fmla="*/ 2309845 h 2663544"/>
              <a:gd name="connsiteX781" fmla="*/ 1702312 w 9120436"/>
              <a:gd name="connsiteY781" fmla="*/ 2227180 h 2663544"/>
              <a:gd name="connsiteX782" fmla="*/ 1690031 w 9120436"/>
              <a:gd name="connsiteY782" fmla="*/ 2197441 h 2663544"/>
              <a:gd name="connsiteX783" fmla="*/ 1694574 w 9120436"/>
              <a:gd name="connsiteY783" fmla="*/ 2182655 h 2663544"/>
              <a:gd name="connsiteX784" fmla="*/ 1721657 w 9120436"/>
              <a:gd name="connsiteY784" fmla="*/ 2104022 h 2663544"/>
              <a:gd name="connsiteX785" fmla="*/ 1727209 w 9120436"/>
              <a:gd name="connsiteY785" fmla="*/ 2089573 h 2663544"/>
              <a:gd name="connsiteX786" fmla="*/ 1755135 w 9120436"/>
              <a:gd name="connsiteY786" fmla="*/ 2073779 h 2663544"/>
              <a:gd name="connsiteX787" fmla="*/ 1929758 w 9120436"/>
              <a:gd name="connsiteY787" fmla="*/ 2105198 h 2663544"/>
              <a:gd name="connsiteX788" fmla="*/ 1990153 w 9120436"/>
              <a:gd name="connsiteY788" fmla="*/ 1992290 h 2663544"/>
              <a:gd name="connsiteX789" fmla="*/ 1866334 w 9120436"/>
              <a:gd name="connsiteY789" fmla="*/ 1865268 h 2663544"/>
              <a:gd name="connsiteX790" fmla="*/ 1863812 w 9120436"/>
              <a:gd name="connsiteY790" fmla="*/ 1833177 h 2663544"/>
              <a:gd name="connsiteX791" fmla="*/ 1872728 w 9120436"/>
              <a:gd name="connsiteY791" fmla="*/ 1820575 h 2663544"/>
              <a:gd name="connsiteX792" fmla="*/ 1923197 w 9120436"/>
              <a:gd name="connsiteY792" fmla="*/ 1753368 h 2663544"/>
              <a:gd name="connsiteX793" fmla="*/ 1932954 w 9120436"/>
              <a:gd name="connsiteY793" fmla="*/ 1741439 h 2663544"/>
              <a:gd name="connsiteX794" fmla="*/ 1964414 w 9120436"/>
              <a:gd name="connsiteY794" fmla="*/ 1735054 h 2663544"/>
              <a:gd name="connsiteX795" fmla="*/ 2120699 w 9120436"/>
              <a:gd name="connsiteY795" fmla="*/ 1819063 h 2663544"/>
              <a:gd name="connsiteX796" fmla="*/ 2165447 w 9120436"/>
              <a:gd name="connsiteY796" fmla="*/ 1773362 h 2663544"/>
              <a:gd name="connsiteX797" fmla="*/ 2212887 w 9120436"/>
              <a:gd name="connsiteY797" fmla="*/ 1730349 h 2663544"/>
              <a:gd name="connsiteX798" fmla="*/ 2134492 w 9120436"/>
              <a:gd name="connsiteY798" fmla="*/ 1571404 h 2663544"/>
              <a:gd name="connsiteX799" fmla="*/ 2141895 w 9120436"/>
              <a:gd name="connsiteY799" fmla="*/ 1540152 h 2663544"/>
              <a:gd name="connsiteX800" fmla="*/ 2154345 w 9120436"/>
              <a:gd name="connsiteY800" fmla="*/ 1530743 h 2663544"/>
              <a:gd name="connsiteX801" fmla="*/ 2221636 w 9120436"/>
              <a:gd name="connsiteY801" fmla="*/ 1483026 h 2663544"/>
              <a:gd name="connsiteX802" fmla="*/ 2234589 w 9120436"/>
              <a:gd name="connsiteY802" fmla="*/ 1474457 h 2663544"/>
              <a:gd name="connsiteX803" fmla="*/ 2266552 w 9120436"/>
              <a:gd name="connsiteY803" fmla="*/ 1478154 h 2663544"/>
              <a:gd name="connsiteX804" fmla="*/ 2389359 w 9120436"/>
              <a:gd name="connsiteY804" fmla="*/ 1606184 h 2663544"/>
              <a:gd name="connsiteX805" fmla="*/ 2504428 w 9120436"/>
              <a:gd name="connsiteY805" fmla="*/ 1549898 h 2663544"/>
              <a:gd name="connsiteX806" fmla="*/ 2478857 w 9120436"/>
              <a:gd name="connsiteY806" fmla="*/ 1375830 h 2663544"/>
              <a:gd name="connsiteX807" fmla="*/ 2495680 w 9120436"/>
              <a:gd name="connsiteY807" fmla="*/ 1348443 h 2663544"/>
              <a:gd name="connsiteX808" fmla="*/ 2510316 w 9120436"/>
              <a:gd name="connsiteY808" fmla="*/ 1343403 h 2663544"/>
              <a:gd name="connsiteX809" fmla="*/ 2589889 w 9120436"/>
              <a:gd name="connsiteY809" fmla="*/ 1319040 h 2663544"/>
              <a:gd name="connsiteX810" fmla="*/ 2604692 w 9120436"/>
              <a:gd name="connsiteY810" fmla="*/ 1315008 h 2663544"/>
              <a:gd name="connsiteX811" fmla="*/ 2634132 w 9120436"/>
              <a:gd name="connsiteY811" fmla="*/ 1328449 h 2663544"/>
              <a:gd name="connsiteX812" fmla="*/ 2711349 w 9120436"/>
              <a:gd name="connsiteY812" fmla="*/ 1488235 h 2663544"/>
              <a:gd name="connsiteX813" fmla="*/ 2838026 w 9120436"/>
              <a:gd name="connsiteY813" fmla="*/ 1470593 h 2663544"/>
              <a:gd name="connsiteX814" fmla="*/ 2868308 w 9120436"/>
              <a:gd name="connsiteY814" fmla="*/ 1295854 h 2663544"/>
              <a:gd name="connsiteX815" fmla="*/ 2892699 w 9120436"/>
              <a:gd name="connsiteY815" fmla="*/ 1275019 h 2663544"/>
              <a:gd name="connsiteX816" fmla="*/ 8514025 w 9120436"/>
              <a:gd name="connsiteY816" fmla="*/ 1248781 h 2663544"/>
              <a:gd name="connsiteX817" fmla="*/ 8532215 w 9120436"/>
              <a:gd name="connsiteY817" fmla="*/ 1255266 h 2663544"/>
              <a:gd name="connsiteX818" fmla="*/ 8533992 w 9120436"/>
              <a:gd name="connsiteY818" fmla="*/ 1290863 h 2663544"/>
              <a:gd name="connsiteX819" fmla="*/ 8533078 w 9120436"/>
              <a:gd name="connsiteY819" fmla="*/ 1291821 h 2663544"/>
              <a:gd name="connsiteX820" fmla="*/ 8394119 w 9120436"/>
              <a:gd name="connsiteY820" fmla="*/ 1437998 h 2663544"/>
              <a:gd name="connsiteX821" fmla="*/ 8375277 w 9120436"/>
              <a:gd name="connsiteY821" fmla="*/ 1445894 h 2663544"/>
              <a:gd name="connsiteX822" fmla="*/ 8358455 w 9120436"/>
              <a:gd name="connsiteY822" fmla="*/ 1439006 h 2663544"/>
              <a:gd name="connsiteX823" fmla="*/ 8357221 w 9120436"/>
              <a:gd name="connsiteY823" fmla="*/ 1403623 h 2663544"/>
              <a:gd name="connsiteX824" fmla="*/ 8357445 w 9120436"/>
              <a:gd name="connsiteY824" fmla="*/ 1403386 h 2663544"/>
              <a:gd name="connsiteX825" fmla="*/ 8496571 w 9120436"/>
              <a:gd name="connsiteY825" fmla="*/ 1257041 h 2663544"/>
              <a:gd name="connsiteX826" fmla="*/ 8514025 w 9120436"/>
              <a:gd name="connsiteY826" fmla="*/ 1248781 h 2663544"/>
              <a:gd name="connsiteX827" fmla="*/ 6369772 w 9120436"/>
              <a:gd name="connsiteY827" fmla="*/ 1247900 h 2663544"/>
              <a:gd name="connsiteX828" fmla="*/ 6626910 w 9120436"/>
              <a:gd name="connsiteY828" fmla="*/ 1456107 h 2663544"/>
              <a:gd name="connsiteX829" fmla="*/ 6429949 w 9120436"/>
              <a:gd name="connsiteY829" fmla="*/ 1821919 h 2663544"/>
              <a:gd name="connsiteX830" fmla="*/ 6345595 w 9120436"/>
              <a:gd name="connsiteY830" fmla="*/ 1834352 h 2663544"/>
              <a:gd name="connsiteX831" fmla="*/ 6345594 w 9120436"/>
              <a:gd name="connsiteY831" fmla="*/ 1834520 h 2663544"/>
              <a:gd name="connsiteX832" fmla="*/ 6063979 w 9120436"/>
              <a:gd name="connsiteY832" fmla="*/ 1625505 h 2663544"/>
              <a:gd name="connsiteX833" fmla="*/ 6260639 w 9120436"/>
              <a:gd name="connsiteY833" fmla="*/ 1259393 h 2663544"/>
              <a:gd name="connsiteX834" fmla="*/ 6319114 w 9120436"/>
              <a:gd name="connsiteY834" fmla="*/ 1248067 h 2663544"/>
              <a:gd name="connsiteX835" fmla="*/ 6369772 w 9120436"/>
              <a:gd name="connsiteY835" fmla="*/ 1247900 h 2663544"/>
              <a:gd name="connsiteX836" fmla="*/ 4880018 w 9120436"/>
              <a:gd name="connsiteY836" fmla="*/ 1227133 h 2663544"/>
              <a:gd name="connsiteX837" fmla="*/ 5225376 w 9120436"/>
              <a:gd name="connsiteY837" fmla="*/ 1571756 h 2663544"/>
              <a:gd name="connsiteX838" fmla="*/ 5089429 w 9120436"/>
              <a:gd name="connsiteY838" fmla="*/ 1846113 h 2663544"/>
              <a:gd name="connsiteX839" fmla="*/ 4880320 w 9120436"/>
              <a:gd name="connsiteY839" fmla="*/ 1916681 h 2663544"/>
              <a:gd name="connsiteX840" fmla="*/ 4534963 w 9120436"/>
              <a:gd name="connsiteY840" fmla="*/ 1572058 h 2663544"/>
              <a:gd name="connsiteX841" fmla="*/ 4880018 w 9120436"/>
              <a:gd name="connsiteY841" fmla="*/ 1227133 h 2663544"/>
              <a:gd name="connsiteX842" fmla="*/ 4879310 w 9120436"/>
              <a:gd name="connsiteY842" fmla="*/ 1193866 h 2663544"/>
              <a:gd name="connsiteX843" fmla="*/ 4879380 w 9120436"/>
              <a:gd name="connsiteY843" fmla="*/ 1193874 h 2663544"/>
              <a:gd name="connsiteX844" fmla="*/ 4817937 w 9120436"/>
              <a:gd name="connsiteY844" fmla="*/ 1198759 h 2663544"/>
              <a:gd name="connsiteX845" fmla="*/ 4650183 w 9120436"/>
              <a:gd name="connsiteY845" fmla="*/ 1271154 h 2663544"/>
              <a:gd name="connsiteX846" fmla="*/ 4578665 w 9120436"/>
              <a:gd name="connsiteY846" fmla="*/ 1801233 h 2663544"/>
              <a:gd name="connsiteX847" fmla="*/ 4880320 w 9120436"/>
              <a:gd name="connsiteY847" fmla="*/ 1950118 h 2663544"/>
              <a:gd name="connsiteX848" fmla="*/ 5109449 w 9120436"/>
              <a:gd name="connsiteY848" fmla="*/ 1872661 h 2663544"/>
              <a:gd name="connsiteX849" fmla="*/ 5181245 w 9120436"/>
              <a:gd name="connsiteY849" fmla="*/ 1342860 h 2663544"/>
              <a:gd name="connsiteX850" fmla="*/ 4966364 w 9120436"/>
              <a:gd name="connsiteY850" fmla="*/ 1203806 h 2663544"/>
              <a:gd name="connsiteX851" fmla="*/ 4879380 w 9120436"/>
              <a:gd name="connsiteY851" fmla="*/ 1193874 h 2663544"/>
              <a:gd name="connsiteX852" fmla="*/ 4879479 w 9120436"/>
              <a:gd name="connsiteY852" fmla="*/ 1193866 h 2663544"/>
              <a:gd name="connsiteX853" fmla="*/ 4880196 w 9120436"/>
              <a:gd name="connsiteY853" fmla="*/ 1143460 h 2663544"/>
              <a:gd name="connsiteX854" fmla="*/ 5309327 w 9120436"/>
              <a:gd name="connsiteY854" fmla="*/ 1571761 h 2663544"/>
              <a:gd name="connsiteX855" fmla="*/ 5140403 w 9120436"/>
              <a:gd name="connsiteY855" fmla="*/ 1912650 h 2663544"/>
              <a:gd name="connsiteX856" fmla="*/ 4950118 w 9120436"/>
              <a:gd name="connsiteY856" fmla="*/ 1994750 h 2663544"/>
              <a:gd name="connsiteX857" fmla="*/ 4880414 w 9120436"/>
              <a:gd name="connsiteY857" fmla="*/ 2000347 h 2663544"/>
              <a:gd name="connsiteX858" fmla="*/ 4794030 w 9120436"/>
              <a:gd name="connsiteY858" fmla="*/ 1991680 h 2663544"/>
              <a:gd name="connsiteX859" fmla="*/ 4451358 w 9120436"/>
              <a:gd name="connsiteY859" fmla="*/ 1572054 h 2663544"/>
              <a:gd name="connsiteX860" fmla="*/ 4880196 w 9120436"/>
              <a:gd name="connsiteY860" fmla="*/ 1143460 h 2663544"/>
              <a:gd name="connsiteX861" fmla="*/ 7153415 w 9120436"/>
              <a:gd name="connsiteY861" fmla="*/ 1130789 h 2663544"/>
              <a:gd name="connsiteX862" fmla="*/ 7167729 w 9120436"/>
              <a:gd name="connsiteY862" fmla="*/ 1143797 h 2663544"/>
              <a:gd name="connsiteX863" fmla="*/ 7252517 w 9120436"/>
              <a:gd name="connsiteY863" fmla="*/ 1326602 h 2663544"/>
              <a:gd name="connsiteX864" fmla="*/ 7240803 w 9120436"/>
              <a:gd name="connsiteY864" fmla="*/ 1360018 h 2663544"/>
              <a:gd name="connsiteX865" fmla="*/ 7240404 w 9120436"/>
              <a:gd name="connsiteY865" fmla="*/ 1360206 h 2663544"/>
              <a:gd name="connsiteX866" fmla="*/ 7229637 w 9120436"/>
              <a:gd name="connsiteY866" fmla="*/ 1362222 h 2663544"/>
              <a:gd name="connsiteX867" fmla="*/ 7206758 w 9120436"/>
              <a:gd name="connsiteY867" fmla="*/ 1347772 h 2663544"/>
              <a:gd name="connsiteX868" fmla="*/ 7121971 w 9120436"/>
              <a:gd name="connsiteY868" fmla="*/ 1165303 h 2663544"/>
              <a:gd name="connsiteX869" fmla="*/ 7134083 w 9120436"/>
              <a:gd name="connsiteY869" fmla="*/ 1131700 h 2663544"/>
              <a:gd name="connsiteX870" fmla="*/ 7153415 w 9120436"/>
              <a:gd name="connsiteY870" fmla="*/ 1130789 h 2663544"/>
              <a:gd name="connsiteX871" fmla="*/ 1961555 w 9120436"/>
              <a:gd name="connsiteY871" fmla="*/ 1118762 h 2663544"/>
              <a:gd name="connsiteX872" fmla="*/ 1911084 w 9120436"/>
              <a:gd name="connsiteY872" fmla="*/ 1250824 h 2663544"/>
              <a:gd name="connsiteX873" fmla="*/ 1890729 w 9120436"/>
              <a:gd name="connsiteY873" fmla="*/ 1266618 h 2663544"/>
              <a:gd name="connsiteX874" fmla="*/ 1835718 w 9120436"/>
              <a:gd name="connsiteY874" fmla="*/ 1288797 h 2663544"/>
              <a:gd name="connsiteX875" fmla="*/ 1809306 w 9120436"/>
              <a:gd name="connsiteY875" fmla="*/ 1290981 h 2663544"/>
              <a:gd name="connsiteX876" fmla="*/ 1684312 w 9120436"/>
              <a:gd name="connsiteY876" fmla="*/ 1227974 h 2663544"/>
              <a:gd name="connsiteX877" fmla="*/ 1670686 w 9120436"/>
              <a:gd name="connsiteY877" fmla="*/ 1249144 h 2663544"/>
              <a:gd name="connsiteX878" fmla="*/ 1780371 w 9120436"/>
              <a:gd name="connsiteY878" fmla="*/ 1338530 h 2663544"/>
              <a:gd name="connsiteX879" fmla="*/ 1789119 w 9120436"/>
              <a:gd name="connsiteY879" fmla="*/ 1362725 h 2663544"/>
              <a:gd name="connsiteX880" fmla="*/ 1787100 w 9120436"/>
              <a:gd name="connsiteY880" fmla="*/ 1391120 h 2663544"/>
              <a:gd name="connsiteX881" fmla="*/ 1792147 w 9120436"/>
              <a:gd name="connsiteY881" fmla="*/ 1419347 h 2663544"/>
              <a:gd name="connsiteX882" fmla="*/ 1785754 w 9120436"/>
              <a:gd name="connsiteY882" fmla="*/ 1444214 h 2663544"/>
              <a:gd name="connsiteX883" fmla="*/ 1685994 w 9120436"/>
              <a:gd name="connsiteY883" fmla="*/ 1545026 h 2663544"/>
              <a:gd name="connsiteX884" fmla="*/ 1701640 w 9120436"/>
              <a:gd name="connsiteY884" fmla="*/ 1564684 h 2663544"/>
              <a:gd name="connsiteX885" fmla="*/ 1819400 w 9120436"/>
              <a:gd name="connsiteY885" fmla="*/ 1489075 h 2663544"/>
              <a:gd name="connsiteX886" fmla="*/ 1832690 w 9120436"/>
              <a:gd name="connsiteY886" fmla="*/ 1484538 h 2663544"/>
              <a:gd name="connsiteX887" fmla="*/ 1845644 w 9120436"/>
              <a:gd name="connsiteY887" fmla="*/ 1488067 h 2663544"/>
              <a:gd name="connsiteX888" fmla="*/ 1902673 w 9120436"/>
              <a:gd name="connsiteY888" fmla="*/ 1504868 h 2663544"/>
              <a:gd name="connsiteX889" fmla="*/ 1924543 w 9120436"/>
              <a:gd name="connsiteY889" fmla="*/ 1518478 h 2663544"/>
              <a:gd name="connsiteX890" fmla="*/ 1989144 w 9120436"/>
              <a:gd name="connsiteY890" fmla="*/ 1644493 h 2663544"/>
              <a:gd name="connsiteX891" fmla="*/ 2012024 w 9120436"/>
              <a:gd name="connsiteY891" fmla="*/ 1636092 h 2663544"/>
              <a:gd name="connsiteX892" fmla="*/ 1976527 w 9120436"/>
              <a:gd name="connsiteY892" fmla="*/ 1501676 h 2663544"/>
              <a:gd name="connsiteX893" fmla="*/ 1984434 w 9120436"/>
              <a:gd name="connsiteY893" fmla="*/ 1476137 h 2663544"/>
              <a:gd name="connsiteX894" fmla="*/ 2019930 w 9120436"/>
              <a:gd name="connsiteY894" fmla="*/ 1423043 h 2663544"/>
              <a:gd name="connsiteX895" fmla="*/ 2039949 w 9120436"/>
              <a:gd name="connsiteY895" fmla="*/ 1406242 h 2663544"/>
              <a:gd name="connsiteX896" fmla="*/ 2178570 w 9120436"/>
              <a:gd name="connsiteY896" fmla="*/ 1384063 h 2663544"/>
              <a:gd name="connsiteX897" fmla="*/ 2178570 w 9120436"/>
              <a:gd name="connsiteY897" fmla="*/ 1372134 h 2663544"/>
              <a:gd name="connsiteX898" fmla="*/ 2178570 w 9120436"/>
              <a:gd name="connsiteY898" fmla="*/ 1360205 h 2663544"/>
              <a:gd name="connsiteX899" fmla="*/ 2038267 w 9120436"/>
              <a:gd name="connsiteY899" fmla="*/ 1352140 h 2663544"/>
              <a:gd name="connsiteX900" fmla="*/ 2016734 w 9120436"/>
              <a:gd name="connsiteY900" fmla="*/ 1337354 h 2663544"/>
              <a:gd name="connsiteX901" fmla="*/ 1974172 w 9120436"/>
              <a:gd name="connsiteY901" fmla="*/ 1287117 h 2663544"/>
              <a:gd name="connsiteX902" fmla="*/ 1963741 w 9120436"/>
              <a:gd name="connsiteY902" fmla="*/ 1262586 h 2663544"/>
              <a:gd name="connsiteX903" fmla="*/ 1985275 w 9120436"/>
              <a:gd name="connsiteY903" fmla="*/ 1124811 h 2663544"/>
              <a:gd name="connsiteX904" fmla="*/ 1961555 w 9120436"/>
              <a:gd name="connsiteY904" fmla="*/ 1118762 h 2663544"/>
              <a:gd name="connsiteX905" fmla="*/ 8663642 w 9120436"/>
              <a:gd name="connsiteY905" fmla="*/ 1090911 h 2663544"/>
              <a:gd name="connsiteX906" fmla="*/ 8681708 w 9120436"/>
              <a:gd name="connsiteY906" fmla="*/ 1097843 h 2663544"/>
              <a:gd name="connsiteX907" fmla="*/ 8682633 w 9120436"/>
              <a:gd name="connsiteY907" fmla="*/ 1133547 h 2663544"/>
              <a:gd name="connsiteX908" fmla="*/ 8671194 w 9120436"/>
              <a:gd name="connsiteY908" fmla="*/ 1145645 h 2663544"/>
              <a:gd name="connsiteX909" fmla="*/ 8652856 w 9120436"/>
              <a:gd name="connsiteY909" fmla="*/ 1153542 h 2663544"/>
              <a:gd name="connsiteX910" fmla="*/ 8652856 w 9120436"/>
              <a:gd name="connsiteY910" fmla="*/ 1153541 h 2663544"/>
              <a:gd name="connsiteX911" fmla="*/ 8627692 w 9120436"/>
              <a:gd name="connsiteY911" fmla="*/ 1127935 h 2663544"/>
              <a:gd name="connsiteX912" fmla="*/ 8634519 w 9120436"/>
              <a:gd name="connsiteY912" fmla="*/ 1110865 h 2663544"/>
              <a:gd name="connsiteX913" fmla="*/ 8645959 w 9120436"/>
              <a:gd name="connsiteY913" fmla="*/ 1098767 h 2663544"/>
              <a:gd name="connsiteX914" fmla="*/ 8663642 w 9120436"/>
              <a:gd name="connsiteY914" fmla="*/ 1090911 h 2663544"/>
              <a:gd name="connsiteX915" fmla="*/ 1949442 w 9120436"/>
              <a:gd name="connsiteY915" fmla="*/ 1065500 h 2663544"/>
              <a:gd name="connsiteX916" fmla="*/ 2022958 w 9120436"/>
              <a:gd name="connsiteY916" fmla="*/ 1084486 h 2663544"/>
              <a:gd name="connsiteX917" fmla="*/ 2038772 w 9120436"/>
              <a:gd name="connsiteY917" fmla="*/ 1111873 h 2663544"/>
              <a:gd name="connsiteX918" fmla="*/ 2016397 w 9120436"/>
              <a:gd name="connsiteY918" fmla="*/ 1255697 h 2663544"/>
              <a:gd name="connsiteX919" fmla="*/ 2054416 w 9120436"/>
              <a:gd name="connsiteY919" fmla="*/ 1301734 h 2663544"/>
              <a:gd name="connsiteX920" fmla="*/ 2201113 w 9120436"/>
              <a:gd name="connsiteY920" fmla="*/ 1309967 h 2663544"/>
              <a:gd name="connsiteX921" fmla="*/ 2224496 w 9120436"/>
              <a:gd name="connsiteY921" fmla="*/ 1330969 h 2663544"/>
              <a:gd name="connsiteX922" fmla="*/ 2228702 w 9120436"/>
              <a:gd name="connsiteY922" fmla="*/ 1368438 h 2663544"/>
              <a:gd name="connsiteX923" fmla="*/ 2228702 w 9120436"/>
              <a:gd name="connsiteY923" fmla="*/ 1406242 h 2663544"/>
              <a:gd name="connsiteX924" fmla="*/ 2207505 w 9120436"/>
              <a:gd name="connsiteY924" fmla="*/ 1429428 h 2663544"/>
              <a:gd name="connsiteX925" fmla="*/ 2062659 w 9120436"/>
              <a:gd name="connsiteY925" fmla="*/ 1452783 h 2663544"/>
              <a:gd name="connsiteX926" fmla="*/ 2029014 w 9120436"/>
              <a:gd name="connsiteY926" fmla="*/ 1503188 h 2663544"/>
              <a:gd name="connsiteX927" fmla="*/ 2066025 w 9120436"/>
              <a:gd name="connsiteY927" fmla="*/ 1643821 h 2663544"/>
              <a:gd name="connsiteX928" fmla="*/ 2053241 w 9120436"/>
              <a:gd name="connsiteY928" fmla="*/ 1672720 h 2663544"/>
              <a:gd name="connsiteX929" fmla="*/ 1981743 w 9120436"/>
              <a:gd name="connsiteY929" fmla="*/ 1699099 h 2663544"/>
              <a:gd name="connsiteX930" fmla="*/ 1976022 w 9120436"/>
              <a:gd name="connsiteY930" fmla="*/ 1699099 h 2663544"/>
              <a:gd name="connsiteX931" fmla="*/ 1953648 w 9120436"/>
              <a:gd name="connsiteY931" fmla="*/ 1685489 h 2663544"/>
              <a:gd name="connsiteX932" fmla="*/ 1886355 w 9120436"/>
              <a:gd name="connsiteY932" fmla="*/ 1553763 h 2663544"/>
              <a:gd name="connsiteX933" fmla="*/ 1834372 w 9120436"/>
              <a:gd name="connsiteY933" fmla="*/ 1538809 h 2663544"/>
              <a:gd name="connsiteX934" fmla="*/ 1711397 w 9120436"/>
              <a:gd name="connsiteY934" fmla="*/ 1617946 h 2663544"/>
              <a:gd name="connsiteX935" fmla="*/ 1679938 w 9120436"/>
              <a:gd name="connsiteY935" fmla="*/ 1614585 h 2663544"/>
              <a:gd name="connsiteX936" fmla="*/ 1631993 w 9120436"/>
              <a:gd name="connsiteY936" fmla="*/ 1554603 h 2663544"/>
              <a:gd name="connsiteX937" fmla="*/ 1635526 w 9120436"/>
              <a:gd name="connsiteY937" fmla="*/ 1523518 h 2663544"/>
              <a:gd name="connsiteX938" fmla="*/ 1739996 w 9120436"/>
              <a:gd name="connsiteY938" fmla="*/ 1418843 h 2663544"/>
              <a:gd name="connsiteX939" fmla="*/ 1736631 w 9120436"/>
              <a:gd name="connsiteY939" fmla="*/ 1393808 h 2663544"/>
              <a:gd name="connsiteX940" fmla="*/ 1736631 w 9120436"/>
              <a:gd name="connsiteY940" fmla="*/ 1368605 h 2663544"/>
              <a:gd name="connsiteX941" fmla="*/ 1622067 w 9120436"/>
              <a:gd name="connsiteY941" fmla="*/ 1275019 h 2663544"/>
              <a:gd name="connsiteX942" fmla="*/ 1615338 w 9120436"/>
              <a:gd name="connsiteY942" fmla="*/ 1244608 h 2663544"/>
              <a:gd name="connsiteX943" fmla="*/ 1656891 w 9120436"/>
              <a:gd name="connsiteY943" fmla="*/ 1179921 h 2663544"/>
              <a:gd name="connsiteX944" fmla="*/ 1687845 w 9120436"/>
              <a:gd name="connsiteY944" fmla="*/ 1173536 h 2663544"/>
              <a:gd name="connsiteX945" fmla="*/ 1818222 w 9120436"/>
              <a:gd name="connsiteY945" fmla="*/ 1239399 h 2663544"/>
              <a:gd name="connsiteX946" fmla="*/ 1868691 w 9120436"/>
              <a:gd name="connsiteY946" fmla="*/ 1219405 h 2663544"/>
              <a:gd name="connsiteX947" fmla="*/ 1922524 w 9120436"/>
              <a:gd name="connsiteY947" fmla="*/ 1081462 h 2663544"/>
              <a:gd name="connsiteX948" fmla="*/ 1949442 w 9120436"/>
              <a:gd name="connsiteY948" fmla="*/ 1065500 h 2663544"/>
              <a:gd name="connsiteX949" fmla="*/ 6204450 w 9120436"/>
              <a:gd name="connsiteY949" fmla="*/ 1061299 h 2663544"/>
              <a:gd name="connsiteX950" fmla="*/ 6201254 w 9120436"/>
              <a:gd name="connsiteY950" fmla="*/ 1062308 h 2663544"/>
              <a:gd name="connsiteX951" fmla="*/ 6198226 w 9120436"/>
              <a:gd name="connsiteY951" fmla="*/ 1063148 h 2663544"/>
              <a:gd name="connsiteX952" fmla="*/ 6224974 w 9120436"/>
              <a:gd name="connsiteY952" fmla="*/ 1225117 h 2663544"/>
              <a:gd name="connsiteX953" fmla="*/ 6211516 w 9120436"/>
              <a:gd name="connsiteY953" fmla="*/ 1251664 h 2663544"/>
              <a:gd name="connsiteX954" fmla="*/ 6200245 w 9120436"/>
              <a:gd name="connsiteY954" fmla="*/ 1257377 h 2663544"/>
              <a:gd name="connsiteX955" fmla="*/ 6129420 w 9120436"/>
              <a:gd name="connsiteY955" fmla="*/ 1305262 h 2663544"/>
              <a:gd name="connsiteX956" fmla="*/ 6120000 w 9120436"/>
              <a:gd name="connsiteY956" fmla="*/ 1313831 h 2663544"/>
              <a:gd name="connsiteX957" fmla="*/ 6090391 w 9120436"/>
              <a:gd name="connsiteY957" fmla="*/ 1317024 h 2663544"/>
              <a:gd name="connsiteX958" fmla="*/ 5947901 w 9120436"/>
              <a:gd name="connsiteY958" fmla="*/ 1235367 h 2663544"/>
              <a:gd name="connsiteX959" fmla="*/ 5944032 w 9120436"/>
              <a:gd name="connsiteY959" fmla="*/ 1240575 h 2663544"/>
              <a:gd name="connsiteX960" fmla="*/ 6062129 w 9120436"/>
              <a:gd name="connsiteY960" fmla="*/ 1355836 h 2663544"/>
              <a:gd name="connsiteX961" fmla="*/ 6067008 w 9120436"/>
              <a:gd name="connsiteY961" fmla="*/ 1385239 h 2663544"/>
              <a:gd name="connsiteX962" fmla="*/ 6061288 w 9120436"/>
              <a:gd name="connsiteY962" fmla="*/ 1396496 h 2663544"/>
              <a:gd name="connsiteX963" fmla="*/ 6032857 w 9120436"/>
              <a:gd name="connsiteY963" fmla="*/ 1476809 h 2663544"/>
              <a:gd name="connsiteX964" fmla="*/ 6030333 w 9120436"/>
              <a:gd name="connsiteY964" fmla="*/ 1489242 h 2663544"/>
              <a:gd name="connsiteX965" fmla="*/ 6008295 w 9120436"/>
              <a:gd name="connsiteY965" fmla="*/ 1509237 h 2663544"/>
              <a:gd name="connsiteX966" fmla="*/ 5845281 w 9120436"/>
              <a:gd name="connsiteY966" fmla="*/ 1526039 h 2663544"/>
              <a:gd name="connsiteX967" fmla="*/ 5845281 w 9120436"/>
              <a:gd name="connsiteY967" fmla="*/ 1532591 h 2663544"/>
              <a:gd name="connsiteX968" fmla="*/ 6007791 w 9120436"/>
              <a:gd name="connsiteY968" fmla="*/ 1557122 h 2663544"/>
              <a:gd name="connsiteX969" fmla="*/ 6028483 w 9120436"/>
              <a:gd name="connsiteY969" fmla="*/ 1578628 h 2663544"/>
              <a:gd name="connsiteX970" fmla="*/ 6030502 w 9120436"/>
              <a:gd name="connsiteY970" fmla="*/ 1591062 h 2663544"/>
              <a:gd name="connsiteX971" fmla="*/ 6055063 w 9120436"/>
              <a:gd name="connsiteY971" fmla="*/ 1672550 h 2663544"/>
              <a:gd name="connsiteX972" fmla="*/ 6060279 w 9120436"/>
              <a:gd name="connsiteY972" fmla="*/ 1684144 h 2663544"/>
              <a:gd name="connsiteX973" fmla="*/ 6054223 w 9120436"/>
              <a:gd name="connsiteY973" fmla="*/ 1713211 h 2663544"/>
              <a:gd name="connsiteX974" fmla="*/ 5932424 w 9120436"/>
              <a:gd name="connsiteY974" fmla="*/ 1823432 h 2663544"/>
              <a:gd name="connsiteX975" fmla="*/ 5936125 w 9120436"/>
              <a:gd name="connsiteY975" fmla="*/ 1828641 h 2663544"/>
              <a:gd name="connsiteX976" fmla="*/ 6081812 w 9120436"/>
              <a:gd name="connsiteY976" fmla="*/ 1753367 h 2663544"/>
              <a:gd name="connsiteX977" fmla="*/ 6111252 w 9120436"/>
              <a:gd name="connsiteY977" fmla="*/ 1757904 h 2663544"/>
              <a:gd name="connsiteX978" fmla="*/ 6120168 w 9120436"/>
              <a:gd name="connsiteY978" fmla="*/ 1766809 h 2663544"/>
              <a:gd name="connsiteX979" fmla="*/ 6188301 w 9120436"/>
              <a:gd name="connsiteY979" fmla="*/ 1818223 h 2663544"/>
              <a:gd name="connsiteX980" fmla="*/ 6199235 w 9120436"/>
              <a:gd name="connsiteY980" fmla="*/ 1824440 h 2663544"/>
              <a:gd name="connsiteX981" fmla="*/ 6211516 w 9120436"/>
              <a:gd name="connsiteY981" fmla="*/ 1851491 h 2663544"/>
              <a:gd name="connsiteX982" fmla="*/ 6177870 w 9120436"/>
              <a:gd name="connsiteY982" fmla="*/ 2012117 h 2663544"/>
              <a:gd name="connsiteX983" fmla="*/ 6183926 w 9120436"/>
              <a:gd name="connsiteY983" fmla="*/ 2014133 h 2663544"/>
              <a:gd name="connsiteX984" fmla="*/ 6257611 w 9120436"/>
              <a:gd name="connsiteY984" fmla="*/ 1867453 h 2663544"/>
              <a:gd name="connsiteX985" fmla="*/ 6284023 w 9120436"/>
              <a:gd name="connsiteY985" fmla="*/ 1853844 h 2663544"/>
              <a:gd name="connsiteX986" fmla="*/ 6296640 w 9120436"/>
              <a:gd name="connsiteY986" fmla="*/ 1855860 h 2663544"/>
              <a:gd name="connsiteX987" fmla="*/ 6381764 w 9120436"/>
              <a:gd name="connsiteY987" fmla="*/ 1857876 h 2663544"/>
              <a:gd name="connsiteX988" fmla="*/ 6394381 w 9120436"/>
              <a:gd name="connsiteY988" fmla="*/ 1856364 h 2663544"/>
              <a:gd name="connsiteX989" fmla="*/ 6396737 w 9120436"/>
              <a:gd name="connsiteY989" fmla="*/ 1856364 h 2663544"/>
              <a:gd name="connsiteX990" fmla="*/ 6419615 w 9120436"/>
              <a:gd name="connsiteY990" fmla="*/ 1871317 h 2663544"/>
              <a:gd name="connsiteX991" fmla="*/ 6486907 w 9120436"/>
              <a:gd name="connsiteY991" fmla="*/ 2021022 h 2663544"/>
              <a:gd name="connsiteX992" fmla="*/ 6490103 w 9120436"/>
              <a:gd name="connsiteY992" fmla="*/ 2020014 h 2663544"/>
              <a:gd name="connsiteX993" fmla="*/ 6493131 w 9120436"/>
              <a:gd name="connsiteY993" fmla="*/ 2020014 h 2663544"/>
              <a:gd name="connsiteX994" fmla="*/ 6465878 w 9120436"/>
              <a:gd name="connsiteY994" fmla="*/ 1857204 h 2663544"/>
              <a:gd name="connsiteX995" fmla="*/ 6479337 w 9120436"/>
              <a:gd name="connsiteY995" fmla="*/ 1830657 h 2663544"/>
              <a:gd name="connsiteX996" fmla="*/ 6490608 w 9120436"/>
              <a:gd name="connsiteY996" fmla="*/ 1824944 h 2663544"/>
              <a:gd name="connsiteX997" fmla="*/ 6560423 w 9120436"/>
              <a:gd name="connsiteY997" fmla="*/ 1776386 h 2663544"/>
              <a:gd name="connsiteX998" fmla="*/ 6569844 w 9120436"/>
              <a:gd name="connsiteY998" fmla="*/ 1767817 h 2663544"/>
              <a:gd name="connsiteX999" fmla="*/ 6599452 w 9120436"/>
              <a:gd name="connsiteY999" fmla="*/ 1764625 h 2663544"/>
              <a:gd name="connsiteX1000" fmla="*/ 6741942 w 9120436"/>
              <a:gd name="connsiteY1000" fmla="*/ 1846283 h 2663544"/>
              <a:gd name="connsiteX1001" fmla="*/ 6745812 w 9120436"/>
              <a:gd name="connsiteY1001" fmla="*/ 1841074 h 2663544"/>
              <a:gd name="connsiteX1002" fmla="*/ 6629061 w 9120436"/>
              <a:gd name="connsiteY1002" fmla="*/ 1725812 h 2663544"/>
              <a:gd name="connsiteX1003" fmla="*/ 6624182 w 9120436"/>
              <a:gd name="connsiteY1003" fmla="*/ 1696577 h 2663544"/>
              <a:gd name="connsiteX1004" fmla="*/ 6629902 w 9120436"/>
              <a:gd name="connsiteY1004" fmla="*/ 1685152 h 2663544"/>
              <a:gd name="connsiteX1005" fmla="*/ 6658332 w 9120436"/>
              <a:gd name="connsiteY1005" fmla="*/ 1604839 h 2663544"/>
              <a:gd name="connsiteX1006" fmla="*/ 6660856 w 9120436"/>
              <a:gd name="connsiteY1006" fmla="*/ 1592406 h 2663544"/>
              <a:gd name="connsiteX1007" fmla="*/ 6682894 w 9120436"/>
              <a:gd name="connsiteY1007" fmla="*/ 1572412 h 2663544"/>
              <a:gd name="connsiteX1008" fmla="*/ 6845908 w 9120436"/>
              <a:gd name="connsiteY1008" fmla="*/ 1555610 h 2663544"/>
              <a:gd name="connsiteX1009" fmla="*/ 6845908 w 9120436"/>
              <a:gd name="connsiteY1009" fmla="*/ 1549057 h 2663544"/>
              <a:gd name="connsiteX1010" fmla="*/ 6684576 w 9120436"/>
              <a:gd name="connsiteY1010" fmla="*/ 1523686 h 2663544"/>
              <a:gd name="connsiteX1011" fmla="*/ 6663547 w 9120436"/>
              <a:gd name="connsiteY1011" fmla="*/ 1502852 h 2663544"/>
              <a:gd name="connsiteX1012" fmla="*/ 6661529 w 9120436"/>
              <a:gd name="connsiteY1012" fmla="*/ 1490419 h 2663544"/>
              <a:gd name="connsiteX1013" fmla="*/ 6636968 w 9120436"/>
              <a:gd name="connsiteY1013" fmla="*/ 1408930 h 2663544"/>
              <a:gd name="connsiteX1014" fmla="*/ 6631584 w 9120436"/>
              <a:gd name="connsiteY1014" fmla="*/ 1397336 h 2663544"/>
              <a:gd name="connsiteX1015" fmla="*/ 6637640 w 9120436"/>
              <a:gd name="connsiteY1015" fmla="*/ 1368269 h 2663544"/>
              <a:gd name="connsiteX1016" fmla="*/ 6759606 w 9120436"/>
              <a:gd name="connsiteY1016" fmla="*/ 1258049 h 2663544"/>
              <a:gd name="connsiteX1017" fmla="*/ 6755905 w 9120436"/>
              <a:gd name="connsiteY1017" fmla="*/ 1252841 h 2663544"/>
              <a:gd name="connsiteX1018" fmla="*/ 6610219 w 9120436"/>
              <a:gd name="connsiteY1018" fmla="*/ 1328113 h 2663544"/>
              <a:gd name="connsiteX1019" fmla="*/ 6580779 w 9120436"/>
              <a:gd name="connsiteY1019" fmla="*/ 1323576 h 2663544"/>
              <a:gd name="connsiteX1020" fmla="*/ 6571862 w 9120436"/>
              <a:gd name="connsiteY1020" fmla="*/ 1314671 h 2663544"/>
              <a:gd name="connsiteX1021" fmla="*/ 6504571 w 9120436"/>
              <a:gd name="connsiteY1021" fmla="*/ 1263258 h 2663544"/>
              <a:gd name="connsiteX1022" fmla="*/ 6493468 w 9120436"/>
              <a:gd name="connsiteY1022" fmla="*/ 1257041 h 2663544"/>
              <a:gd name="connsiteX1023" fmla="*/ 6481356 w 9120436"/>
              <a:gd name="connsiteY1023" fmla="*/ 1229990 h 2663544"/>
              <a:gd name="connsiteX1024" fmla="*/ 6515002 w 9120436"/>
              <a:gd name="connsiteY1024" fmla="*/ 1069364 h 2663544"/>
              <a:gd name="connsiteX1025" fmla="*/ 6508945 w 9120436"/>
              <a:gd name="connsiteY1025" fmla="*/ 1067180 h 2663544"/>
              <a:gd name="connsiteX1026" fmla="*/ 6435261 w 9120436"/>
              <a:gd name="connsiteY1026" fmla="*/ 1213860 h 2663544"/>
              <a:gd name="connsiteX1027" fmla="*/ 6408849 w 9120436"/>
              <a:gd name="connsiteY1027" fmla="*/ 1227470 h 2663544"/>
              <a:gd name="connsiteX1028" fmla="*/ 6396231 w 9120436"/>
              <a:gd name="connsiteY1028" fmla="*/ 1225621 h 2663544"/>
              <a:gd name="connsiteX1029" fmla="*/ 6311108 w 9120436"/>
              <a:gd name="connsiteY1029" fmla="*/ 1223605 h 2663544"/>
              <a:gd name="connsiteX1030" fmla="*/ 6297649 w 9120436"/>
              <a:gd name="connsiteY1030" fmla="*/ 1225790 h 2663544"/>
              <a:gd name="connsiteX1031" fmla="*/ 6271742 w 9120436"/>
              <a:gd name="connsiteY1031" fmla="*/ 1211004 h 2663544"/>
              <a:gd name="connsiteX1032" fmla="*/ 6212862 w 9120436"/>
              <a:gd name="connsiteY1032" fmla="*/ 1006189 h 2663544"/>
              <a:gd name="connsiteX1033" fmla="*/ 6241797 w 9120436"/>
              <a:gd name="connsiteY1033" fmla="*/ 1020303 h 2663544"/>
              <a:gd name="connsiteX1034" fmla="*/ 6310267 w 9120436"/>
              <a:gd name="connsiteY1034" fmla="*/ 1172864 h 2663544"/>
              <a:gd name="connsiteX1035" fmla="*/ 6397577 w 9120436"/>
              <a:gd name="connsiteY1035" fmla="*/ 1174712 h 2663544"/>
              <a:gd name="connsiteX1036" fmla="*/ 6472607 w 9120436"/>
              <a:gd name="connsiteY1036" fmla="*/ 1025176 h 2663544"/>
              <a:gd name="connsiteX1037" fmla="*/ 6502384 w 9120436"/>
              <a:gd name="connsiteY1037" fmla="*/ 1012406 h 2663544"/>
              <a:gd name="connsiteX1038" fmla="*/ 6552853 w 9120436"/>
              <a:gd name="connsiteY1038" fmla="*/ 1029208 h 2663544"/>
              <a:gd name="connsiteX1039" fmla="*/ 6567994 w 9120436"/>
              <a:gd name="connsiteY1039" fmla="*/ 1057771 h 2663544"/>
              <a:gd name="connsiteX1040" fmla="*/ 6534348 w 9120436"/>
              <a:gd name="connsiteY1040" fmla="*/ 1221253 h 2663544"/>
              <a:gd name="connsiteX1041" fmla="*/ 6603995 w 9120436"/>
              <a:gd name="connsiteY1041" fmla="*/ 1273843 h 2663544"/>
              <a:gd name="connsiteX1042" fmla="*/ 6751868 w 9120436"/>
              <a:gd name="connsiteY1042" fmla="*/ 1198066 h 2663544"/>
              <a:gd name="connsiteX1043" fmla="*/ 6783495 w 9120436"/>
              <a:gd name="connsiteY1043" fmla="*/ 1205123 h 2663544"/>
              <a:gd name="connsiteX1044" fmla="*/ 6813944 w 9120436"/>
              <a:gd name="connsiteY1044" fmla="*/ 1248976 h 2663544"/>
              <a:gd name="connsiteX1045" fmla="*/ 6809402 w 9120436"/>
              <a:gd name="connsiteY1045" fmla="*/ 1281068 h 2663544"/>
              <a:gd name="connsiteX1046" fmla="*/ 6684576 w 9120436"/>
              <a:gd name="connsiteY1046" fmla="*/ 1393808 h 2663544"/>
              <a:gd name="connsiteX1047" fmla="*/ 6709642 w 9120436"/>
              <a:gd name="connsiteY1047" fmla="*/ 1477817 h 2663544"/>
              <a:gd name="connsiteX1048" fmla="*/ 6875348 w 9120436"/>
              <a:gd name="connsiteY1048" fmla="*/ 1503020 h 2663544"/>
              <a:gd name="connsiteX1049" fmla="*/ 6896713 w 9120436"/>
              <a:gd name="connsiteY1049" fmla="*/ 1527215 h 2663544"/>
              <a:gd name="connsiteX1050" fmla="*/ 6895703 w 9120436"/>
              <a:gd name="connsiteY1050" fmla="*/ 1580476 h 2663544"/>
              <a:gd name="connsiteX1051" fmla="*/ 6873161 w 9120436"/>
              <a:gd name="connsiteY1051" fmla="*/ 1603831 h 2663544"/>
              <a:gd name="connsiteX1052" fmla="*/ 6706950 w 9120436"/>
              <a:gd name="connsiteY1052" fmla="*/ 1621809 h 2663544"/>
              <a:gd name="connsiteX1053" fmla="*/ 6677847 w 9120436"/>
              <a:gd name="connsiteY1053" fmla="*/ 1703970 h 2663544"/>
              <a:gd name="connsiteX1054" fmla="*/ 6796953 w 9120436"/>
              <a:gd name="connsiteY1054" fmla="*/ 1821584 h 2663544"/>
              <a:gd name="connsiteX1055" fmla="*/ 6799981 w 9120436"/>
              <a:gd name="connsiteY1055" fmla="*/ 1853843 h 2663544"/>
              <a:gd name="connsiteX1056" fmla="*/ 6767849 w 9120436"/>
              <a:gd name="connsiteY1056" fmla="*/ 1896352 h 2663544"/>
              <a:gd name="connsiteX1057" fmla="*/ 6735886 w 9120436"/>
              <a:gd name="connsiteY1057" fmla="*/ 1902065 h 2663544"/>
              <a:gd name="connsiteX1058" fmla="*/ 6590536 w 9120436"/>
              <a:gd name="connsiteY1058" fmla="*/ 1818056 h 2663544"/>
              <a:gd name="connsiteX1059" fmla="*/ 6519039 w 9120436"/>
              <a:gd name="connsiteY1059" fmla="*/ 1868461 h 2663544"/>
              <a:gd name="connsiteX1060" fmla="*/ 6546292 w 9120436"/>
              <a:gd name="connsiteY1060" fmla="*/ 2033455 h 2663544"/>
              <a:gd name="connsiteX1061" fmla="*/ 6529469 w 9120436"/>
              <a:gd name="connsiteY1061" fmla="*/ 2061178 h 2663544"/>
              <a:gd name="connsiteX1062" fmla="*/ 6503898 w 9120436"/>
              <a:gd name="connsiteY1062" fmla="*/ 2069747 h 2663544"/>
              <a:gd name="connsiteX1063" fmla="*/ 6477991 w 9120436"/>
              <a:gd name="connsiteY1063" fmla="*/ 2076636 h 2663544"/>
              <a:gd name="connsiteX1064" fmla="*/ 6472607 w 9120436"/>
              <a:gd name="connsiteY1064" fmla="*/ 2076132 h 2663544"/>
              <a:gd name="connsiteX1065" fmla="*/ 6449729 w 9120436"/>
              <a:gd name="connsiteY1065" fmla="*/ 2061178 h 2663544"/>
              <a:gd name="connsiteX1066" fmla="*/ 6381764 w 9120436"/>
              <a:gd name="connsiteY1066" fmla="*/ 1908617 h 2663544"/>
              <a:gd name="connsiteX1067" fmla="*/ 6294621 w 9120436"/>
              <a:gd name="connsiteY1067" fmla="*/ 1906769 h 2663544"/>
              <a:gd name="connsiteX1068" fmla="*/ 6219591 w 9120436"/>
              <a:gd name="connsiteY1068" fmla="*/ 2056306 h 2663544"/>
              <a:gd name="connsiteX1069" fmla="*/ 6189815 w 9120436"/>
              <a:gd name="connsiteY1069" fmla="*/ 2069075 h 2663544"/>
              <a:gd name="connsiteX1070" fmla="*/ 6139346 w 9120436"/>
              <a:gd name="connsiteY1070" fmla="*/ 2052273 h 2663544"/>
              <a:gd name="connsiteX1071" fmla="*/ 6124205 w 9120436"/>
              <a:gd name="connsiteY1071" fmla="*/ 2023710 h 2663544"/>
              <a:gd name="connsiteX1072" fmla="*/ 6157851 w 9120436"/>
              <a:gd name="connsiteY1072" fmla="*/ 1860060 h 2663544"/>
              <a:gd name="connsiteX1073" fmla="*/ 6088204 w 9120436"/>
              <a:gd name="connsiteY1073" fmla="*/ 1807638 h 2663544"/>
              <a:gd name="connsiteX1074" fmla="*/ 5939658 w 9120436"/>
              <a:gd name="connsiteY1074" fmla="*/ 1884423 h 2663544"/>
              <a:gd name="connsiteX1075" fmla="*/ 5908031 w 9120436"/>
              <a:gd name="connsiteY1075" fmla="*/ 1877366 h 2663544"/>
              <a:gd name="connsiteX1076" fmla="*/ 5877582 w 9120436"/>
              <a:gd name="connsiteY1076" fmla="*/ 1833513 h 2663544"/>
              <a:gd name="connsiteX1077" fmla="*/ 5882124 w 9120436"/>
              <a:gd name="connsiteY1077" fmla="*/ 1801422 h 2663544"/>
              <a:gd name="connsiteX1078" fmla="*/ 6006277 w 9120436"/>
              <a:gd name="connsiteY1078" fmla="*/ 1689184 h 2663544"/>
              <a:gd name="connsiteX1079" fmla="*/ 5981211 w 9120436"/>
              <a:gd name="connsiteY1079" fmla="*/ 1605175 h 2663544"/>
              <a:gd name="connsiteX1080" fmla="*/ 5815505 w 9120436"/>
              <a:gd name="connsiteY1080" fmla="*/ 1579972 h 2663544"/>
              <a:gd name="connsiteX1081" fmla="*/ 5794140 w 9120436"/>
              <a:gd name="connsiteY1081" fmla="*/ 1555778 h 2663544"/>
              <a:gd name="connsiteX1082" fmla="*/ 5795150 w 9120436"/>
              <a:gd name="connsiteY1082" fmla="*/ 1502348 h 2663544"/>
              <a:gd name="connsiteX1083" fmla="*/ 5817692 w 9120436"/>
              <a:gd name="connsiteY1083" fmla="*/ 1479161 h 2663544"/>
              <a:gd name="connsiteX1084" fmla="*/ 5983902 w 9120436"/>
              <a:gd name="connsiteY1084" fmla="*/ 1461015 h 2663544"/>
              <a:gd name="connsiteX1085" fmla="*/ 6013006 w 9120436"/>
              <a:gd name="connsiteY1085" fmla="*/ 1378854 h 2663544"/>
              <a:gd name="connsiteX1086" fmla="*/ 5893900 w 9120436"/>
              <a:gd name="connsiteY1086" fmla="*/ 1261241 h 2663544"/>
              <a:gd name="connsiteX1087" fmla="*/ 5890703 w 9120436"/>
              <a:gd name="connsiteY1087" fmla="*/ 1228982 h 2663544"/>
              <a:gd name="connsiteX1088" fmla="*/ 5923004 w 9120436"/>
              <a:gd name="connsiteY1088" fmla="*/ 1186473 h 2663544"/>
              <a:gd name="connsiteX1089" fmla="*/ 5954967 w 9120436"/>
              <a:gd name="connsiteY1089" fmla="*/ 1180761 h 2663544"/>
              <a:gd name="connsiteX1090" fmla="*/ 6100149 w 9120436"/>
              <a:gd name="connsiteY1090" fmla="*/ 1264770 h 2663544"/>
              <a:gd name="connsiteX1091" fmla="*/ 6171814 w 9120436"/>
              <a:gd name="connsiteY1091" fmla="*/ 1214364 h 2663544"/>
              <a:gd name="connsiteX1092" fmla="*/ 6144561 w 9120436"/>
              <a:gd name="connsiteY1092" fmla="*/ 1049370 h 2663544"/>
              <a:gd name="connsiteX1093" fmla="*/ 6161384 w 9120436"/>
              <a:gd name="connsiteY1093" fmla="*/ 1021647 h 2663544"/>
              <a:gd name="connsiteX1094" fmla="*/ 6186955 w 9120436"/>
              <a:gd name="connsiteY1094" fmla="*/ 1013078 h 2663544"/>
              <a:gd name="connsiteX1095" fmla="*/ 6212862 w 9120436"/>
              <a:gd name="connsiteY1095" fmla="*/ 1006189 h 2663544"/>
              <a:gd name="connsiteX1096" fmla="*/ 8117840 w 9120436"/>
              <a:gd name="connsiteY1096" fmla="*/ 997102 h 2663544"/>
              <a:gd name="connsiteX1097" fmla="*/ 8136528 w 9120436"/>
              <a:gd name="connsiteY1097" fmla="*/ 1027466 h 2663544"/>
              <a:gd name="connsiteX1098" fmla="*/ 8134710 w 9120436"/>
              <a:gd name="connsiteY1098" fmla="*/ 1032568 h 2663544"/>
              <a:gd name="connsiteX1099" fmla="*/ 8064894 w 9120436"/>
              <a:gd name="connsiteY1099" fmla="*/ 1222430 h 2663544"/>
              <a:gd name="connsiteX1100" fmla="*/ 8055606 w 9120436"/>
              <a:gd name="connsiteY1100" fmla="*/ 1234358 h 2663544"/>
              <a:gd name="connsiteX1101" fmla="*/ 8041174 w 9120436"/>
              <a:gd name="connsiteY1101" fmla="*/ 1238896 h 2663544"/>
              <a:gd name="connsiteX1102" fmla="*/ 8032595 w 9120436"/>
              <a:gd name="connsiteY1102" fmla="*/ 1237384 h 2663544"/>
              <a:gd name="connsiteX1103" fmla="*/ 8017589 w 9120436"/>
              <a:gd name="connsiteY1103" fmla="*/ 1205046 h 2663544"/>
              <a:gd name="connsiteX1104" fmla="*/ 8017622 w 9120436"/>
              <a:gd name="connsiteY1104" fmla="*/ 1204956 h 2663544"/>
              <a:gd name="connsiteX1105" fmla="*/ 8087437 w 9120436"/>
              <a:gd name="connsiteY1105" fmla="*/ 1015767 h 2663544"/>
              <a:gd name="connsiteX1106" fmla="*/ 8117840 w 9120436"/>
              <a:gd name="connsiteY1106" fmla="*/ 997102 h 2663544"/>
              <a:gd name="connsiteX1107" fmla="*/ 3034012 w 9120436"/>
              <a:gd name="connsiteY1107" fmla="*/ 980482 h 2663544"/>
              <a:gd name="connsiteX1108" fmla="*/ 3059247 w 9120436"/>
              <a:gd name="connsiteY1108" fmla="*/ 1005685 h 2663544"/>
              <a:gd name="connsiteX1109" fmla="*/ 3059247 w 9120436"/>
              <a:gd name="connsiteY1109" fmla="*/ 1132203 h 2663544"/>
              <a:gd name="connsiteX1110" fmla="*/ 3034012 w 9120436"/>
              <a:gd name="connsiteY1110" fmla="*/ 1157406 h 2663544"/>
              <a:gd name="connsiteX1111" fmla="*/ 3008776 w 9120436"/>
              <a:gd name="connsiteY1111" fmla="*/ 1132203 h 2663544"/>
              <a:gd name="connsiteX1112" fmla="*/ 3008776 w 9120436"/>
              <a:gd name="connsiteY1112" fmla="*/ 1005685 h 2663544"/>
              <a:gd name="connsiteX1113" fmla="*/ 3034012 w 9120436"/>
              <a:gd name="connsiteY1113" fmla="*/ 980482 h 2663544"/>
              <a:gd name="connsiteX1114" fmla="*/ 7589312 w 9120436"/>
              <a:gd name="connsiteY1114" fmla="*/ 961496 h 2663544"/>
              <a:gd name="connsiteX1115" fmla="*/ 7616396 w 9120436"/>
              <a:gd name="connsiteY1115" fmla="*/ 984851 h 2663544"/>
              <a:gd name="connsiteX1116" fmla="*/ 7630695 w 9120436"/>
              <a:gd name="connsiteY1116" fmla="*/ 1186473 h 2663544"/>
              <a:gd name="connsiteX1117" fmla="*/ 7607447 w 9120436"/>
              <a:gd name="connsiteY1117" fmla="*/ 1213514 h 2663544"/>
              <a:gd name="connsiteX1118" fmla="*/ 7607311 w 9120436"/>
              <a:gd name="connsiteY1118" fmla="*/ 1213524 h 2663544"/>
              <a:gd name="connsiteX1119" fmla="*/ 7605461 w 9120436"/>
              <a:gd name="connsiteY1119" fmla="*/ 1213524 h 2663544"/>
              <a:gd name="connsiteX1120" fmla="*/ 7580395 w 9120436"/>
              <a:gd name="connsiteY1120" fmla="*/ 1190169 h 2663544"/>
              <a:gd name="connsiteX1121" fmla="*/ 7565927 w 9120436"/>
              <a:gd name="connsiteY1121" fmla="*/ 988547 h 2663544"/>
              <a:gd name="connsiteX1122" fmla="*/ 7589312 w 9120436"/>
              <a:gd name="connsiteY1122" fmla="*/ 961496 h 2663544"/>
              <a:gd name="connsiteX1123" fmla="*/ 7056069 w 9120436"/>
              <a:gd name="connsiteY1123" fmla="*/ 928375 h 2663544"/>
              <a:gd name="connsiteX1124" fmla="*/ 7071199 w 9120436"/>
              <a:gd name="connsiteY1124" fmla="*/ 940364 h 2663544"/>
              <a:gd name="connsiteX1125" fmla="*/ 7072679 w 9120436"/>
              <a:gd name="connsiteY1125" fmla="*/ 943519 h 2663544"/>
              <a:gd name="connsiteX1126" fmla="*/ 7081091 w 9120436"/>
              <a:gd name="connsiteY1126" fmla="*/ 961329 h 2663544"/>
              <a:gd name="connsiteX1127" fmla="*/ 7069378 w 9120436"/>
              <a:gd name="connsiteY1127" fmla="*/ 994745 h 2663544"/>
              <a:gd name="connsiteX1128" fmla="*/ 7068979 w 9120436"/>
              <a:gd name="connsiteY1128" fmla="*/ 994933 h 2663544"/>
              <a:gd name="connsiteX1129" fmla="*/ 7058212 w 9120436"/>
              <a:gd name="connsiteY1129" fmla="*/ 997117 h 2663544"/>
              <a:gd name="connsiteX1130" fmla="*/ 7035501 w 9120436"/>
              <a:gd name="connsiteY1130" fmla="*/ 982667 h 2663544"/>
              <a:gd name="connsiteX1131" fmla="*/ 7027089 w 9120436"/>
              <a:gd name="connsiteY1131" fmla="*/ 964857 h 2663544"/>
              <a:gd name="connsiteX1132" fmla="*/ 7036882 w 9120436"/>
              <a:gd name="connsiteY1132" fmla="*/ 930583 h 2663544"/>
              <a:gd name="connsiteX1133" fmla="*/ 7056069 w 9120436"/>
              <a:gd name="connsiteY1133" fmla="*/ 928375 h 2663544"/>
              <a:gd name="connsiteX1134" fmla="*/ 3092219 w 9120436"/>
              <a:gd name="connsiteY1134" fmla="*/ 922348 h 2663544"/>
              <a:gd name="connsiteX1135" fmla="*/ 3219064 w 9120436"/>
              <a:gd name="connsiteY1135" fmla="*/ 922348 h 2663544"/>
              <a:gd name="connsiteX1136" fmla="*/ 3244298 w 9120436"/>
              <a:gd name="connsiteY1136" fmla="*/ 947551 h 2663544"/>
              <a:gd name="connsiteX1137" fmla="*/ 3219064 w 9120436"/>
              <a:gd name="connsiteY1137" fmla="*/ 972754 h 2663544"/>
              <a:gd name="connsiteX1138" fmla="*/ 3092219 w 9120436"/>
              <a:gd name="connsiteY1138" fmla="*/ 972754 h 2663544"/>
              <a:gd name="connsiteX1139" fmla="*/ 3066984 w 9120436"/>
              <a:gd name="connsiteY1139" fmla="*/ 947551 h 2663544"/>
              <a:gd name="connsiteX1140" fmla="*/ 3092219 w 9120436"/>
              <a:gd name="connsiteY1140" fmla="*/ 922348 h 2663544"/>
              <a:gd name="connsiteX1141" fmla="*/ 2848960 w 9120436"/>
              <a:gd name="connsiteY1141" fmla="*/ 922348 h 2663544"/>
              <a:gd name="connsiteX1142" fmla="*/ 2975636 w 9120436"/>
              <a:gd name="connsiteY1142" fmla="*/ 922348 h 2663544"/>
              <a:gd name="connsiteX1143" fmla="*/ 3000870 w 9120436"/>
              <a:gd name="connsiteY1143" fmla="*/ 947551 h 2663544"/>
              <a:gd name="connsiteX1144" fmla="*/ 2975636 w 9120436"/>
              <a:gd name="connsiteY1144" fmla="*/ 972754 h 2663544"/>
              <a:gd name="connsiteX1145" fmla="*/ 2848960 w 9120436"/>
              <a:gd name="connsiteY1145" fmla="*/ 972754 h 2663544"/>
              <a:gd name="connsiteX1146" fmla="*/ 2823724 w 9120436"/>
              <a:gd name="connsiteY1146" fmla="*/ 947551 h 2663544"/>
              <a:gd name="connsiteX1147" fmla="*/ 2848960 w 9120436"/>
              <a:gd name="connsiteY1147" fmla="*/ 922348 h 2663544"/>
              <a:gd name="connsiteX1148" fmla="*/ 2460421 w 9120436"/>
              <a:gd name="connsiteY1148" fmla="*/ 908621 h 2663544"/>
              <a:gd name="connsiteX1149" fmla="*/ 2451604 w 9120436"/>
              <a:gd name="connsiteY1149" fmla="*/ 912268 h 2663544"/>
              <a:gd name="connsiteX1150" fmla="*/ 2442986 w 9120436"/>
              <a:gd name="connsiteY1150" fmla="*/ 908703 h 2663544"/>
              <a:gd name="connsiteX1151" fmla="*/ 2446555 w 9120436"/>
              <a:gd name="connsiteY1151" fmla="*/ 917308 h 2663544"/>
              <a:gd name="connsiteX1152" fmla="*/ 2442986 w 9120436"/>
              <a:gd name="connsiteY1152" fmla="*/ 925913 h 2663544"/>
              <a:gd name="connsiteX1153" fmla="*/ 2451604 w 9120436"/>
              <a:gd name="connsiteY1153" fmla="*/ 922348 h 2663544"/>
              <a:gd name="connsiteX1154" fmla="*/ 2460421 w 9120436"/>
              <a:gd name="connsiteY1154" fmla="*/ 925995 h 2663544"/>
              <a:gd name="connsiteX1155" fmla="*/ 2456817 w 9120436"/>
              <a:gd name="connsiteY1155" fmla="*/ 917308 h 2663544"/>
              <a:gd name="connsiteX1156" fmla="*/ 4879142 w 9120436"/>
              <a:gd name="connsiteY1156" fmla="*/ 895969 h 2663544"/>
              <a:gd name="connsiteX1157" fmla="*/ 4192632 w 9120436"/>
              <a:gd name="connsiteY1157" fmla="*/ 1562053 h 2663544"/>
              <a:gd name="connsiteX1158" fmla="*/ 4859551 w 9120436"/>
              <a:gd name="connsiteY1158" fmla="*/ 2247704 h 2663544"/>
              <a:gd name="connsiteX1159" fmla="*/ 4880824 w 9120436"/>
              <a:gd name="connsiteY1159" fmla="*/ 2247677 h 2663544"/>
              <a:gd name="connsiteX1160" fmla="*/ 4880825 w 9120436"/>
              <a:gd name="connsiteY1160" fmla="*/ 2247678 h 2663544"/>
              <a:gd name="connsiteX1161" fmla="*/ 5290463 w 9120436"/>
              <a:gd name="connsiteY1161" fmla="*/ 2109398 h 2663544"/>
              <a:gd name="connsiteX1162" fmla="*/ 5418242 w 9120436"/>
              <a:gd name="connsiteY1162" fmla="*/ 1162035 h 2663544"/>
              <a:gd name="connsiteX1163" fmla="*/ 4879142 w 9120436"/>
              <a:gd name="connsiteY1163" fmla="*/ 895969 h 2663544"/>
              <a:gd name="connsiteX1164" fmla="*/ 3500599 w 9120436"/>
              <a:gd name="connsiteY1164" fmla="*/ 847691 h 2663544"/>
              <a:gd name="connsiteX1165" fmla="*/ 3519855 w 9120436"/>
              <a:gd name="connsiteY1165" fmla="*/ 849260 h 2663544"/>
              <a:gd name="connsiteX1166" fmla="*/ 3699354 w 9120436"/>
              <a:gd name="connsiteY1166" fmla="*/ 941670 h 2663544"/>
              <a:gd name="connsiteX1167" fmla="*/ 3710290 w 9120436"/>
              <a:gd name="connsiteY1167" fmla="*/ 975275 h 2663544"/>
              <a:gd name="connsiteX1168" fmla="*/ 3687747 w 9120436"/>
              <a:gd name="connsiteY1168" fmla="*/ 989221 h 2663544"/>
              <a:gd name="connsiteX1169" fmla="*/ 3676308 w 9120436"/>
              <a:gd name="connsiteY1169" fmla="*/ 986364 h 2663544"/>
              <a:gd name="connsiteX1170" fmla="*/ 3496806 w 9120436"/>
              <a:gd name="connsiteY1170" fmla="*/ 894121 h 2663544"/>
              <a:gd name="connsiteX1171" fmla="*/ 3485873 w 9120436"/>
              <a:gd name="connsiteY1171" fmla="*/ 860181 h 2663544"/>
              <a:gd name="connsiteX1172" fmla="*/ 3500599 w 9120436"/>
              <a:gd name="connsiteY1172" fmla="*/ 847691 h 2663544"/>
              <a:gd name="connsiteX1173" fmla="*/ 4882673 w 9120436"/>
              <a:gd name="connsiteY1173" fmla="*/ 845733 h 2663544"/>
              <a:gd name="connsiteX1174" fmla="*/ 5608834 w 9120436"/>
              <a:gd name="connsiteY1174" fmla="*/ 1572831 h 2663544"/>
              <a:gd name="connsiteX1175" fmla="*/ 5321921 w 9120436"/>
              <a:gd name="connsiteY1175" fmla="*/ 2149891 h 2663544"/>
              <a:gd name="connsiteX1176" fmla="*/ 4880825 w 9120436"/>
              <a:gd name="connsiteY1176" fmla="*/ 2298083 h 2663544"/>
              <a:gd name="connsiteX1177" fmla="*/ 4154664 w 9120436"/>
              <a:gd name="connsiteY1177" fmla="*/ 1570985 h 2663544"/>
              <a:gd name="connsiteX1178" fmla="*/ 4882673 w 9120436"/>
              <a:gd name="connsiteY1178" fmla="*/ 845733 h 2663544"/>
              <a:gd name="connsiteX1179" fmla="*/ 2451604 w 9120436"/>
              <a:gd name="connsiteY1179" fmla="*/ 795662 h 2663544"/>
              <a:gd name="connsiteX1180" fmla="*/ 2476839 w 9120436"/>
              <a:gd name="connsiteY1180" fmla="*/ 820865 h 2663544"/>
              <a:gd name="connsiteX1181" fmla="*/ 2476839 w 9120436"/>
              <a:gd name="connsiteY1181" fmla="*/ 887065 h 2663544"/>
              <a:gd name="connsiteX1182" fmla="*/ 2473236 w 9120436"/>
              <a:gd name="connsiteY1182" fmla="*/ 895752 h 2663544"/>
              <a:gd name="connsiteX1183" fmla="*/ 2482053 w 9120436"/>
              <a:gd name="connsiteY1183" fmla="*/ 892105 h 2663544"/>
              <a:gd name="connsiteX1184" fmla="*/ 2548166 w 9120436"/>
              <a:gd name="connsiteY1184" fmla="*/ 892105 h 2663544"/>
              <a:gd name="connsiteX1185" fmla="*/ 2573401 w 9120436"/>
              <a:gd name="connsiteY1185" fmla="*/ 917308 h 2663544"/>
              <a:gd name="connsiteX1186" fmla="*/ 2548166 w 9120436"/>
              <a:gd name="connsiteY1186" fmla="*/ 942511 h 2663544"/>
              <a:gd name="connsiteX1187" fmla="*/ 2482053 w 9120436"/>
              <a:gd name="connsiteY1187" fmla="*/ 942511 h 2663544"/>
              <a:gd name="connsiteX1188" fmla="*/ 2473236 w 9120436"/>
              <a:gd name="connsiteY1188" fmla="*/ 938863 h 2663544"/>
              <a:gd name="connsiteX1189" fmla="*/ 2476839 w 9120436"/>
              <a:gd name="connsiteY1189" fmla="*/ 947551 h 2663544"/>
              <a:gd name="connsiteX1190" fmla="*/ 2476839 w 9120436"/>
              <a:gd name="connsiteY1190" fmla="*/ 1013751 h 2663544"/>
              <a:gd name="connsiteX1191" fmla="*/ 2451604 w 9120436"/>
              <a:gd name="connsiteY1191" fmla="*/ 1038954 h 2663544"/>
              <a:gd name="connsiteX1192" fmla="*/ 2426369 w 9120436"/>
              <a:gd name="connsiteY1192" fmla="*/ 1013751 h 2663544"/>
              <a:gd name="connsiteX1193" fmla="*/ 2426369 w 9120436"/>
              <a:gd name="connsiteY1193" fmla="*/ 947551 h 2663544"/>
              <a:gd name="connsiteX1194" fmla="*/ 2429938 w 9120436"/>
              <a:gd name="connsiteY1194" fmla="*/ 938946 h 2663544"/>
              <a:gd name="connsiteX1195" fmla="*/ 2421321 w 9120436"/>
              <a:gd name="connsiteY1195" fmla="*/ 942511 h 2663544"/>
              <a:gd name="connsiteX1196" fmla="*/ 2355039 w 9120436"/>
              <a:gd name="connsiteY1196" fmla="*/ 942511 h 2663544"/>
              <a:gd name="connsiteX1197" fmla="*/ 2329805 w 9120436"/>
              <a:gd name="connsiteY1197" fmla="*/ 917308 h 2663544"/>
              <a:gd name="connsiteX1198" fmla="*/ 2355039 w 9120436"/>
              <a:gd name="connsiteY1198" fmla="*/ 892105 h 2663544"/>
              <a:gd name="connsiteX1199" fmla="*/ 2421321 w 9120436"/>
              <a:gd name="connsiteY1199" fmla="*/ 892105 h 2663544"/>
              <a:gd name="connsiteX1200" fmla="*/ 2429938 w 9120436"/>
              <a:gd name="connsiteY1200" fmla="*/ 895670 h 2663544"/>
              <a:gd name="connsiteX1201" fmla="*/ 2426369 w 9120436"/>
              <a:gd name="connsiteY1201" fmla="*/ 887065 h 2663544"/>
              <a:gd name="connsiteX1202" fmla="*/ 2426369 w 9120436"/>
              <a:gd name="connsiteY1202" fmla="*/ 820865 h 2663544"/>
              <a:gd name="connsiteX1203" fmla="*/ 2451604 w 9120436"/>
              <a:gd name="connsiteY1203" fmla="*/ 795662 h 2663544"/>
              <a:gd name="connsiteX1204" fmla="*/ 8193375 w 9120436"/>
              <a:gd name="connsiteY1204" fmla="*/ 792287 h 2663544"/>
              <a:gd name="connsiteX1205" fmla="*/ 8212063 w 9120436"/>
              <a:gd name="connsiteY1205" fmla="*/ 822652 h 2663544"/>
              <a:gd name="connsiteX1206" fmla="*/ 8210245 w 9120436"/>
              <a:gd name="connsiteY1206" fmla="*/ 827754 h 2663544"/>
              <a:gd name="connsiteX1207" fmla="*/ 8204526 w 9120436"/>
              <a:gd name="connsiteY1207" fmla="*/ 843380 h 2663544"/>
              <a:gd name="connsiteX1208" fmla="*/ 8180805 w 9120436"/>
              <a:gd name="connsiteY1208" fmla="*/ 860518 h 2663544"/>
              <a:gd name="connsiteX1209" fmla="*/ 8172058 w 9120436"/>
              <a:gd name="connsiteY1209" fmla="*/ 859005 h 2663544"/>
              <a:gd name="connsiteX1210" fmla="*/ 8157084 w 9120436"/>
              <a:gd name="connsiteY1210" fmla="*/ 826578 h 2663544"/>
              <a:gd name="connsiteX1211" fmla="*/ 8162972 w 9120436"/>
              <a:gd name="connsiteY1211" fmla="*/ 810952 h 2663544"/>
              <a:gd name="connsiteX1212" fmla="*/ 8193375 w 9120436"/>
              <a:gd name="connsiteY1212" fmla="*/ 792287 h 2663544"/>
              <a:gd name="connsiteX1213" fmla="*/ 7573161 w 9120436"/>
              <a:gd name="connsiteY1213" fmla="*/ 744080 h 2663544"/>
              <a:gd name="connsiteX1214" fmla="*/ 7600246 w 9120436"/>
              <a:gd name="connsiteY1214" fmla="*/ 767435 h 2663544"/>
              <a:gd name="connsiteX1215" fmla="*/ 7601424 w 9120436"/>
              <a:gd name="connsiteY1215" fmla="*/ 784237 h 2663544"/>
              <a:gd name="connsiteX1216" fmla="*/ 7578175 w 9120436"/>
              <a:gd name="connsiteY1216" fmla="*/ 811278 h 2663544"/>
              <a:gd name="connsiteX1217" fmla="*/ 7578039 w 9120436"/>
              <a:gd name="connsiteY1217" fmla="*/ 811288 h 2663544"/>
              <a:gd name="connsiteX1218" fmla="*/ 7576189 w 9120436"/>
              <a:gd name="connsiteY1218" fmla="*/ 811288 h 2663544"/>
              <a:gd name="connsiteX1219" fmla="*/ 7551123 w 9120436"/>
              <a:gd name="connsiteY1219" fmla="*/ 787933 h 2663544"/>
              <a:gd name="connsiteX1220" fmla="*/ 7549777 w 9120436"/>
              <a:gd name="connsiteY1220" fmla="*/ 771131 h 2663544"/>
              <a:gd name="connsiteX1221" fmla="*/ 7573161 w 9120436"/>
              <a:gd name="connsiteY1221" fmla="*/ 744080 h 2663544"/>
              <a:gd name="connsiteX1222" fmla="*/ 3034012 w 9120436"/>
              <a:gd name="connsiteY1222" fmla="*/ 737864 h 2663544"/>
              <a:gd name="connsiteX1223" fmla="*/ 3059247 w 9120436"/>
              <a:gd name="connsiteY1223" fmla="*/ 763067 h 2663544"/>
              <a:gd name="connsiteX1224" fmla="*/ 3059247 w 9120436"/>
              <a:gd name="connsiteY1224" fmla="*/ 889753 h 2663544"/>
              <a:gd name="connsiteX1225" fmla="*/ 3034012 w 9120436"/>
              <a:gd name="connsiteY1225" fmla="*/ 914788 h 2663544"/>
              <a:gd name="connsiteX1226" fmla="*/ 3008776 w 9120436"/>
              <a:gd name="connsiteY1226" fmla="*/ 889585 h 2663544"/>
              <a:gd name="connsiteX1227" fmla="*/ 3008776 w 9120436"/>
              <a:gd name="connsiteY1227" fmla="*/ 763067 h 2663544"/>
              <a:gd name="connsiteX1228" fmla="*/ 3034012 w 9120436"/>
              <a:gd name="connsiteY1228" fmla="*/ 737864 h 2663544"/>
              <a:gd name="connsiteX1229" fmla="*/ 6180093 w 9120436"/>
              <a:gd name="connsiteY1229" fmla="*/ 697457 h 2663544"/>
              <a:gd name="connsiteX1230" fmla="*/ 6196712 w 9120436"/>
              <a:gd name="connsiteY1230" fmla="*/ 707285 h 2663544"/>
              <a:gd name="connsiteX1231" fmla="*/ 6191666 w 9120436"/>
              <a:gd name="connsiteY1231" fmla="*/ 742569 h 2663544"/>
              <a:gd name="connsiteX1232" fmla="*/ 6030501 w 9120436"/>
              <a:gd name="connsiteY1232" fmla="*/ 863878 h 2663544"/>
              <a:gd name="connsiteX1233" fmla="*/ 6015360 w 9120436"/>
              <a:gd name="connsiteY1233" fmla="*/ 868919 h 2663544"/>
              <a:gd name="connsiteX1234" fmla="*/ 5989958 w 9120436"/>
              <a:gd name="connsiteY1234" fmla="*/ 843885 h 2663544"/>
              <a:gd name="connsiteX1235" fmla="*/ 6000052 w 9120436"/>
              <a:gd name="connsiteY1235" fmla="*/ 823554 h 2663544"/>
              <a:gd name="connsiteX1236" fmla="*/ 6161384 w 9120436"/>
              <a:gd name="connsiteY1236" fmla="*/ 702244 h 2663544"/>
              <a:gd name="connsiteX1237" fmla="*/ 6180093 w 9120436"/>
              <a:gd name="connsiteY1237" fmla="*/ 697457 h 2663544"/>
              <a:gd name="connsiteX1238" fmla="*/ 4865853 w 9120436"/>
              <a:gd name="connsiteY1238" fmla="*/ 696699 h 2663544"/>
              <a:gd name="connsiteX1239" fmla="*/ 4828337 w 9120436"/>
              <a:gd name="connsiteY1239" fmla="*/ 804399 h 2663544"/>
              <a:gd name="connsiteX1240" fmla="*/ 4806973 w 9120436"/>
              <a:gd name="connsiteY1240" fmla="*/ 821201 h 2663544"/>
              <a:gd name="connsiteX1241" fmla="*/ 4721849 w 9120436"/>
              <a:gd name="connsiteY1241" fmla="*/ 834306 h 2663544"/>
              <a:gd name="connsiteX1242" fmla="*/ 4696783 w 9120436"/>
              <a:gd name="connsiteY1242" fmla="*/ 825233 h 2663544"/>
              <a:gd name="connsiteX1243" fmla="*/ 4624612 w 9120436"/>
              <a:gd name="connsiteY1243" fmla="*/ 734167 h 2663544"/>
              <a:gd name="connsiteX1244" fmla="*/ 4513413 w 9120436"/>
              <a:gd name="connsiteY1244" fmla="*/ 776340 h 2663544"/>
              <a:gd name="connsiteX1245" fmla="*/ 4523002 w 9120436"/>
              <a:gd name="connsiteY1245" fmla="*/ 889920 h 2663544"/>
              <a:gd name="connsiteX1246" fmla="*/ 4510049 w 9120436"/>
              <a:gd name="connsiteY1246" fmla="*/ 913947 h 2663544"/>
              <a:gd name="connsiteX1247" fmla="*/ 4433000 w 9120436"/>
              <a:gd name="connsiteY1247" fmla="*/ 963176 h 2663544"/>
              <a:gd name="connsiteX1248" fmla="*/ 4406420 w 9120436"/>
              <a:gd name="connsiteY1248" fmla="*/ 965193 h 2663544"/>
              <a:gd name="connsiteX1249" fmla="*/ 4303463 w 9120436"/>
              <a:gd name="connsiteY1249" fmla="*/ 911427 h 2663544"/>
              <a:gd name="connsiteX1250" fmla="*/ 4221367 w 9120436"/>
              <a:gd name="connsiteY1250" fmla="*/ 992580 h 2663544"/>
              <a:gd name="connsiteX1251" fmla="*/ 4276378 w 9120436"/>
              <a:gd name="connsiteY1251" fmla="*/ 1092383 h 2663544"/>
              <a:gd name="connsiteX1252" fmla="*/ 4274360 w 9120436"/>
              <a:gd name="connsiteY1252" fmla="*/ 1119602 h 2663544"/>
              <a:gd name="connsiteX1253" fmla="*/ 4221199 w 9120436"/>
              <a:gd name="connsiteY1253" fmla="*/ 1200586 h 2663544"/>
              <a:gd name="connsiteX1254" fmla="*/ 4197647 w 9120436"/>
              <a:gd name="connsiteY1254" fmla="*/ 1213356 h 2663544"/>
              <a:gd name="connsiteX1255" fmla="*/ 4082242 w 9120436"/>
              <a:gd name="connsiteY1255" fmla="*/ 1206131 h 2663544"/>
              <a:gd name="connsiteX1256" fmla="*/ 4041699 w 9120436"/>
              <a:gd name="connsiteY1256" fmla="*/ 1311143 h 2663544"/>
              <a:gd name="connsiteX1257" fmla="*/ 4132710 w 9120436"/>
              <a:gd name="connsiteY1257" fmla="*/ 1380030 h 2663544"/>
              <a:gd name="connsiteX1258" fmla="*/ 4141963 w 9120436"/>
              <a:gd name="connsiteY1258" fmla="*/ 1405737 h 2663544"/>
              <a:gd name="connsiteX1259" fmla="*/ 4126150 w 9120436"/>
              <a:gd name="connsiteY1259" fmla="*/ 1505372 h 2663544"/>
              <a:gd name="connsiteX1260" fmla="*/ 4109327 w 9120436"/>
              <a:gd name="connsiteY1260" fmla="*/ 1526710 h 2663544"/>
              <a:gd name="connsiteX1261" fmla="*/ 4001330 w 9120436"/>
              <a:gd name="connsiteY1261" fmla="*/ 1566867 h 2663544"/>
              <a:gd name="connsiteX1262" fmla="*/ 4007554 w 9120436"/>
              <a:gd name="connsiteY1262" fmla="*/ 1677087 h 2663544"/>
              <a:gd name="connsiteX1263" fmla="*/ 4118747 w 9120436"/>
              <a:gd name="connsiteY1263" fmla="*/ 1703130 h 2663544"/>
              <a:gd name="connsiteX1264" fmla="*/ 4137757 w 9120436"/>
              <a:gd name="connsiteY1264" fmla="*/ 1722620 h 2663544"/>
              <a:gd name="connsiteX1265" fmla="*/ 4165515 w 9120436"/>
              <a:gd name="connsiteY1265" fmla="*/ 1822255 h 2663544"/>
              <a:gd name="connsiteX1266" fmla="*/ 4159291 w 9120436"/>
              <a:gd name="connsiteY1266" fmla="*/ 1848634 h 2663544"/>
              <a:gd name="connsiteX1267" fmla="*/ 4077027 w 9120436"/>
              <a:gd name="connsiteY1267" fmla="*/ 1928779 h 2663544"/>
              <a:gd name="connsiteX1268" fmla="*/ 4100747 w 9120436"/>
              <a:gd name="connsiteY1268" fmla="*/ 1979185 h 2663544"/>
              <a:gd name="connsiteX1269" fmla="*/ 4128000 w 9120436"/>
              <a:gd name="connsiteY1269" fmla="*/ 2026902 h 2663544"/>
              <a:gd name="connsiteX1270" fmla="*/ 4240714 w 9120436"/>
              <a:gd name="connsiteY1270" fmla="*/ 2005396 h 2663544"/>
              <a:gd name="connsiteX1271" fmla="*/ 4265948 w 9120436"/>
              <a:gd name="connsiteY1271" fmla="*/ 2015477 h 2663544"/>
              <a:gd name="connsiteX1272" fmla="*/ 4331894 w 9120436"/>
              <a:gd name="connsiteY1272" fmla="*/ 2095118 h 2663544"/>
              <a:gd name="connsiteX1273" fmla="*/ 4337109 w 9120436"/>
              <a:gd name="connsiteY1273" fmla="*/ 2121665 h 2663544"/>
              <a:gd name="connsiteX1274" fmla="*/ 4295051 w 9120436"/>
              <a:gd name="connsiteY1274" fmla="*/ 2227852 h 2663544"/>
              <a:gd name="connsiteX1275" fmla="*/ 4382026 w 9120436"/>
              <a:gd name="connsiteY1275" fmla="*/ 2295060 h 2663544"/>
              <a:gd name="connsiteX1276" fmla="*/ 4476907 w 9120436"/>
              <a:gd name="connsiteY1276" fmla="*/ 2229196 h 2663544"/>
              <a:gd name="connsiteX1277" fmla="*/ 4503824 w 9120436"/>
              <a:gd name="connsiteY1277" fmla="*/ 2228020 h 2663544"/>
              <a:gd name="connsiteX1278" fmla="*/ 4594836 w 9120436"/>
              <a:gd name="connsiteY1278" fmla="*/ 2271873 h 2663544"/>
              <a:gd name="connsiteX1279" fmla="*/ 4610649 w 9120436"/>
              <a:gd name="connsiteY1279" fmla="*/ 2294219 h 2663544"/>
              <a:gd name="connsiteX1280" fmla="*/ 4615360 w 9120436"/>
              <a:gd name="connsiteY1280" fmla="*/ 2408136 h 2663544"/>
              <a:gd name="connsiteX1281" fmla="*/ 4724708 w 9120436"/>
              <a:gd name="connsiteY1281" fmla="*/ 2434851 h 2663544"/>
              <a:gd name="connsiteX1282" fmla="*/ 4784766 w 9120436"/>
              <a:gd name="connsiteY1282" fmla="*/ 2335888 h 2663544"/>
              <a:gd name="connsiteX1283" fmla="*/ 4808655 w 9120436"/>
              <a:gd name="connsiteY1283" fmla="*/ 2323959 h 2663544"/>
              <a:gd name="connsiteX1284" fmla="*/ 4905555 w 9120436"/>
              <a:gd name="connsiteY1284" fmla="*/ 2326479 h 2663544"/>
              <a:gd name="connsiteX1285" fmla="*/ 4906732 w 9120436"/>
              <a:gd name="connsiteY1285" fmla="*/ 2326647 h 2663544"/>
              <a:gd name="connsiteX1286" fmla="*/ 4929443 w 9120436"/>
              <a:gd name="connsiteY1286" fmla="*/ 2340761 h 2663544"/>
              <a:gd name="connsiteX1287" fmla="*/ 4979912 w 9120436"/>
              <a:gd name="connsiteY1287" fmla="*/ 2442580 h 2663544"/>
              <a:gd name="connsiteX1288" fmla="*/ 5093467 w 9120436"/>
              <a:gd name="connsiteY1288" fmla="*/ 2421745 h 2663544"/>
              <a:gd name="connsiteX1289" fmla="*/ 5108102 w 9120436"/>
              <a:gd name="connsiteY1289" fmla="*/ 2306485 h 2663544"/>
              <a:gd name="connsiteX1290" fmla="*/ 5124925 w 9120436"/>
              <a:gd name="connsiteY1290" fmla="*/ 2285819 h 2663544"/>
              <a:gd name="connsiteX1291" fmla="*/ 5209040 w 9120436"/>
              <a:gd name="connsiteY1291" fmla="*/ 2250703 h 2663544"/>
              <a:gd name="connsiteX1292" fmla="*/ 5236125 w 9120436"/>
              <a:gd name="connsiteY1292" fmla="*/ 2253895 h 2663544"/>
              <a:gd name="connsiteX1293" fmla="*/ 5324109 w 9120436"/>
              <a:gd name="connsiteY1293" fmla="*/ 2326479 h 2663544"/>
              <a:gd name="connsiteX1294" fmla="*/ 5422019 w 9120436"/>
              <a:gd name="connsiteY1294" fmla="*/ 2259272 h 2663544"/>
              <a:gd name="connsiteX1295" fmla="*/ 5388373 w 9120436"/>
              <a:gd name="connsiteY1295" fmla="*/ 2148043 h 2663544"/>
              <a:gd name="connsiteX1296" fmla="*/ 5395102 w 9120436"/>
              <a:gd name="connsiteY1296" fmla="*/ 2122337 h 2663544"/>
              <a:gd name="connsiteX1297" fmla="*/ 5454487 w 9120436"/>
              <a:gd name="connsiteY1297" fmla="*/ 2060002 h 2663544"/>
              <a:gd name="connsiteX1298" fmla="*/ 5480562 w 9120436"/>
              <a:gd name="connsiteY1298" fmla="*/ 2051937 h 2663544"/>
              <a:gd name="connsiteX1299" fmla="*/ 5591089 w 9120436"/>
              <a:gd name="connsiteY1299" fmla="*/ 2082684 h 2663544"/>
              <a:gd name="connsiteX1300" fmla="*/ 5655015 w 9120436"/>
              <a:gd name="connsiteY1300" fmla="*/ 1978849 h 2663544"/>
              <a:gd name="connsiteX1301" fmla="*/ 5578976 w 9120436"/>
              <a:gd name="connsiteY1301" fmla="*/ 1890638 h 2663544"/>
              <a:gd name="connsiteX1302" fmla="*/ 5574266 w 9120436"/>
              <a:gd name="connsiteY1302" fmla="*/ 1864259 h 2663544"/>
              <a:gd name="connsiteX1303" fmla="*/ 5601519 w 9120436"/>
              <a:gd name="connsiteY1303" fmla="*/ 1787979 h 2663544"/>
              <a:gd name="connsiteX1304" fmla="*/ 5622043 w 9120436"/>
              <a:gd name="connsiteY1304" fmla="*/ 1771177 h 2663544"/>
              <a:gd name="connsiteX1305" fmla="*/ 5735597 w 9120436"/>
              <a:gd name="connsiteY1305" fmla="*/ 1754375 h 2663544"/>
              <a:gd name="connsiteX1306" fmla="*/ 5752420 w 9120436"/>
              <a:gd name="connsiteY1306" fmla="*/ 1631218 h 2663544"/>
              <a:gd name="connsiteX1307" fmla="*/ 5647109 w 9120436"/>
              <a:gd name="connsiteY1307" fmla="*/ 1581820 h 2663544"/>
              <a:gd name="connsiteX1308" fmla="*/ 5632641 w 9120436"/>
              <a:gd name="connsiteY1308" fmla="*/ 1559306 h 2663544"/>
              <a:gd name="connsiteX1309" fmla="*/ 5627426 w 9120436"/>
              <a:gd name="connsiteY1309" fmla="*/ 1481849 h 2663544"/>
              <a:gd name="connsiteX1310" fmla="*/ 5638866 w 9120436"/>
              <a:gd name="connsiteY1310" fmla="*/ 1457487 h 2663544"/>
              <a:gd name="connsiteX1311" fmla="*/ 5736102 w 9120436"/>
              <a:gd name="connsiteY1311" fmla="*/ 1395824 h 2663544"/>
              <a:gd name="connsiteX1312" fmla="*/ 5702456 w 9120436"/>
              <a:gd name="connsiteY1312" fmla="*/ 1274851 h 2663544"/>
              <a:gd name="connsiteX1313" fmla="*/ 5586547 w 9120436"/>
              <a:gd name="connsiteY1313" fmla="*/ 1272498 h 2663544"/>
              <a:gd name="connsiteX1314" fmla="*/ 5564172 w 9120436"/>
              <a:gd name="connsiteY1314" fmla="*/ 1257713 h 2663544"/>
              <a:gd name="connsiteX1315" fmla="*/ 5547349 w 9120436"/>
              <a:gd name="connsiteY1315" fmla="*/ 1224109 h 2663544"/>
              <a:gd name="connsiteX1316" fmla="*/ 5528676 w 9120436"/>
              <a:gd name="connsiteY1316" fmla="*/ 1190505 h 2663544"/>
              <a:gd name="connsiteX1317" fmla="*/ 5528676 w 9120436"/>
              <a:gd name="connsiteY1317" fmla="*/ 1163622 h 2663544"/>
              <a:gd name="connsiteX1318" fmla="*/ 5592771 w 9120436"/>
              <a:gd name="connsiteY1318" fmla="*/ 1067348 h 2663544"/>
              <a:gd name="connsiteX1319" fmla="*/ 5512862 w 9120436"/>
              <a:gd name="connsiteY1319" fmla="*/ 970065 h 2663544"/>
              <a:gd name="connsiteX1320" fmla="*/ 5406710 w 9120436"/>
              <a:gd name="connsiteY1320" fmla="*/ 1014590 h 2663544"/>
              <a:gd name="connsiteX1321" fmla="*/ 5380130 w 9120436"/>
              <a:gd name="connsiteY1321" fmla="*/ 1010222 h 2663544"/>
              <a:gd name="connsiteX1322" fmla="*/ 5319399 w 9120436"/>
              <a:gd name="connsiteY1322" fmla="*/ 961664 h 2663544"/>
              <a:gd name="connsiteX1323" fmla="*/ 5309138 w 9120436"/>
              <a:gd name="connsiteY1323" fmla="*/ 936966 h 2663544"/>
              <a:gd name="connsiteX1324" fmla="*/ 5328651 w 9120436"/>
              <a:gd name="connsiteY1324" fmla="*/ 822377 h 2663544"/>
              <a:gd name="connsiteX1325" fmla="*/ 5217451 w 9120436"/>
              <a:gd name="connsiteY1325" fmla="*/ 766259 h 2663544"/>
              <a:gd name="connsiteX1326" fmla="*/ 5138888 w 9120436"/>
              <a:gd name="connsiteY1326" fmla="*/ 850268 h 2663544"/>
              <a:gd name="connsiteX1327" fmla="*/ 5112644 w 9120436"/>
              <a:gd name="connsiteY1327" fmla="*/ 856989 h 2663544"/>
              <a:gd name="connsiteX1328" fmla="*/ 5035932 w 9120436"/>
              <a:gd name="connsiteY1328" fmla="*/ 834642 h 2663544"/>
              <a:gd name="connsiteX1329" fmla="*/ 5016754 w 9120436"/>
              <a:gd name="connsiteY1329" fmla="*/ 816328 h 2663544"/>
              <a:gd name="connsiteX1330" fmla="*/ 4987819 w 9120436"/>
              <a:gd name="connsiteY1330" fmla="*/ 703588 h 2663544"/>
              <a:gd name="connsiteX1331" fmla="*/ 4865853 w 9120436"/>
              <a:gd name="connsiteY1331" fmla="*/ 696699 h 2663544"/>
              <a:gd name="connsiteX1332" fmla="*/ 4847011 w 9120436"/>
              <a:gd name="connsiteY1332" fmla="*/ 647302 h 2663544"/>
              <a:gd name="connsiteX1333" fmla="*/ 4860132 w 9120436"/>
              <a:gd name="connsiteY1333" fmla="*/ 647302 h 2663544"/>
              <a:gd name="connsiteX1334" fmla="*/ 4998417 w 9120436"/>
              <a:gd name="connsiteY1334" fmla="*/ 655031 h 2663544"/>
              <a:gd name="connsiteX1335" fmla="*/ 5011034 w 9120436"/>
              <a:gd name="connsiteY1335" fmla="*/ 656711 h 2663544"/>
              <a:gd name="connsiteX1336" fmla="*/ 5032063 w 9120436"/>
              <a:gd name="connsiteY1336" fmla="*/ 675361 h 2663544"/>
              <a:gd name="connsiteX1337" fmla="*/ 5061503 w 9120436"/>
              <a:gd name="connsiteY1337" fmla="*/ 789613 h 2663544"/>
              <a:gd name="connsiteX1338" fmla="*/ 5114158 w 9120436"/>
              <a:gd name="connsiteY1338" fmla="*/ 803895 h 2663544"/>
              <a:gd name="connsiteX1339" fmla="*/ 5193899 w 9120436"/>
              <a:gd name="connsiteY1339" fmla="*/ 719046 h 2663544"/>
              <a:gd name="connsiteX1340" fmla="*/ 5221825 w 9120436"/>
              <a:gd name="connsiteY1340" fmla="*/ 712997 h 2663544"/>
              <a:gd name="connsiteX1341" fmla="*/ 5233938 w 9120436"/>
              <a:gd name="connsiteY1341" fmla="*/ 718038 h 2663544"/>
              <a:gd name="connsiteX1342" fmla="*/ 5359605 w 9120436"/>
              <a:gd name="connsiteY1342" fmla="*/ 781548 h 2663544"/>
              <a:gd name="connsiteX1343" fmla="*/ 5370541 w 9120436"/>
              <a:gd name="connsiteY1343" fmla="*/ 788101 h 2663544"/>
              <a:gd name="connsiteX1344" fmla="*/ 5382485 w 9120436"/>
              <a:gd name="connsiteY1344" fmla="*/ 813808 h 2663544"/>
              <a:gd name="connsiteX1345" fmla="*/ 5362802 w 9120436"/>
              <a:gd name="connsiteY1345" fmla="*/ 930077 h 2663544"/>
              <a:gd name="connsiteX1346" fmla="*/ 5402840 w 9120436"/>
              <a:gd name="connsiteY1346" fmla="*/ 962000 h 2663544"/>
              <a:gd name="connsiteX1347" fmla="*/ 5510507 w 9120436"/>
              <a:gd name="connsiteY1347" fmla="*/ 916971 h 2663544"/>
              <a:gd name="connsiteX1348" fmla="*/ 5538433 w 9120436"/>
              <a:gd name="connsiteY1348" fmla="*/ 922684 h 2663544"/>
              <a:gd name="connsiteX1349" fmla="*/ 5547349 w 9120436"/>
              <a:gd name="connsiteY1349" fmla="*/ 931925 h 2663544"/>
              <a:gd name="connsiteX1350" fmla="*/ 5637856 w 9120436"/>
              <a:gd name="connsiteY1350" fmla="*/ 1040969 h 2663544"/>
              <a:gd name="connsiteX1351" fmla="*/ 5645090 w 9120436"/>
              <a:gd name="connsiteY1351" fmla="*/ 1051554 h 2663544"/>
              <a:gd name="connsiteX1352" fmla="*/ 5645090 w 9120436"/>
              <a:gd name="connsiteY1352" fmla="*/ 1079949 h 2663544"/>
              <a:gd name="connsiteX1353" fmla="*/ 5580154 w 9120436"/>
              <a:gd name="connsiteY1353" fmla="*/ 1177400 h 2663544"/>
              <a:gd name="connsiteX1354" fmla="*/ 5592266 w 9120436"/>
              <a:gd name="connsiteY1354" fmla="*/ 1199410 h 2663544"/>
              <a:gd name="connsiteX1355" fmla="*/ 5603370 w 9120436"/>
              <a:gd name="connsiteY1355" fmla="*/ 1221757 h 2663544"/>
              <a:gd name="connsiteX1356" fmla="*/ 5721130 w 9120436"/>
              <a:gd name="connsiteY1356" fmla="*/ 1224109 h 2663544"/>
              <a:gd name="connsiteX1357" fmla="*/ 5744346 w 9120436"/>
              <a:gd name="connsiteY1357" fmla="*/ 1240911 h 2663544"/>
              <a:gd name="connsiteX1358" fmla="*/ 5748719 w 9120436"/>
              <a:gd name="connsiteY1358" fmla="*/ 1253008 h 2663544"/>
              <a:gd name="connsiteX1359" fmla="*/ 5787580 w 9120436"/>
              <a:gd name="connsiteY1359" fmla="*/ 1389943 h 2663544"/>
              <a:gd name="connsiteX1360" fmla="*/ 5790103 w 9120436"/>
              <a:gd name="connsiteY1360" fmla="*/ 1402545 h 2663544"/>
              <a:gd name="connsiteX1361" fmla="*/ 5779000 w 9120436"/>
              <a:gd name="connsiteY1361" fmla="*/ 1428755 h 2663544"/>
              <a:gd name="connsiteX1362" fmla="*/ 5680418 w 9120436"/>
              <a:gd name="connsiteY1362" fmla="*/ 1491258 h 2663544"/>
              <a:gd name="connsiteX1363" fmla="*/ 5683783 w 9120436"/>
              <a:gd name="connsiteY1363" fmla="*/ 1541664 h 2663544"/>
              <a:gd name="connsiteX1364" fmla="*/ 5790608 w 9120436"/>
              <a:gd name="connsiteY1364" fmla="*/ 1592069 h 2663544"/>
              <a:gd name="connsiteX1365" fmla="*/ 5805075 w 9120436"/>
              <a:gd name="connsiteY1365" fmla="*/ 1616432 h 2663544"/>
              <a:gd name="connsiteX1366" fmla="*/ 5805076 w 9120436"/>
              <a:gd name="connsiteY1366" fmla="*/ 1629202 h 2663544"/>
              <a:gd name="connsiteX1367" fmla="*/ 5785561 w 9120436"/>
              <a:gd name="connsiteY1367" fmla="*/ 1768657 h 2663544"/>
              <a:gd name="connsiteX1368" fmla="*/ 5782870 w 9120436"/>
              <a:gd name="connsiteY1368" fmla="*/ 1781258 h 2663544"/>
              <a:gd name="connsiteX1369" fmla="*/ 5761841 w 9120436"/>
              <a:gd name="connsiteY1369" fmla="*/ 1800916 h 2663544"/>
              <a:gd name="connsiteX1370" fmla="*/ 5646604 w 9120436"/>
              <a:gd name="connsiteY1370" fmla="*/ 1817718 h 2663544"/>
              <a:gd name="connsiteX1371" fmla="*/ 5628267 w 9120436"/>
              <a:gd name="connsiteY1371" fmla="*/ 1868124 h 2663544"/>
              <a:gd name="connsiteX1372" fmla="*/ 5705484 w 9120436"/>
              <a:gd name="connsiteY1372" fmla="*/ 1957343 h 2663544"/>
              <a:gd name="connsiteX1373" fmla="*/ 5708681 w 9120436"/>
              <a:gd name="connsiteY1373" fmla="*/ 1985402 h 2663544"/>
              <a:gd name="connsiteX1374" fmla="*/ 5702961 w 9120436"/>
              <a:gd name="connsiteY1374" fmla="*/ 1996659 h 2663544"/>
              <a:gd name="connsiteX1375" fmla="*/ 5630454 w 9120436"/>
              <a:gd name="connsiteY1375" fmla="*/ 2114272 h 2663544"/>
              <a:gd name="connsiteX1376" fmla="*/ 5622716 w 9120436"/>
              <a:gd name="connsiteY1376" fmla="*/ 2124857 h 2663544"/>
              <a:gd name="connsiteX1377" fmla="*/ 5595463 w 9120436"/>
              <a:gd name="connsiteY1377" fmla="*/ 2134434 h 2663544"/>
              <a:gd name="connsiteX1378" fmla="*/ 5484095 w 9120436"/>
              <a:gd name="connsiteY1378" fmla="*/ 2103351 h 2663544"/>
              <a:gd name="connsiteX1379" fmla="*/ 5442711 w 9120436"/>
              <a:gd name="connsiteY1379" fmla="*/ 2146699 h 2663544"/>
              <a:gd name="connsiteX1380" fmla="*/ 5476356 w 9120436"/>
              <a:gd name="connsiteY1380" fmla="*/ 2259608 h 2663544"/>
              <a:gd name="connsiteX1381" fmla="*/ 5467945 w 9120436"/>
              <a:gd name="connsiteY1381" fmla="*/ 2286491 h 2663544"/>
              <a:gd name="connsiteX1382" fmla="*/ 5458019 w 9120436"/>
              <a:gd name="connsiteY1382" fmla="*/ 2294388 h 2663544"/>
              <a:gd name="connsiteX1383" fmla="*/ 5346652 w 9120436"/>
              <a:gd name="connsiteY1383" fmla="*/ 2370668 h 2663544"/>
              <a:gd name="connsiteX1384" fmla="*/ 5335380 w 9120436"/>
              <a:gd name="connsiteY1384" fmla="*/ 2377221 h 2663544"/>
              <a:gd name="connsiteX1385" fmla="*/ 5306445 w 9120436"/>
              <a:gd name="connsiteY1385" fmla="*/ 2374868 h 2663544"/>
              <a:gd name="connsiteX1386" fmla="*/ 5217451 w 9120436"/>
              <a:gd name="connsiteY1386" fmla="*/ 2301276 h 2663544"/>
              <a:gd name="connsiteX1387" fmla="*/ 5156889 w 9120436"/>
              <a:gd name="connsiteY1387" fmla="*/ 2326479 h 2663544"/>
              <a:gd name="connsiteX1388" fmla="*/ 5142084 w 9120436"/>
              <a:gd name="connsiteY1388" fmla="*/ 2444092 h 2663544"/>
              <a:gd name="connsiteX1389" fmla="*/ 5123411 w 9120436"/>
              <a:gd name="connsiteY1389" fmla="*/ 2465262 h 2663544"/>
              <a:gd name="connsiteX1390" fmla="*/ 5111130 w 9120436"/>
              <a:gd name="connsiteY1390" fmla="*/ 2468455 h 2663544"/>
              <a:gd name="connsiteX1391" fmla="*/ 4981762 w 9120436"/>
              <a:gd name="connsiteY1391" fmla="*/ 2492313 h 2663544"/>
              <a:gd name="connsiteX1392" fmla="*/ 4968640 w 9120436"/>
              <a:gd name="connsiteY1392" fmla="*/ 2493825 h 2663544"/>
              <a:gd name="connsiteX1393" fmla="*/ 4965276 w 9120436"/>
              <a:gd name="connsiteY1393" fmla="*/ 2494666 h 2663544"/>
              <a:gd name="connsiteX1394" fmla="*/ 4942733 w 9120436"/>
              <a:gd name="connsiteY1394" fmla="*/ 2480720 h 2663544"/>
              <a:gd name="connsiteX1395" fmla="*/ 4892264 w 9120436"/>
              <a:gd name="connsiteY1395" fmla="*/ 2377388 h 2663544"/>
              <a:gd name="connsiteX1396" fmla="*/ 4820935 w 9120436"/>
              <a:gd name="connsiteY1396" fmla="*/ 2375372 h 2663544"/>
              <a:gd name="connsiteX1397" fmla="*/ 4760204 w 9120436"/>
              <a:gd name="connsiteY1397" fmla="*/ 2476183 h 2663544"/>
              <a:gd name="connsiteX1398" fmla="*/ 4734297 w 9120436"/>
              <a:gd name="connsiteY1398" fmla="*/ 2487945 h 2663544"/>
              <a:gd name="connsiteX1399" fmla="*/ 4721680 w 9120436"/>
              <a:gd name="connsiteY1399" fmla="*/ 2485761 h 2663544"/>
              <a:gd name="connsiteX1400" fmla="*/ 4596854 w 9120436"/>
              <a:gd name="connsiteY1400" fmla="*/ 2455181 h 2663544"/>
              <a:gd name="connsiteX1401" fmla="*/ 4584405 w 9120436"/>
              <a:gd name="connsiteY1401" fmla="*/ 2451317 h 2663544"/>
              <a:gd name="connsiteX1402" fmla="*/ 4567583 w 9120436"/>
              <a:gd name="connsiteY1402" fmla="*/ 2428298 h 2663544"/>
              <a:gd name="connsiteX1403" fmla="*/ 4562704 w 9120436"/>
              <a:gd name="connsiteY1403" fmla="*/ 2312869 h 2663544"/>
              <a:gd name="connsiteX1404" fmla="*/ 4495412 w 9120436"/>
              <a:gd name="connsiteY1404" fmla="*/ 2280106 h 2663544"/>
              <a:gd name="connsiteX1405" fmla="*/ 4399185 w 9120436"/>
              <a:gd name="connsiteY1405" fmla="*/ 2347313 h 2663544"/>
              <a:gd name="connsiteX1406" fmla="*/ 4370586 w 9120436"/>
              <a:gd name="connsiteY1406" fmla="*/ 2347313 h 2663544"/>
              <a:gd name="connsiteX1407" fmla="*/ 4359988 w 9120436"/>
              <a:gd name="connsiteY1407" fmla="*/ 2340089 h 2663544"/>
              <a:gd name="connsiteX1408" fmla="*/ 4260565 w 9120436"/>
              <a:gd name="connsiteY1408" fmla="*/ 2262464 h 2663544"/>
              <a:gd name="connsiteX1409" fmla="*/ 4250807 w 9120436"/>
              <a:gd name="connsiteY1409" fmla="*/ 2253727 h 2663544"/>
              <a:gd name="connsiteX1410" fmla="*/ 4244246 w 9120436"/>
              <a:gd name="connsiteY1410" fmla="*/ 2225668 h 2663544"/>
              <a:gd name="connsiteX1411" fmla="*/ 4286977 w 9120436"/>
              <a:gd name="connsiteY1411" fmla="*/ 2117968 h 2663544"/>
              <a:gd name="connsiteX1412" fmla="*/ 4236508 w 9120436"/>
              <a:gd name="connsiteY1412" fmla="*/ 2057986 h 2663544"/>
              <a:gd name="connsiteX1413" fmla="*/ 4122280 w 9120436"/>
              <a:gd name="connsiteY1413" fmla="*/ 2079660 h 2663544"/>
              <a:gd name="connsiteX1414" fmla="*/ 4096037 w 9120436"/>
              <a:gd name="connsiteY1414" fmla="*/ 2068067 h 2663544"/>
              <a:gd name="connsiteX1415" fmla="*/ 4089307 w 9120436"/>
              <a:gd name="connsiteY1415" fmla="*/ 2056977 h 2663544"/>
              <a:gd name="connsiteX1416" fmla="*/ 4058185 w 9120436"/>
              <a:gd name="connsiteY1416" fmla="*/ 2002540 h 2663544"/>
              <a:gd name="connsiteX1417" fmla="*/ 4031106 w 9120436"/>
              <a:gd name="connsiteY1417" fmla="*/ 1945917 h 2663544"/>
              <a:gd name="connsiteX1418" fmla="*/ 4025892 w 9120436"/>
              <a:gd name="connsiteY1418" fmla="*/ 1933988 h 2663544"/>
              <a:gd name="connsiteX1419" fmla="*/ 4031276 w 9120436"/>
              <a:gd name="connsiteY1419" fmla="*/ 1905760 h 2663544"/>
              <a:gd name="connsiteX1420" fmla="*/ 4114374 w 9120436"/>
              <a:gd name="connsiteY1420" fmla="*/ 1824607 h 2663544"/>
              <a:gd name="connsiteX1421" fmla="*/ 4093513 w 9120436"/>
              <a:gd name="connsiteY1421" fmla="*/ 1749503 h 2663544"/>
              <a:gd name="connsiteX1422" fmla="*/ 3980469 w 9120436"/>
              <a:gd name="connsiteY1422" fmla="*/ 1722956 h 2663544"/>
              <a:gd name="connsiteX1423" fmla="*/ 3961291 w 9120436"/>
              <a:gd name="connsiteY1423" fmla="*/ 1701617 h 2663544"/>
              <a:gd name="connsiteX1424" fmla="*/ 3959609 w 9120436"/>
              <a:gd name="connsiteY1424" fmla="*/ 1688680 h 2663544"/>
              <a:gd name="connsiteX1425" fmla="*/ 3952544 w 9120436"/>
              <a:gd name="connsiteY1425" fmla="*/ 1562666 h 2663544"/>
              <a:gd name="connsiteX1426" fmla="*/ 3952544 w 9120436"/>
              <a:gd name="connsiteY1426" fmla="*/ 1549897 h 2663544"/>
              <a:gd name="connsiteX1427" fmla="*/ 3969367 w 9120436"/>
              <a:gd name="connsiteY1427" fmla="*/ 1526542 h 2663544"/>
              <a:gd name="connsiteX1428" fmla="*/ 4077027 w 9120436"/>
              <a:gd name="connsiteY1428" fmla="*/ 1484874 h 2663544"/>
              <a:gd name="connsiteX1429" fmla="*/ 4088803 w 9120436"/>
              <a:gd name="connsiteY1429" fmla="*/ 1410441 h 2663544"/>
              <a:gd name="connsiteX1430" fmla="*/ 3996620 w 9120436"/>
              <a:gd name="connsiteY1430" fmla="*/ 1340546 h 2663544"/>
              <a:gd name="connsiteX1431" fmla="*/ 3987872 w 9120436"/>
              <a:gd name="connsiteY1431" fmla="*/ 1313159 h 2663544"/>
              <a:gd name="connsiteX1432" fmla="*/ 3991742 w 9120436"/>
              <a:gd name="connsiteY1432" fmla="*/ 1300557 h 2663544"/>
              <a:gd name="connsiteX1433" fmla="*/ 4037829 w 9120436"/>
              <a:gd name="connsiteY1433" fmla="*/ 1180928 h 2663544"/>
              <a:gd name="connsiteX1434" fmla="*/ 4043213 w 9120436"/>
              <a:gd name="connsiteY1434" fmla="*/ 1169335 h 2663544"/>
              <a:gd name="connsiteX1435" fmla="*/ 4067606 w 9120436"/>
              <a:gd name="connsiteY1435" fmla="*/ 1154717 h 2663544"/>
              <a:gd name="connsiteX1436" fmla="*/ 4185366 w 9120436"/>
              <a:gd name="connsiteY1436" fmla="*/ 1162110 h 2663544"/>
              <a:gd name="connsiteX1437" fmla="*/ 4224563 w 9120436"/>
              <a:gd name="connsiteY1437" fmla="*/ 1102464 h 2663544"/>
              <a:gd name="connsiteX1438" fmla="*/ 4168880 w 9120436"/>
              <a:gd name="connsiteY1438" fmla="*/ 1001653 h 2663544"/>
              <a:gd name="connsiteX1439" fmla="*/ 4171908 w 9120436"/>
              <a:gd name="connsiteY1439" fmla="*/ 972922 h 2663544"/>
              <a:gd name="connsiteX1440" fmla="*/ 4180656 w 9120436"/>
              <a:gd name="connsiteY1440" fmla="*/ 963008 h 2663544"/>
              <a:gd name="connsiteX1441" fmla="*/ 4274023 w 9120436"/>
              <a:gd name="connsiteY1441" fmla="*/ 870598 h 2663544"/>
              <a:gd name="connsiteX1442" fmla="*/ 4283780 w 9120436"/>
              <a:gd name="connsiteY1442" fmla="*/ 862197 h 2663544"/>
              <a:gd name="connsiteX1443" fmla="*/ 4311875 w 9120436"/>
              <a:gd name="connsiteY1443" fmla="*/ 859005 h 2663544"/>
              <a:gd name="connsiteX1444" fmla="*/ 4416345 w 9120436"/>
              <a:gd name="connsiteY1444" fmla="*/ 913611 h 2663544"/>
              <a:gd name="connsiteX1445" fmla="*/ 4471524 w 9120436"/>
              <a:gd name="connsiteY1445" fmla="*/ 878327 h 2663544"/>
              <a:gd name="connsiteX1446" fmla="*/ 4461766 w 9120436"/>
              <a:gd name="connsiteY1446" fmla="*/ 763066 h 2663544"/>
              <a:gd name="connsiteX1447" fmla="*/ 4475729 w 9120436"/>
              <a:gd name="connsiteY1447" fmla="*/ 738536 h 2663544"/>
              <a:gd name="connsiteX1448" fmla="*/ 4487674 w 9120436"/>
              <a:gd name="connsiteY1448" fmla="*/ 732991 h 2663544"/>
              <a:gd name="connsiteX1449" fmla="*/ 4614014 w 9120436"/>
              <a:gd name="connsiteY1449" fmla="*/ 685106 h 2663544"/>
              <a:gd name="connsiteX1450" fmla="*/ 4626126 w 9120436"/>
              <a:gd name="connsiteY1450" fmla="*/ 681578 h 2663544"/>
              <a:gd name="connsiteX1451" fmla="*/ 4653211 w 9120436"/>
              <a:gd name="connsiteY1451" fmla="*/ 689978 h 2663544"/>
              <a:gd name="connsiteX1452" fmla="*/ 4726391 w 9120436"/>
              <a:gd name="connsiteY1452" fmla="*/ 782389 h 2663544"/>
              <a:gd name="connsiteX1453" fmla="*/ 4785607 w 9120436"/>
              <a:gd name="connsiteY1453" fmla="*/ 773316 h 2663544"/>
              <a:gd name="connsiteX1454" fmla="*/ 4823627 w 9120436"/>
              <a:gd name="connsiteY1454" fmla="*/ 664104 h 2663544"/>
              <a:gd name="connsiteX1455" fmla="*/ 4847011 w 9120436"/>
              <a:gd name="connsiteY1455" fmla="*/ 647302 h 2663544"/>
              <a:gd name="connsiteX1456" fmla="*/ 2821035 w 9120436"/>
              <a:gd name="connsiteY1456" fmla="*/ 500622 h 2663544"/>
              <a:gd name="connsiteX1457" fmla="*/ 2846270 w 9120436"/>
              <a:gd name="connsiteY1457" fmla="*/ 525825 h 2663544"/>
              <a:gd name="connsiteX1458" fmla="*/ 2846270 w 9120436"/>
              <a:gd name="connsiteY1458" fmla="*/ 671330 h 2663544"/>
              <a:gd name="connsiteX1459" fmla="*/ 2821544 w 9120436"/>
              <a:gd name="connsiteY1459" fmla="*/ 697032 h 2663544"/>
              <a:gd name="connsiteX1460" fmla="*/ 2821035 w 9120436"/>
              <a:gd name="connsiteY1460" fmla="*/ 697037 h 2663544"/>
              <a:gd name="connsiteX1461" fmla="*/ 2795799 w 9120436"/>
              <a:gd name="connsiteY1461" fmla="*/ 671834 h 2663544"/>
              <a:gd name="connsiteX1462" fmla="*/ 2795799 w 9120436"/>
              <a:gd name="connsiteY1462" fmla="*/ 525825 h 2663544"/>
              <a:gd name="connsiteX1463" fmla="*/ 2821035 w 9120436"/>
              <a:gd name="connsiteY1463" fmla="*/ 500622 h 2663544"/>
              <a:gd name="connsiteX1464" fmla="*/ 3759129 w 9120436"/>
              <a:gd name="connsiteY1464" fmla="*/ 468821 h 2663544"/>
              <a:gd name="connsiteX1465" fmla="*/ 3777614 w 9120436"/>
              <a:gd name="connsiteY1465" fmla="*/ 474410 h 2663544"/>
              <a:gd name="connsiteX1466" fmla="*/ 3780273 w 9120436"/>
              <a:gd name="connsiteY1466" fmla="*/ 476931 h 2663544"/>
              <a:gd name="connsiteX1467" fmla="*/ 3926633 w 9120436"/>
              <a:gd name="connsiteY1467" fmla="*/ 615715 h 2663544"/>
              <a:gd name="connsiteX1468" fmla="*/ 3927645 w 9120436"/>
              <a:gd name="connsiteY1468" fmla="*/ 651342 h 2663544"/>
              <a:gd name="connsiteX1469" fmla="*/ 3909810 w 9120436"/>
              <a:gd name="connsiteY1469" fmla="*/ 659231 h 2663544"/>
              <a:gd name="connsiteX1470" fmla="*/ 3908800 w 9120436"/>
              <a:gd name="connsiteY1470" fmla="*/ 659231 h 2663544"/>
              <a:gd name="connsiteX1471" fmla="*/ 3891977 w 9120436"/>
              <a:gd name="connsiteY1471" fmla="*/ 652175 h 2663544"/>
              <a:gd name="connsiteX1472" fmla="*/ 3745618 w 9120436"/>
              <a:gd name="connsiteY1472" fmla="*/ 513391 h 2663544"/>
              <a:gd name="connsiteX1473" fmla="*/ 3742101 w 9120436"/>
              <a:gd name="connsiteY1473" fmla="*/ 477923 h 2663544"/>
              <a:gd name="connsiteX1474" fmla="*/ 3759129 w 9120436"/>
              <a:gd name="connsiteY1474" fmla="*/ 468821 h 2663544"/>
              <a:gd name="connsiteX1475" fmla="*/ 2887653 w 9120436"/>
              <a:gd name="connsiteY1475" fmla="*/ 433582 h 2663544"/>
              <a:gd name="connsiteX1476" fmla="*/ 3034013 w 9120436"/>
              <a:gd name="connsiteY1476" fmla="*/ 433582 h 2663544"/>
              <a:gd name="connsiteX1477" fmla="*/ 3059247 w 9120436"/>
              <a:gd name="connsiteY1477" fmla="*/ 458785 h 2663544"/>
              <a:gd name="connsiteX1478" fmla="*/ 3034013 w 9120436"/>
              <a:gd name="connsiteY1478" fmla="*/ 483988 h 2663544"/>
              <a:gd name="connsiteX1479" fmla="*/ 2887653 w 9120436"/>
              <a:gd name="connsiteY1479" fmla="*/ 483988 h 2663544"/>
              <a:gd name="connsiteX1480" fmla="*/ 2862419 w 9120436"/>
              <a:gd name="connsiteY1480" fmla="*/ 458785 h 2663544"/>
              <a:gd name="connsiteX1481" fmla="*/ 2887653 w 9120436"/>
              <a:gd name="connsiteY1481" fmla="*/ 433582 h 2663544"/>
              <a:gd name="connsiteX1482" fmla="*/ 2607553 w 9120436"/>
              <a:gd name="connsiteY1482" fmla="*/ 433582 h 2663544"/>
              <a:gd name="connsiteX1483" fmla="*/ 2753912 w 9120436"/>
              <a:gd name="connsiteY1483" fmla="*/ 433582 h 2663544"/>
              <a:gd name="connsiteX1484" fmla="*/ 2779146 w 9120436"/>
              <a:gd name="connsiteY1484" fmla="*/ 458785 h 2663544"/>
              <a:gd name="connsiteX1485" fmla="*/ 2753912 w 9120436"/>
              <a:gd name="connsiteY1485" fmla="*/ 483988 h 2663544"/>
              <a:gd name="connsiteX1486" fmla="*/ 2607553 w 9120436"/>
              <a:gd name="connsiteY1486" fmla="*/ 483988 h 2663544"/>
              <a:gd name="connsiteX1487" fmla="*/ 2582317 w 9120436"/>
              <a:gd name="connsiteY1487" fmla="*/ 458785 h 2663544"/>
              <a:gd name="connsiteX1488" fmla="*/ 2607553 w 9120436"/>
              <a:gd name="connsiteY1488" fmla="*/ 433582 h 2663544"/>
              <a:gd name="connsiteX1489" fmla="*/ 5840419 w 9120436"/>
              <a:gd name="connsiteY1489" fmla="*/ 351185 h 2663544"/>
              <a:gd name="connsiteX1490" fmla="*/ 5858917 w 9120436"/>
              <a:gd name="connsiteY1490" fmla="*/ 356733 h 2663544"/>
              <a:gd name="connsiteX1491" fmla="*/ 5863619 w 9120436"/>
              <a:gd name="connsiteY1491" fmla="*/ 390738 h 2663544"/>
              <a:gd name="connsiteX1492" fmla="*/ 5742493 w 9120436"/>
              <a:gd name="connsiteY1492" fmla="*/ 551533 h 2663544"/>
              <a:gd name="connsiteX1493" fmla="*/ 5721801 w 9120436"/>
              <a:gd name="connsiteY1493" fmla="*/ 561614 h 2663544"/>
              <a:gd name="connsiteX1494" fmla="*/ 5706492 w 9120436"/>
              <a:gd name="connsiteY1494" fmla="*/ 556405 h 2663544"/>
              <a:gd name="connsiteX1495" fmla="*/ 5701613 w 9120436"/>
              <a:gd name="connsiteY1495" fmla="*/ 521121 h 2663544"/>
              <a:gd name="connsiteX1496" fmla="*/ 5823412 w 9120436"/>
              <a:gd name="connsiteY1496" fmla="*/ 360327 h 2663544"/>
              <a:gd name="connsiteX1497" fmla="*/ 5840419 w 9120436"/>
              <a:gd name="connsiteY1497" fmla="*/ 351185 h 2663544"/>
              <a:gd name="connsiteX1498" fmla="*/ 2821035 w 9120436"/>
              <a:gd name="connsiteY1498" fmla="*/ 220367 h 2663544"/>
              <a:gd name="connsiteX1499" fmla="*/ 2846270 w 9120436"/>
              <a:gd name="connsiteY1499" fmla="*/ 245570 h 2663544"/>
              <a:gd name="connsiteX1500" fmla="*/ 2846270 w 9120436"/>
              <a:gd name="connsiteY1500" fmla="*/ 391747 h 2663544"/>
              <a:gd name="connsiteX1501" fmla="*/ 2821035 w 9120436"/>
              <a:gd name="connsiteY1501" fmla="*/ 416950 h 2663544"/>
              <a:gd name="connsiteX1502" fmla="*/ 2795799 w 9120436"/>
              <a:gd name="connsiteY1502" fmla="*/ 391747 h 2663544"/>
              <a:gd name="connsiteX1503" fmla="*/ 2795799 w 9120436"/>
              <a:gd name="connsiteY1503" fmla="*/ 245570 h 2663544"/>
              <a:gd name="connsiteX1504" fmla="*/ 2821035 w 9120436"/>
              <a:gd name="connsiteY1504" fmla="*/ 220367 h 2663544"/>
              <a:gd name="connsiteX1505" fmla="*/ 4122524 w 9120436"/>
              <a:gd name="connsiteY1505" fmla="*/ 185990 h 2663544"/>
              <a:gd name="connsiteX1506" fmla="*/ 4137757 w 9120436"/>
              <a:gd name="connsiteY1506" fmla="*/ 197853 h 2663544"/>
              <a:gd name="connsiteX1507" fmla="*/ 4237014 w 9120436"/>
              <a:gd name="connsiteY1507" fmla="*/ 373433 h 2663544"/>
              <a:gd name="connsiteX1508" fmla="*/ 4227593 w 9120436"/>
              <a:gd name="connsiteY1508" fmla="*/ 407037 h 2663544"/>
              <a:gd name="connsiteX1509" fmla="*/ 4214639 w 9120436"/>
              <a:gd name="connsiteY1509" fmla="*/ 410901 h 2663544"/>
              <a:gd name="connsiteX1510" fmla="*/ 4192600 w 9120436"/>
              <a:gd name="connsiteY1510" fmla="*/ 398132 h 2663544"/>
              <a:gd name="connsiteX1511" fmla="*/ 4093850 w 9120436"/>
              <a:gd name="connsiteY1511" fmla="*/ 222719 h 2663544"/>
              <a:gd name="connsiteX1512" fmla="*/ 4103355 w 9120436"/>
              <a:gd name="connsiteY1512" fmla="*/ 188360 h 2663544"/>
              <a:gd name="connsiteX1513" fmla="*/ 4122524 w 9120436"/>
              <a:gd name="connsiteY1513" fmla="*/ 185990 h 2663544"/>
              <a:gd name="connsiteX1514" fmla="*/ 5452512 w 9120436"/>
              <a:gd name="connsiteY1514" fmla="*/ 113710 h 2663544"/>
              <a:gd name="connsiteX1515" fmla="*/ 5468628 w 9120436"/>
              <a:gd name="connsiteY1515" fmla="*/ 145510 h 2663544"/>
              <a:gd name="connsiteX1516" fmla="*/ 5467607 w 9120436"/>
              <a:gd name="connsiteY1516" fmla="*/ 148120 h 2663544"/>
              <a:gd name="connsiteX1517" fmla="*/ 5394596 w 9120436"/>
              <a:gd name="connsiteY1517" fmla="*/ 335293 h 2663544"/>
              <a:gd name="connsiteX1518" fmla="*/ 5371044 w 9120436"/>
              <a:gd name="connsiteY1518" fmla="*/ 352095 h 2663544"/>
              <a:gd name="connsiteX1519" fmla="*/ 5361791 w 9120436"/>
              <a:gd name="connsiteY1519" fmla="*/ 350415 h 2663544"/>
              <a:gd name="connsiteX1520" fmla="*/ 5347492 w 9120436"/>
              <a:gd name="connsiteY1520" fmla="*/ 317819 h 2663544"/>
              <a:gd name="connsiteX1521" fmla="*/ 5420671 w 9120436"/>
              <a:gd name="connsiteY1521" fmla="*/ 129806 h 2663544"/>
              <a:gd name="connsiteX1522" fmla="*/ 5452512 w 9120436"/>
              <a:gd name="connsiteY1522" fmla="*/ 113710 h 2663544"/>
              <a:gd name="connsiteX1523" fmla="*/ 4546724 w 9120436"/>
              <a:gd name="connsiteY1523" fmla="*/ 21967 h 2663544"/>
              <a:gd name="connsiteX1524" fmla="*/ 4575320 w 9120436"/>
              <a:gd name="connsiteY1524" fmla="*/ 40420 h 2663544"/>
              <a:gd name="connsiteX1525" fmla="*/ 4617546 w 9120436"/>
              <a:gd name="connsiteY1525" fmla="*/ 237673 h 2663544"/>
              <a:gd name="connsiteX1526" fmla="*/ 4598536 w 9120436"/>
              <a:gd name="connsiteY1526" fmla="*/ 268085 h 2663544"/>
              <a:gd name="connsiteX1527" fmla="*/ 4592816 w 9120436"/>
              <a:gd name="connsiteY1527" fmla="*/ 268085 h 2663544"/>
              <a:gd name="connsiteX1528" fmla="*/ 4568087 w 9120436"/>
              <a:gd name="connsiteY1528" fmla="*/ 248090 h 2663544"/>
              <a:gd name="connsiteX1529" fmla="*/ 4526029 w 9120436"/>
              <a:gd name="connsiteY1529" fmla="*/ 51005 h 2663544"/>
              <a:gd name="connsiteX1530" fmla="*/ 4546724 w 9120436"/>
              <a:gd name="connsiteY1530" fmla="*/ 21967 h 2663544"/>
              <a:gd name="connsiteX1531" fmla="*/ 5006660 w 9120436"/>
              <a:gd name="connsiteY1531" fmla="*/ 95 h 2663544"/>
              <a:gd name="connsiteX1532" fmla="*/ 5029707 w 9120436"/>
              <a:gd name="connsiteY1532" fmla="*/ 27482 h 2663544"/>
              <a:gd name="connsiteX1533" fmla="*/ 5012884 w 9120436"/>
              <a:gd name="connsiteY1533" fmla="*/ 229104 h 2663544"/>
              <a:gd name="connsiteX1534" fmla="*/ 4987145 w 9120436"/>
              <a:gd name="connsiteY1534" fmla="*/ 251283 h 2663544"/>
              <a:gd name="connsiteX1535" fmla="*/ 4985462 w 9120436"/>
              <a:gd name="connsiteY1535" fmla="*/ 251283 h 2663544"/>
              <a:gd name="connsiteX1536" fmla="*/ 4962399 w 9120436"/>
              <a:gd name="connsiteY1536" fmla="*/ 224084 h 2663544"/>
              <a:gd name="connsiteX1537" fmla="*/ 4962415 w 9120436"/>
              <a:gd name="connsiteY1537" fmla="*/ 223896 h 2663544"/>
              <a:gd name="connsiteX1538" fmla="*/ 4979238 w 9120436"/>
              <a:gd name="connsiteY1538" fmla="*/ 23114 h 2663544"/>
              <a:gd name="connsiteX1539" fmla="*/ 5006660 w 9120436"/>
              <a:gd name="connsiteY1539" fmla="*/ 95 h 26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Lst>
            <a:rect l="l" t="t" r="r" b="b"/>
            <a:pathLst>
              <a:path w="9120436" h="2663544">
                <a:moveTo>
                  <a:pt x="6936421" y="2657140"/>
                </a:moveTo>
                <a:lnTo>
                  <a:pt x="6968501" y="2663544"/>
                </a:lnTo>
                <a:lnTo>
                  <a:pt x="6904977" y="2663544"/>
                </a:lnTo>
                <a:close/>
                <a:moveTo>
                  <a:pt x="5080775" y="2574670"/>
                </a:moveTo>
                <a:cubicBezTo>
                  <a:pt x="5086082" y="2573633"/>
                  <a:pt x="5091722" y="2574295"/>
                  <a:pt x="5096830" y="2576825"/>
                </a:cubicBezTo>
                <a:cubicBezTo>
                  <a:pt x="5117019" y="2586738"/>
                  <a:pt x="5135356" y="2596819"/>
                  <a:pt x="5153019" y="2607741"/>
                </a:cubicBezTo>
                <a:cubicBezTo>
                  <a:pt x="5170684" y="2618662"/>
                  <a:pt x="5188011" y="2630423"/>
                  <a:pt x="5206011" y="2643864"/>
                </a:cubicBezTo>
                <a:cubicBezTo>
                  <a:pt x="5210553" y="2647310"/>
                  <a:pt x="5213667" y="2652056"/>
                  <a:pt x="5215119" y="2657264"/>
                </a:cubicBezTo>
                <a:lnTo>
                  <a:pt x="5214784" y="2663544"/>
                </a:lnTo>
                <a:lnTo>
                  <a:pt x="5142214" y="2663544"/>
                </a:lnTo>
                <a:lnTo>
                  <a:pt x="5124084" y="2651593"/>
                </a:lnTo>
                <a:cubicBezTo>
                  <a:pt x="5112813" y="2644705"/>
                  <a:pt x="5101374" y="2638152"/>
                  <a:pt x="5089092" y="2631767"/>
                </a:cubicBezTo>
                <a:lnTo>
                  <a:pt x="5061184" y="2663544"/>
                </a:lnTo>
                <a:lnTo>
                  <a:pt x="4995782" y="2663544"/>
                </a:lnTo>
                <a:lnTo>
                  <a:pt x="5066717" y="2582706"/>
                </a:lnTo>
                <a:cubicBezTo>
                  <a:pt x="5070494" y="2578441"/>
                  <a:pt x="5075469" y="2575706"/>
                  <a:pt x="5080775" y="2574670"/>
                </a:cubicBezTo>
                <a:close/>
                <a:moveTo>
                  <a:pt x="8975856" y="2566745"/>
                </a:moveTo>
                <a:lnTo>
                  <a:pt x="8998061" y="2569937"/>
                </a:lnTo>
                <a:cubicBezTo>
                  <a:pt x="9011998" y="2570865"/>
                  <a:pt x="9022542" y="2582901"/>
                  <a:pt x="9021614" y="2596821"/>
                </a:cubicBezTo>
                <a:cubicBezTo>
                  <a:pt x="9020685" y="2610740"/>
                  <a:pt x="9008634" y="2621271"/>
                  <a:pt x="8994698" y="2620343"/>
                </a:cubicBezTo>
                <a:lnTo>
                  <a:pt x="8994697" y="2620343"/>
                </a:lnTo>
                <a:lnTo>
                  <a:pt x="8990995" y="2620343"/>
                </a:lnTo>
                <a:lnTo>
                  <a:pt x="8968790" y="2617151"/>
                </a:lnTo>
                <a:cubicBezTo>
                  <a:pt x="8954853" y="2615202"/>
                  <a:pt x="8945137" y="2602339"/>
                  <a:pt x="8947088" y="2588419"/>
                </a:cubicBezTo>
                <a:cubicBezTo>
                  <a:pt x="8949039" y="2574500"/>
                  <a:pt x="8961919" y="2564796"/>
                  <a:pt x="8975856" y="2566745"/>
                </a:cubicBezTo>
                <a:close/>
                <a:moveTo>
                  <a:pt x="4541549" y="2559882"/>
                </a:moveTo>
                <a:cubicBezTo>
                  <a:pt x="4546794" y="2561244"/>
                  <a:pt x="4551604" y="2564277"/>
                  <a:pt x="4555132" y="2568761"/>
                </a:cubicBezTo>
                <a:lnTo>
                  <a:pt x="4629498" y="2663544"/>
                </a:lnTo>
                <a:lnTo>
                  <a:pt x="4563310" y="2663544"/>
                </a:lnTo>
                <a:lnTo>
                  <a:pt x="4526870" y="2617150"/>
                </a:lnTo>
                <a:cubicBezTo>
                  <a:pt x="4502540" y="2628306"/>
                  <a:pt x="4478941" y="2640989"/>
                  <a:pt x="4456214" y="2655122"/>
                </a:cubicBezTo>
                <a:lnTo>
                  <a:pt x="4459083" y="2663544"/>
                </a:lnTo>
                <a:lnTo>
                  <a:pt x="4406930" y="2663544"/>
                </a:lnTo>
                <a:lnTo>
                  <a:pt x="4402717" y="2650921"/>
                </a:lnTo>
                <a:cubicBezTo>
                  <a:pt x="4399017" y="2640143"/>
                  <a:pt x="4403017" y="2628227"/>
                  <a:pt x="4412474" y="2621854"/>
                </a:cubicBezTo>
                <a:cubicBezTo>
                  <a:pt x="4448105" y="2598084"/>
                  <a:pt x="4485899" y="2577720"/>
                  <a:pt x="4525356" y="2561032"/>
                </a:cubicBezTo>
                <a:cubicBezTo>
                  <a:pt x="4530624" y="2558831"/>
                  <a:pt x="4536304" y="2558521"/>
                  <a:pt x="4541549" y="2559882"/>
                </a:cubicBezTo>
                <a:close/>
                <a:moveTo>
                  <a:pt x="8575806" y="2511466"/>
                </a:moveTo>
                <a:lnTo>
                  <a:pt x="8775662" y="2539526"/>
                </a:lnTo>
                <a:cubicBezTo>
                  <a:pt x="8789599" y="2540454"/>
                  <a:pt x="8800143" y="2552490"/>
                  <a:pt x="8799215" y="2566409"/>
                </a:cubicBezTo>
                <a:cubicBezTo>
                  <a:pt x="8798285" y="2580328"/>
                  <a:pt x="8786235" y="2590860"/>
                  <a:pt x="8772298" y="2589932"/>
                </a:cubicBezTo>
                <a:lnTo>
                  <a:pt x="8772466" y="2589092"/>
                </a:lnTo>
                <a:lnTo>
                  <a:pt x="8768933" y="2589092"/>
                </a:lnTo>
                <a:lnTo>
                  <a:pt x="8568741" y="2561369"/>
                </a:lnTo>
                <a:cubicBezTo>
                  <a:pt x="8555028" y="2559471"/>
                  <a:pt x="8545452" y="2546830"/>
                  <a:pt x="8547353" y="2533134"/>
                </a:cubicBezTo>
                <a:cubicBezTo>
                  <a:pt x="8547360" y="2533081"/>
                  <a:pt x="8547368" y="2533027"/>
                  <a:pt x="8547375" y="2532973"/>
                </a:cubicBezTo>
                <a:cubicBezTo>
                  <a:pt x="8549373" y="2519247"/>
                  <a:pt x="8562037" y="2509668"/>
                  <a:pt x="8575806" y="2511466"/>
                </a:cubicBezTo>
                <a:close/>
                <a:moveTo>
                  <a:pt x="4748596" y="2507769"/>
                </a:moveTo>
                <a:cubicBezTo>
                  <a:pt x="4791344" y="2504995"/>
                  <a:pt x="4834257" y="2506176"/>
                  <a:pt x="4876786" y="2511298"/>
                </a:cubicBezTo>
                <a:cubicBezTo>
                  <a:pt x="4888078" y="2512761"/>
                  <a:pt x="4897016" y="2521550"/>
                  <a:pt x="4898656" y="2532804"/>
                </a:cubicBezTo>
                <a:lnTo>
                  <a:pt x="4917257" y="2663544"/>
                </a:lnTo>
                <a:lnTo>
                  <a:pt x="4864199" y="2663544"/>
                </a:lnTo>
                <a:lnTo>
                  <a:pt x="4850879" y="2560695"/>
                </a:lnTo>
                <a:cubicBezTo>
                  <a:pt x="4824208" y="2558201"/>
                  <a:pt x="4797402" y="2557471"/>
                  <a:pt x="4770634" y="2558511"/>
                </a:cubicBezTo>
                <a:lnTo>
                  <a:pt x="4749809" y="2663544"/>
                </a:lnTo>
                <a:lnTo>
                  <a:pt x="4698515" y="2663544"/>
                </a:lnTo>
                <a:lnTo>
                  <a:pt x="4725549" y="2528100"/>
                </a:lnTo>
                <a:cubicBezTo>
                  <a:pt x="4727732" y="2516891"/>
                  <a:pt x="4737189" y="2508549"/>
                  <a:pt x="4748596" y="2507769"/>
                </a:cubicBezTo>
                <a:close/>
                <a:moveTo>
                  <a:pt x="6976453" y="2409312"/>
                </a:moveTo>
                <a:cubicBezTo>
                  <a:pt x="7006357" y="2412302"/>
                  <a:pt x="7035788" y="2418903"/>
                  <a:pt x="7064100" y="2428970"/>
                </a:cubicBezTo>
                <a:cubicBezTo>
                  <a:pt x="7075608" y="2432827"/>
                  <a:pt x="7082695" y="2444364"/>
                  <a:pt x="7080923" y="2456357"/>
                </a:cubicBezTo>
                <a:lnTo>
                  <a:pt x="7064100" y="2564561"/>
                </a:lnTo>
                <a:cubicBezTo>
                  <a:pt x="7078200" y="2572500"/>
                  <a:pt x="7091496" y="2581784"/>
                  <a:pt x="7103802" y="2592284"/>
                </a:cubicBezTo>
                <a:lnTo>
                  <a:pt x="7200198" y="2540534"/>
                </a:lnTo>
                <a:cubicBezTo>
                  <a:pt x="7210852" y="2534797"/>
                  <a:pt x="7224089" y="2537484"/>
                  <a:pt x="7231656" y="2546919"/>
                </a:cubicBezTo>
                <a:cubicBezTo>
                  <a:pt x="7241194" y="2558525"/>
                  <a:pt x="7250014" y="2570701"/>
                  <a:pt x="7258069" y="2583379"/>
                </a:cubicBezTo>
                <a:cubicBezTo>
                  <a:pt x="7266074" y="2596045"/>
                  <a:pt x="7273321" y="2609174"/>
                  <a:pt x="7279770" y="2622696"/>
                </a:cubicBezTo>
                <a:cubicBezTo>
                  <a:pt x="7284986" y="2633623"/>
                  <a:pt x="7281746" y="2646708"/>
                  <a:pt x="7272032" y="2653947"/>
                </a:cubicBezTo>
                <a:lnTo>
                  <a:pt x="7259047" y="2663544"/>
                </a:lnTo>
                <a:lnTo>
                  <a:pt x="7174061" y="2663544"/>
                </a:lnTo>
                <a:lnTo>
                  <a:pt x="7224254" y="2626392"/>
                </a:lnTo>
                <a:cubicBezTo>
                  <a:pt x="7221226" y="2621016"/>
                  <a:pt x="7218198" y="2615807"/>
                  <a:pt x="7214834" y="2610767"/>
                </a:cubicBezTo>
                <a:cubicBezTo>
                  <a:pt x="7211469" y="2605726"/>
                  <a:pt x="7208273" y="2600518"/>
                  <a:pt x="7204572" y="2595476"/>
                </a:cubicBezTo>
                <a:lnTo>
                  <a:pt x="7111204" y="2645883"/>
                </a:lnTo>
                <a:cubicBezTo>
                  <a:pt x="7101462" y="2651175"/>
                  <a:pt x="7089390" y="2649393"/>
                  <a:pt x="7081596" y="2641514"/>
                </a:cubicBezTo>
                <a:cubicBezTo>
                  <a:pt x="7065162" y="2625212"/>
                  <a:pt x="7046041" y="2611855"/>
                  <a:pt x="7025071" y="2602030"/>
                </a:cubicBezTo>
                <a:cubicBezTo>
                  <a:pt x="7015130" y="2597141"/>
                  <a:pt x="7009438" y="2586446"/>
                  <a:pt x="7010940" y="2575482"/>
                </a:cubicBezTo>
                <a:lnTo>
                  <a:pt x="7026585" y="2470807"/>
                </a:lnTo>
                <a:cubicBezTo>
                  <a:pt x="7014810" y="2467614"/>
                  <a:pt x="7002865" y="2464926"/>
                  <a:pt x="6990753" y="2462910"/>
                </a:cubicBezTo>
                <a:lnTo>
                  <a:pt x="6960303" y="2563721"/>
                </a:lnTo>
                <a:cubicBezTo>
                  <a:pt x="6957107" y="2574315"/>
                  <a:pt x="6947325" y="2581556"/>
                  <a:pt x="6936247" y="2581531"/>
                </a:cubicBezTo>
                <a:cubicBezTo>
                  <a:pt x="6913318" y="2581688"/>
                  <a:pt x="6890575" y="2585663"/>
                  <a:pt x="6868955" y="2593292"/>
                </a:cubicBezTo>
                <a:cubicBezTo>
                  <a:pt x="6858486" y="2597027"/>
                  <a:pt x="6846803" y="2593478"/>
                  <a:pt x="6840188" y="2584555"/>
                </a:cubicBezTo>
                <a:lnTo>
                  <a:pt x="6777102" y="2499538"/>
                </a:lnTo>
                <a:cubicBezTo>
                  <a:pt x="6771718" y="2502562"/>
                  <a:pt x="6766503" y="2505754"/>
                  <a:pt x="6761457" y="2508947"/>
                </a:cubicBezTo>
                <a:cubicBezTo>
                  <a:pt x="6756410" y="2512139"/>
                  <a:pt x="6751194" y="2515499"/>
                  <a:pt x="6746148" y="2519196"/>
                </a:cubicBezTo>
                <a:lnTo>
                  <a:pt x="6796616" y="2612447"/>
                </a:lnTo>
                <a:cubicBezTo>
                  <a:pt x="6801915" y="2622177"/>
                  <a:pt x="6800132" y="2634234"/>
                  <a:pt x="6792242" y="2642018"/>
                </a:cubicBezTo>
                <a:lnTo>
                  <a:pt x="6777123" y="2663544"/>
                </a:lnTo>
                <a:lnTo>
                  <a:pt x="6579271" y="2663544"/>
                </a:lnTo>
                <a:lnTo>
                  <a:pt x="6580106" y="2659828"/>
                </a:lnTo>
                <a:cubicBezTo>
                  <a:pt x="6583910" y="2648290"/>
                  <a:pt x="6595505" y="2641185"/>
                  <a:pt x="6607527" y="2643026"/>
                </a:cubicBezTo>
                <a:lnTo>
                  <a:pt x="6715866" y="2659828"/>
                </a:lnTo>
                <a:cubicBezTo>
                  <a:pt x="6723873" y="2645783"/>
                  <a:pt x="6733166" y="2632509"/>
                  <a:pt x="6743624" y="2620176"/>
                </a:cubicBezTo>
                <a:lnTo>
                  <a:pt x="6691978" y="2523900"/>
                </a:lnTo>
                <a:cubicBezTo>
                  <a:pt x="6686196" y="2513298"/>
                  <a:pt x="6688814" y="2500085"/>
                  <a:pt x="6698202" y="2492481"/>
                </a:cubicBezTo>
                <a:cubicBezTo>
                  <a:pt x="6709823" y="2482955"/>
                  <a:pt x="6722015" y="2474146"/>
                  <a:pt x="6734708" y="2466102"/>
                </a:cubicBezTo>
                <a:cubicBezTo>
                  <a:pt x="6747427" y="2458169"/>
                  <a:pt x="6760568" y="2450934"/>
                  <a:pt x="6774074" y="2444427"/>
                </a:cubicBezTo>
                <a:cubicBezTo>
                  <a:pt x="6785015" y="2439218"/>
                  <a:pt x="6798116" y="2442454"/>
                  <a:pt x="6805364" y="2452156"/>
                </a:cubicBezTo>
                <a:lnTo>
                  <a:pt x="6870469" y="2540030"/>
                </a:lnTo>
                <a:cubicBezTo>
                  <a:pt x="6886019" y="2535687"/>
                  <a:pt x="6901970" y="2532928"/>
                  <a:pt x="6918077" y="2531797"/>
                </a:cubicBezTo>
                <a:lnTo>
                  <a:pt x="6949705" y="2427122"/>
                </a:lnTo>
                <a:cubicBezTo>
                  <a:pt x="6953303" y="2415630"/>
                  <a:pt x="6964449" y="2408209"/>
                  <a:pt x="6976453" y="2409312"/>
                </a:cubicBezTo>
                <a:close/>
                <a:moveTo>
                  <a:pt x="5993323" y="2405615"/>
                </a:moveTo>
                <a:cubicBezTo>
                  <a:pt x="6044808" y="2405424"/>
                  <a:pt x="6094075" y="2426529"/>
                  <a:pt x="6129421" y="2463917"/>
                </a:cubicBezTo>
                <a:cubicBezTo>
                  <a:pt x="6165238" y="2501481"/>
                  <a:pt x="6182419" y="2549989"/>
                  <a:pt x="6181244" y="2598048"/>
                </a:cubicBezTo>
                <a:lnTo>
                  <a:pt x="6166812" y="2663544"/>
                </a:lnTo>
                <a:lnTo>
                  <a:pt x="6108923" y="2663544"/>
                </a:lnTo>
                <a:lnTo>
                  <a:pt x="6120121" y="2646957"/>
                </a:lnTo>
                <a:cubicBezTo>
                  <a:pt x="6127085" y="2630514"/>
                  <a:pt x="6130935" y="2612436"/>
                  <a:pt x="6130935" y="2593459"/>
                </a:cubicBezTo>
                <a:cubicBezTo>
                  <a:pt x="6130935" y="2517554"/>
                  <a:pt x="6069323" y="2456020"/>
                  <a:pt x="5993323" y="2456020"/>
                </a:cubicBezTo>
                <a:cubicBezTo>
                  <a:pt x="5917322" y="2456020"/>
                  <a:pt x="5855712" y="2517554"/>
                  <a:pt x="5855712" y="2593459"/>
                </a:cubicBezTo>
                <a:cubicBezTo>
                  <a:pt x="5855712" y="2612436"/>
                  <a:pt x="5859563" y="2630514"/>
                  <a:pt x="5866526" y="2646957"/>
                </a:cubicBezTo>
                <a:lnTo>
                  <a:pt x="5877724" y="2663544"/>
                </a:lnTo>
                <a:lnTo>
                  <a:pt x="5819548" y="2663544"/>
                </a:lnTo>
                <a:lnTo>
                  <a:pt x="5817364" y="2660089"/>
                </a:lnTo>
                <a:cubicBezTo>
                  <a:pt x="5791403" y="2591632"/>
                  <a:pt x="5807044" y="2511316"/>
                  <a:pt x="5863394" y="2457588"/>
                </a:cubicBezTo>
                <a:cubicBezTo>
                  <a:pt x="5898396" y="2424215"/>
                  <a:pt x="5944931" y="2405600"/>
                  <a:pt x="5993323" y="2405615"/>
                </a:cubicBezTo>
                <a:close/>
                <a:moveTo>
                  <a:pt x="2928367" y="2276408"/>
                </a:moveTo>
                <a:lnTo>
                  <a:pt x="2933413" y="2276408"/>
                </a:lnTo>
                <a:cubicBezTo>
                  <a:pt x="3092475" y="2277707"/>
                  <a:pt x="3220368" y="2407545"/>
                  <a:pt x="3219065" y="2566408"/>
                </a:cubicBezTo>
                <a:lnTo>
                  <a:pt x="3198601" y="2663544"/>
                </a:lnTo>
                <a:lnTo>
                  <a:pt x="3142353" y="2663544"/>
                </a:lnTo>
                <a:lnTo>
                  <a:pt x="3147323" y="2656192"/>
                </a:lnTo>
                <a:cubicBezTo>
                  <a:pt x="3159360" y="2627815"/>
                  <a:pt x="3166025" y="2596613"/>
                  <a:pt x="3166044" y="2563857"/>
                </a:cubicBezTo>
                <a:cubicBezTo>
                  <a:pt x="3166074" y="2511771"/>
                  <a:pt x="3148939" y="2461123"/>
                  <a:pt x="3117286" y="2419728"/>
                </a:cubicBezTo>
                <a:cubicBezTo>
                  <a:pt x="3111658" y="2412418"/>
                  <a:pt x="3105650" y="2405408"/>
                  <a:pt x="3099287" y="2398726"/>
                </a:cubicBezTo>
                <a:cubicBezTo>
                  <a:pt x="3055492" y="2353437"/>
                  <a:pt x="2995438" y="2327438"/>
                  <a:pt x="2932405" y="2326478"/>
                </a:cubicBezTo>
                <a:lnTo>
                  <a:pt x="2928199" y="2326646"/>
                </a:lnTo>
                <a:cubicBezTo>
                  <a:pt x="2797026" y="2328836"/>
                  <a:pt x="2692470" y="2436814"/>
                  <a:pt x="2694663" y="2567821"/>
                </a:cubicBezTo>
                <a:cubicBezTo>
                  <a:pt x="2695192" y="2599411"/>
                  <a:pt x="2701896" y="2629511"/>
                  <a:pt x="2713630" y="2656958"/>
                </a:cubicBezTo>
                <a:lnTo>
                  <a:pt x="2718052" y="2663544"/>
                </a:lnTo>
                <a:lnTo>
                  <a:pt x="2662803" y="2663544"/>
                </a:lnTo>
                <a:lnTo>
                  <a:pt x="2649267" y="2635715"/>
                </a:lnTo>
                <a:cubicBezTo>
                  <a:pt x="2621362" y="2527139"/>
                  <a:pt x="2658781" y="2407550"/>
                  <a:pt x="2753648" y="2335310"/>
                </a:cubicBezTo>
                <a:cubicBezTo>
                  <a:pt x="2803850" y="2297083"/>
                  <a:pt x="2865236" y="2276388"/>
                  <a:pt x="2928367" y="2276408"/>
                </a:cubicBezTo>
                <a:close/>
                <a:moveTo>
                  <a:pt x="5993093" y="2238774"/>
                </a:moveTo>
                <a:cubicBezTo>
                  <a:pt x="6189785" y="2239175"/>
                  <a:pt x="6348909" y="2398750"/>
                  <a:pt x="6348508" y="2595194"/>
                </a:cubicBezTo>
                <a:lnTo>
                  <a:pt x="6334999" y="2663544"/>
                </a:lnTo>
                <a:lnTo>
                  <a:pt x="6283533" y="2663544"/>
                </a:lnTo>
                <a:lnTo>
                  <a:pt x="6297484" y="2594129"/>
                </a:lnTo>
                <a:cubicBezTo>
                  <a:pt x="6297392" y="2511922"/>
                  <a:pt x="6264092" y="2433230"/>
                  <a:pt x="6205124" y="2375875"/>
                </a:cubicBezTo>
                <a:cubicBezTo>
                  <a:pt x="6148158" y="2320066"/>
                  <a:pt x="6071437" y="2288969"/>
                  <a:pt x="5991640" y="2289346"/>
                </a:cubicBezTo>
                <a:cubicBezTo>
                  <a:pt x="5822916" y="2289533"/>
                  <a:pt x="5686289" y="2426291"/>
                  <a:pt x="5686475" y="2594805"/>
                </a:cubicBezTo>
                <a:lnTo>
                  <a:pt x="5700450" y="2663544"/>
                </a:lnTo>
                <a:lnTo>
                  <a:pt x="5650189" y="2663544"/>
                </a:lnTo>
                <a:lnTo>
                  <a:pt x="5636227" y="2593743"/>
                </a:lnTo>
                <a:cubicBezTo>
                  <a:pt x="5636628" y="2397298"/>
                  <a:pt x="5796403" y="2238373"/>
                  <a:pt x="5993093" y="2238774"/>
                </a:cubicBezTo>
                <a:close/>
                <a:moveTo>
                  <a:pt x="130616" y="2212443"/>
                </a:moveTo>
                <a:lnTo>
                  <a:pt x="121798" y="2216091"/>
                </a:lnTo>
                <a:lnTo>
                  <a:pt x="113182" y="2212526"/>
                </a:lnTo>
                <a:lnTo>
                  <a:pt x="116751" y="2221131"/>
                </a:lnTo>
                <a:lnTo>
                  <a:pt x="113098" y="2229938"/>
                </a:lnTo>
                <a:lnTo>
                  <a:pt x="121798" y="2226339"/>
                </a:lnTo>
                <a:lnTo>
                  <a:pt x="130700" y="2230021"/>
                </a:lnTo>
                <a:lnTo>
                  <a:pt x="127013" y="2221131"/>
                </a:lnTo>
                <a:close/>
                <a:moveTo>
                  <a:pt x="982552" y="2182990"/>
                </a:moveTo>
                <a:cubicBezTo>
                  <a:pt x="1186025" y="2182876"/>
                  <a:pt x="1351066" y="2347525"/>
                  <a:pt x="1351180" y="2550745"/>
                </a:cubicBezTo>
                <a:cubicBezTo>
                  <a:pt x="1351196" y="2579473"/>
                  <a:pt x="1347853" y="2607790"/>
                  <a:pt x="1341399" y="2635195"/>
                </a:cubicBezTo>
                <a:lnTo>
                  <a:pt x="1331187" y="2663544"/>
                </a:lnTo>
                <a:lnTo>
                  <a:pt x="1272808" y="2663544"/>
                </a:lnTo>
                <a:lnTo>
                  <a:pt x="1296402" y="2593882"/>
                </a:lnTo>
                <a:cubicBezTo>
                  <a:pt x="1307274" y="2513341"/>
                  <a:pt x="1287381" y="2428657"/>
                  <a:pt x="1234148" y="2358922"/>
                </a:cubicBezTo>
                <a:cubicBezTo>
                  <a:pt x="1174076" y="2280227"/>
                  <a:pt x="1080703" y="2234000"/>
                  <a:pt x="981621" y="2233900"/>
                </a:cubicBezTo>
                <a:cubicBezTo>
                  <a:pt x="806018" y="2233900"/>
                  <a:pt x="663666" y="2376074"/>
                  <a:pt x="663666" y="2551456"/>
                </a:cubicBezTo>
                <a:lnTo>
                  <a:pt x="686324" y="2663544"/>
                </a:lnTo>
                <a:lnTo>
                  <a:pt x="637120" y="2663544"/>
                </a:lnTo>
                <a:lnTo>
                  <a:pt x="614336" y="2551158"/>
                </a:lnTo>
                <a:cubicBezTo>
                  <a:pt x="614222" y="2347939"/>
                  <a:pt x="779077" y="2183105"/>
                  <a:pt x="982552" y="2182990"/>
                </a:cubicBezTo>
                <a:close/>
                <a:moveTo>
                  <a:pt x="121798" y="2099485"/>
                </a:moveTo>
                <a:cubicBezTo>
                  <a:pt x="135735" y="2099485"/>
                  <a:pt x="147033" y="2110769"/>
                  <a:pt x="147033" y="2124688"/>
                </a:cubicBezTo>
                <a:lnTo>
                  <a:pt x="147033" y="2190888"/>
                </a:lnTo>
                <a:lnTo>
                  <a:pt x="143430" y="2199576"/>
                </a:lnTo>
                <a:lnTo>
                  <a:pt x="152248" y="2195928"/>
                </a:lnTo>
                <a:lnTo>
                  <a:pt x="218361" y="2195928"/>
                </a:lnTo>
                <a:cubicBezTo>
                  <a:pt x="232298" y="2195928"/>
                  <a:pt x="243596" y="2207212"/>
                  <a:pt x="243596" y="2221131"/>
                </a:cubicBezTo>
                <a:cubicBezTo>
                  <a:pt x="243596" y="2235050"/>
                  <a:pt x="232298" y="2246334"/>
                  <a:pt x="218361" y="2246334"/>
                </a:cubicBezTo>
                <a:lnTo>
                  <a:pt x="152248" y="2246334"/>
                </a:lnTo>
                <a:lnTo>
                  <a:pt x="143345" y="2242651"/>
                </a:lnTo>
                <a:lnTo>
                  <a:pt x="147033" y="2251542"/>
                </a:lnTo>
                <a:lnTo>
                  <a:pt x="147033" y="2317910"/>
                </a:lnTo>
                <a:cubicBezTo>
                  <a:pt x="146849" y="2331698"/>
                  <a:pt x="135605" y="2342778"/>
                  <a:pt x="121798" y="2342777"/>
                </a:cubicBezTo>
                <a:cubicBezTo>
                  <a:pt x="107861" y="2342777"/>
                  <a:pt x="96563" y="2331493"/>
                  <a:pt x="96563" y="2317574"/>
                </a:cubicBezTo>
                <a:lnTo>
                  <a:pt x="96563" y="2251542"/>
                </a:lnTo>
                <a:lnTo>
                  <a:pt x="100216" y="2242735"/>
                </a:lnTo>
                <a:lnTo>
                  <a:pt x="91516" y="2246334"/>
                </a:lnTo>
                <a:lnTo>
                  <a:pt x="25234" y="2246334"/>
                </a:lnTo>
                <a:cubicBezTo>
                  <a:pt x="11298" y="2246334"/>
                  <a:pt x="0" y="2235050"/>
                  <a:pt x="0" y="2221131"/>
                </a:cubicBezTo>
                <a:cubicBezTo>
                  <a:pt x="0" y="2207212"/>
                  <a:pt x="11298" y="2195928"/>
                  <a:pt x="25234" y="2195928"/>
                </a:cubicBezTo>
                <a:lnTo>
                  <a:pt x="91516" y="2195928"/>
                </a:lnTo>
                <a:lnTo>
                  <a:pt x="100132" y="2199492"/>
                </a:lnTo>
                <a:lnTo>
                  <a:pt x="96563" y="2190888"/>
                </a:lnTo>
                <a:lnTo>
                  <a:pt x="96563" y="2124688"/>
                </a:lnTo>
                <a:cubicBezTo>
                  <a:pt x="96563" y="2110769"/>
                  <a:pt x="107861" y="2099485"/>
                  <a:pt x="121798" y="2099485"/>
                </a:cubicBezTo>
                <a:close/>
                <a:moveTo>
                  <a:pt x="8872393" y="2016988"/>
                </a:moveTo>
                <a:cubicBezTo>
                  <a:pt x="8886330" y="2014483"/>
                  <a:pt x="8899662" y="2023735"/>
                  <a:pt x="8902170" y="2037654"/>
                </a:cubicBezTo>
                <a:cubicBezTo>
                  <a:pt x="8904679" y="2051574"/>
                  <a:pt x="8895415" y="2064888"/>
                  <a:pt x="8881478" y="2067394"/>
                </a:cubicBezTo>
                <a:lnTo>
                  <a:pt x="8682800" y="2103687"/>
                </a:lnTo>
                <a:cubicBezTo>
                  <a:pt x="8681291" y="2103852"/>
                  <a:pt x="8679767" y="2103852"/>
                  <a:pt x="8678257" y="2103687"/>
                </a:cubicBezTo>
                <a:cubicBezTo>
                  <a:pt x="8664321" y="2104939"/>
                  <a:pt x="8652007" y="2094671"/>
                  <a:pt x="8650752" y="2080752"/>
                </a:cubicBezTo>
                <a:cubicBezTo>
                  <a:pt x="8649497" y="2066832"/>
                  <a:pt x="8659778" y="2054533"/>
                  <a:pt x="8673715" y="2053280"/>
                </a:cubicBezTo>
                <a:close/>
                <a:moveTo>
                  <a:pt x="6001734" y="2012956"/>
                </a:moveTo>
                <a:cubicBezTo>
                  <a:pt x="6033612" y="2013519"/>
                  <a:pt x="6065395" y="2016609"/>
                  <a:pt x="6096783" y="2022197"/>
                </a:cubicBezTo>
                <a:cubicBezTo>
                  <a:pt x="6107422" y="2024203"/>
                  <a:pt x="6115643" y="2032683"/>
                  <a:pt x="6117307" y="2043367"/>
                </a:cubicBezTo>
                <a:lnTo>
                  <a:pt x="6131438" y="2141154"/>
                </a:lnTo>
                <a:cubicBezTo>
                  <a:pt x="6143719" y="2144850"/>
                  <a:pt x="6155663" y="2149051"/>
                  <a:pt x="6167608" y="2153587"/>
                </a:cubicBezTo>
                <a:lnTo>
                  <a:pt x="6237423" y="2085372"/>
                </a:lnTo>
                <a:cubicBezTo>
                  <a:pt x="6245229" y="2077629"/>
                  <a:pt x="6257199" y="2075922"/>
                  <a:pt x="6266864" y="2081172"/>
                </a:cubicBezTo>
                <a:cubicBezTo>
                  <a:pt x="6295386" y="2096253"/>
                  <a:pt x="6322569" y="2113734"/>
                  <a:pt x="6348118" y="2133425"/>
                </a:cubicBezTo>
                <a:cubicBezTo>
                  <a:pt x="6356847" y="2139953"/>
                  <a:pt x="6360264" y="2151420"/>
                  <a:pt x="6356530" y="2161652"/>
                </a:cubicBezTo>
                <a:lnTo>
                  <a:pt x="6323893" y="2254566"/>
                </a:lnTo>
                <a:cubicBezTo>
                  <a:pt x="6328435" y="2259103"/>
                  <a:pt x="6332810" y="2263303"/>
                  <a:pt x="6336847" y="2267672"/>
                </a:cubicBezTo>
                <a:cubicBezTo>
                  <a:pt x="6340885" y="2272041"/>
                  <a:pt x="6345090" y="2276409"/>
                  <a:pt x="6349296" y="2281282"/>
                </a:cubicBezTo>
                <a:lnTo>
                  <a:pt x="6443672" y="2252886"/>
                </a:lnTo>
                <a:cubicBezTo>
                  <a:pt x="6454110" y="2249828"/>
                  <a:pt x="6465339" y="2253747"/>
                  <a:pt x="6471599" y="2262632"/>
                </a:cubicBezTo>
                <a:cubicBezTo>
                  <a:pt x="6490078" y="2289229"/>
                  <a:pt x="6506285" y="2317331"/>
                  <a:pt x="6520049" y="2346641"/>
                </a:cubicBezTo>
                <a:cubicBezTo>
                  <a:pt x="6524729" y="2356589"/>
                  <a:pt x="6522415" y="2368419"/>
                  <a:pt x="6514329" y="2375876"/>
                </a:cubicBezTo>
                <a:lnTo>
                  <a:pt x="6442831" y="2443083"/>
                </a:lnTo>
                <a:cubicBezTo>
                  <a:pt x="6446869" y="2455180"/>
                  <a:pt x="6450570" y="2467278"/>
                  <a:pt x="6453766" y="2479711"/>
                </a:cubicBezTo>
                <a:lnTo>
                  <a:pt x="6550666" y="2498529"/>
                </a:lnTo>
                <a:cubicBezTo>
                  <a:pt x="6561303" y="2500543"/>
                  <a:pt x="6569445" y="2509148"/>
                  <a:pt x="6570854" y="2519869"/>
                </a:cubicBezTo>
                <a:cubicBezTo>
                  <a:pt x="6575111" y="2551491"/>
                  <a:pt x="6576686" y="2583416"/>
                  <a:pt x="6575564" y="2615303"/>
                </a:cubicBezTo>
                <a:cubicBezTo>
                  <a:pt x="6575173" y="2626328"/>
                  <a:pt x="6567692" y="2635837"/>
                  <a:pt x="6557059" y="2638826"/>
                </a:cubicBezTo>
                <a:lnTo>
                  <a:pt x="6465763" y="2663544"/>
                </a:lnTo>
                <a:lnTo>
                  <a:pt x="6410962" y="2663544"/>
                </a:lnTo>
                <a:lnTo>
                  <a:pt x="6415578" y="2638658"/>
                </a:lnTo>
                <a:cubicBezTo>
                  <a:pt x="6416676" y="2628310"/>
                  <a:pt x="6424027" y="2619700"/>
                  <a:pt x="6434084" y="2616983"/>
                </a:cubicBezTo>
                <a:lnTo>
                  <a:pt x="6525768" y="2592117"/>
                </a:lnTo>
                <a:cubicBezTo>
                  <a:pt x="6525768" y="2575315"/>
                  <a:pt x="6524927" y="2558513"/>
                  <a:pt x="6523245" y="2541711"/>
                </a:cubicBezTo>
                <a:lnTo>
                  <a:pt x="6428364" y="2523397"/>
                </a:lnTo>
                <a:cubicBezTo>
                  <a:pt x="6418454" y="2521422"/>
                  <a:pt x="6410659" y="2513768"/>
                  <a:pt x="6408513" y="2503907"/>
                </a:cubicBezTo>
                <a:cubicBezTo>
                  <a:pt x="6404016" y="2482906"/>
                  <a:pt x="6397885" y="2462289"/>
                  <a:pt x="6390176" y="2442243"/>
                </a:cubicBezTo>
                <a:cubicBezTo>
                  <a:pt x="6386437" y="2432672"/>
                  <a:pt x="6388977" y="2421790"/>
                  <a:pt x="6396569" y="2414856"/>
                </a:cubicBezTo>
                <a:lnTo>
                  <a:pt x="6466552" y="2349833"/>
                </a:lnTo>
                <a:cubicBezTo>
                  <a:pt x="6458645" y="2334375"/>
                  <a:pt x="6449729" y="2319422"/>
                  <a:pt x="6440644" y="2304972"/>
                </a:cubicBezTo>
                <a:lnTo>
                  <a:pt x="6348118" y="2332359"/>
                </a:lnTo>
                <a:cubicBezTo>
                  <a:pt x="6338390" y="2335392"/>
                  <a:pt x="6327793" y="2332197"/>
                  <a:pt x="6321370" y="2324294"/>
                </a:cubicBezTo>
                <a:cubicBezTo>
                  <a:pt x="6313632" y="2314885"/>
                  <a:pt x="6307071" y="2307492"/>
                  <a:pt x="6300510" y="2300604"/>
                </a:cubicBezTo>
                <a:cubicBezTo>
                  <a:pt x="6293949" y="2293715"/>
                  <a:pt x="6286715" y="2286658"/>
                  <a:pt x="6277799" y="2278593"/>
                </a:cubicBezTo>
                <a:cubicBezTo>
                  <a:pt x="6270254" y="2271787"/>
                  <a:pt x="6267534" y="2261124"/>
                  <a:pt x="6270901" y="2251542"/>
                </a:cubicBezTo>
                <a:lnTo>
                  <a:pt x="6303033" y="2160644"/>
                </a:lnTo>
                <a:cubicBezTo>
                  <a:pt x="6288997" y="2150609"/>
                  <a:pt x="6274454" y="2141300"/>
                  <a:pt x="6259462" y="2132753"/>
                </a:cubicBezTo>
                <a:lnTo>
                  <a:pt x="6191160" y="2199960"/>
                </a:lnTo>
                <a:cubicBezTo>
                  <a:pt x="6183822" y="2207175"/>
                  <a:pt x="6172813" y="2209175"/>
                  <a:pt x="6163402" y="2205001"/>
                </a:cubicBezTo>
                <a:cubicBezTo>
                  <a:pt x="6143665" y="2196423"/>
                  <a:pt x="6123308" y="2189346"/>
                  <a:pt x="6102504" y="2183831"/>
                </a:cubicBezTo>
                <a:cubicBezTo>
                  <a:pt x="6092755" y="2181254"/>
                  <a:pt x="6085478" y="2173127"/>
                  <a:pt x="6083998" y="2163165"/>
                </a:cubicBezTo>
                <a:lnTo>
                  <a:pt x="6070203" y="2067562"/>
                </a:lnTo>
                <a:cubicBezTo>
                  <a:pt x="6053380" y="2065210"/>
                  <a:pt x="6036558" y="2063530"/>
                  <a:pt x="6019735" y="2062689"/>
                </a:cubicBezTo>
                <a:lnTo>
                  <a:pt x="5990631" y="2152915"/>
                </a:lnTo>
                <a:cubicBezTo>
                  <a:pt x="5987153" y="2162511"/>
                  <a:pt x="5978289" y="2169118"/>
                  <a:pt x="5968088" y="2169717"/>
                </a:cubicBezTo>
                <a:cubicBezTo>
                  <a:pt x="5945455" y="2170980"/>
                  <a:pt x="5922955" y="2174013"/>
                  <a:pt x="5900797" y="2178790"/>
                </a:cubicBezTo>
                <a:cubicBezTo>
                  <a:pt x="5890991" y="2180939"/>
                  <a:pt x="5880838" y="2177120"/>
                  <a:pt x="5874889" y="2169045"/>
                </a:cubicBezTo>
                <a:lnTo>
                  <a:pt x="5818028" y="2090581"/>
                </a:lnTo>
                <a:cubicBezTo>
                  <a:pt x="5802551" y="2095957"/>
                  <a:pt x="5787410" y="2102006"/>
                  <a:pt x="5772774" y="2108559"/>
                </a:cubicBezTo>
                <a:lnTo>
                  <a:pt x="5788756" y="2201809"/>
                </a:lnTo>
                <a:cubicBezTo>
                  <a:pt x="5790632" y="2212132"/>
                  <a:pt x="5785864" y="2222528"/>
                  <a:pt x="5776812" y="2227852"/>
                </a:cubicBezTo>
                <a:cubicBezTo>
                  <a:pt x="5756166" y="2240020"/>
                  <a:pt x="5736583" y="2253903"/>
                  <a:pt x="5718268" y="2269352"/>
                </a:cubicBezTo>
                <a:cubicBezTo>
                  <a:pt x="5710592" y="2275928"/>
                  <a:pt x="5699712" y="2277253"/>
                  <a:pt x="5690678" y="2272712"/>
                </a:cubicBezTo>
                <a:lnTo>
                  <a:pt x="5603873" y="2229868"/>
                </a:lnTo>
                <a:cubicBezTo>
                  <a:pt x="5593274" y="2241125"/>
                  <a:pt x="5583180" y="2252886"/>
                  <a:pt x="5573591" y="2264984"/>
                </a:cubicBezTo>
                <a:lnTo>
                  <a:pt x="5630957" y="2339584"/>
                </a:lnTo>
                <a:cubicBezTo>
                  <a:pt x="5637323" y="2347957"/>
                  <a:pt x="5637858" y="2359384"/>
                  <a:pt x="5632303" y="2368315"/>
                </a:cubicBezTo>
                <a:cubicBezTo>
                  <a:pt x="5618812" y="2390050"/>
                  <a:pt x="5607272" y="2412934"/>
                  <a:pt x="5597816" y="2436699"/>
                </a:cubicBezTo>
                <a:cubicBezTo>
                  <a:pt x="5594061" y="2446101"/>
                  <a:pt x="5585069" y="2452375"/>
                  <a:pt x="5574937" y="2452660"/>
                </a:cubicBezTo>
                <a:lnTo>
                  <a:pt x="5478373" y="2454844"/>
                </a:lnTo>
                <a:cubicBezTo>
                  <a:pt x="5474672" y="2469126"/>
                  <a:pt x="5471476" y="2483408"/>
                  <a:pt x="5468785" y="2497857"/>
                </a:cubicBezTo>
                <a:lnTo>
                  <a:pt x="5554413" y="2537511"/>
                </a:lnTo>
                <a:cubicBezTo>
                  <a:pt x="5563936" y="2541908"/>
                  <a:pt x="5569709" y="2551764"/>
                  <a:pt x="5568881" y="2562209"/>
                </a:cubicBezTo>
                <a:cubicBezTo>
                  <a:pt x="5566974" y="2589035"/>
                  <a:pt x="5567594" y="2615980"/>
                  <a:pt x="5570731" y="2642690"/>
                </a:cubicBezTo>
                <a:lnTo>
                  <a:pt x="5560009" y="2663544"/>
                </a:lnTo>
                <a:lnTo>
                  <a:pt x="5462357" y="2663544"/>
                </a:lnTo>
                <a:lnTo>
                  <a:pt x="5519085" y="2632105"/>
                </a:lnTo>
                <a:cubicBezTo>
                  <a:pt x="5517600" y="2613606"/>
                  <a:pt x="5517207" y="2595036"/>
                  <a:pt x="5517907" y="2576491"/>
                </a:cubicBezTo>
                <a:lnTo>
                  <a:pt x="5430429" y="2535998"/>
                </a:lnTo>
                <a:cubicBezTo>
                  <a:pt x="5420225" y="2531445"/>
                  <a:pt x="5414309" y="2520659"/>
                  <a:pt x="5415961" y="2509619"/>
                </a:cubicBezTo>
                <a:cubicBezTo>
                  <a:pt x="5420192" y="2480380"/>
                  <a:pt x="5426660" y="2451508"/>
                  <a:pt x="5435307" y="2423257"/>
                </a:cubicBezTo>
                <a:cubicBezTo>
                  <a:pt x="5438495" y="2412871"/>
                  <a:pt x="5447986" y="2405694"/>
                  <a:pt x="5458859" y="2405447"/>
                </a:cubicBezTo>
                <a:lnTo>
                  <a:pt x="5557610" y="2403095"/>
                </a:lnTo>
                <a:cubicBezTo>
                  <a:pt x="5564480" y="2387411"/>
                  <a:pt x="5572173" y="2372101"/>
                  <a:pt x="5580657" y="2357226"/>
                </a:cubicBezTo>
                <a:lnTo>
                  <a:pt x="5522113" y="2280945"/>
                </a:lnTo>
                <a:cubicBezTo>
                  <a:pt x="5515328" y="2272003"/>
                  <a:pt x="5515328" y="2259644"/>
                  <a:pt x="5522113" y="2250702"/>
                </a:cubicBezTo>
                <a:cubicBezTo>
                  <a:pt x="5540001" y="2226215"/>
                  <a:pt x="5559801" y="2203180"/>
                  <a:pt x="5581329" y="2181814"/>
                </a:cubicBezTo>
                <a:cubicBezTo>
                  <a:pt x="5588930" y="2174140"/>
                  <a:pt x="5600620" y="2172240"/>
                  <a:pt x="5610265" y="2177110"/>
                </a:cubicBezTo>
                <a:lnTo>
                  <a:pt x="5699090" y="2220963"/>
                </a:lnTo>
                <a:cubicBezTo>
                  <a:pt x="5711137" y="2211380"/>
                  <a:pt x="5723658" y="2202408"/>
                  <a:pt x="5736606" y="2194080"/>
                </a:cubicBezTo>
                <a:lnTo>
                  <a:pt x="5719782" y="2098813"/>
                </a:lnTo>
                <a:cubicBezTo>
                  <a:pt x="5717812" y="2087820"/>
                  <a:pt x="5723371" y="2076853"/>
                  <a:pt x="5733409" y="2071930"/>
                </a:cubicBezTo>
                <a:cubicBezTo>
                  <a:pt x="5761376" y="2058379"/>
                  <a:pt x="5790409" y="2047140"/>
                  <a:pt x="5820215" y="2038327"/>
                </a:cubicBezTo>
                <a:cubicBezTo>
                  <a:pt x="5830544" y="2035162"/>
                  <a:pt x="5841747" y="2038870"/>
                  <a:pt x="5848141" y="2047568"/>
                </a:cubicBezTo>
                <a:lnTo>
                  <a:pt x="5906348" y="2127713"/>
                </a:lnTo>
                <a:cubicBezTo>
                  <a:pt x="5919807" y="2125192"/>
                  <a:pt x="5933601" y="2123344"/>
                  <a:pt x="5947396" y="2122000"/>
                </a:cubicBezTo>
                <a:lnTo>
                  <a:pt x="5977341" y="2029758"/>
                </a:lnTo>
                <a:cubicBezTo>
                  <a:pt x="5981020" y="2019510"/>
                  <a:pt x="5990836" y="2012749"/>
                  <a:pt x="6001734" y="2012956"/>
                </a:cubicBezTo>
                <a:close/>
                <a:moveTo>
                  <a:pt x="4880414" y="2000347"/>
                </a:moveTo>
                <a:lnTo>
                  <a:pt x="4880488" y="2000355"/>
                </a:lnTo>
                <a:lnTo>
                  <a:pt x="4880321" y="2000355"/>
                </a:lnTo>
                <a:close/>
                <a:moveTo>
                  <a:pt x="9090250" y="1977336"/>
                </a:moveTo>
                <a:cubicBezTo>
                  <a:pt x="9104187" y="1974830"/>
                  <a:pt x="9117518" y="1984083"/>
                  <a:pt x="9120027" y="1998002"/>
                </a:cubicBezTo>
                <a:cubicBezTo>
                  <a:pt x="9122535" y="2011921"/>
                  <a:pt x="9113272" y="2025236"/>
                  <a:pt x="9099335" y="2027741"/>
                </a:cubicBezTo>
                <a:lnTo>
                  <a:pt x="9079988" y="2031270"/>
                </a:lnTo>
                <a:cubicBezTo>
                  <a:pt x="9078467" y="2031324"/>
                  <a:pt x="9076944" y="2031211"/>
                  <a:pt x="9075446" y="2030934"/>
                </a:cubicBezTo>
                <a:cubicBezTo>
                  <a:pt x="9063281" y="2030837"/>
                  <a:pt x="9052869" y="2022194"/>
                  <a:pt x="9050548" y="2010267"/>
                </a:cubicBezTo>
                <a:cubicBezTo>
                  <a:pt x="9048007" y="1996582"/>
                  <a:pt x="9057054" y="1983429"/>
                  <a:pt x="9070758" y="1980891"/>
                </a:cubicBezTo>
                <a:cubicBezTo>
                  <a:pt x="9070807" y="1980882"/>
                  <a:pt x="9070855" y="1980873"/>
                  <a:pt x="9070904" y="1980864"/>
                </a:cubicBezTo>
                <a:close/>
                <a:moveTo>
                  <a:pt x="7477270" y="1934491"/>
                </a:moveTo>
                <a:cubicBezTo>
                  <a:pt x="7458765" y="1934491"/>
                  <a:pt x="7455737" y="1940539"/>
                  <a:pt x="7455737" y="1953981"/>
                </a:cubicBezTo>
                <a:cubicBezTo>
                  <a:pt x="7457467" y="1977822"/>
                  <a:pt x="7464972" y="2000886"/>
                  <a:pt x="7477606" y="2021188"/>
                </a:cubicBezTo>
                <a:cubicBezTo>
                  <a:pt x="7491305" y="1999315"/>
                  <a:pt x="7498644" y="1974068"/>
                  <a:pt x="7498803" y="1948268"/>
                </a:cubicBezTo>
                <a:cubicBezTo>
                  <a:pt x="7497963" y="1941548"/>
                  <a:pt x="7496953" y="1934491"/>
                  <a:pt x="7477270" y="1934491"/>
                </a:cubicBezTo>
                <a:close/>
                <a:moveTo>
                  <a:pt x="7856627" y="1933483"/>
                </a:moveTo>
                <a:cubicBezTo>
                  <a:pt x="7844179" y="1932281"/>
                  <a:pt x="7831710" y="1935558"/>
                  <a:pt x="7821467" y="1942724"/>
                </a:cubicBezTo>
                <a:cubicBezTo>
                  <a:pt x="7815781" y="1948419"/>
                  <a:pt x="7813049" y="1956419"/>
                  <a:pt x="7814065" y="1964398"/>
                </a:cubicBezTo>
                <a:cubicBezTo>
                  <a:pt x="7816188" y="1991403"/>
                  <a:pt x="7825288" y="2017397"/>
                  <a:pt x="7840477" y="2039838"/>
                </a:cubicBezTo>
                <a:cubicBezTo>
                  <a:pt x="7867562" y="2008251"/>
                  <a:pt x="7889600" y="1972631"/>
                  <a:pt x="7889600" y="1949108"/>
                </a:cubicBezTo>
                <a:cubicBezTo>
                  <a:pt x="7889600" y="1944068"/>
                  <a:pt x="7889600" y="1933483"/>
                  <a:pt x="7856627" y="1933483"/>
                </a:cubicBezTo>
                <a:close/>
                <a:moveTo>
                  <a:pt x="7664509" y="1933483"/>
                </a:moveTo>
                <a:cubicBezTo>
                  <a:pt x="7651518" y="1932136"/>
                  <a:pt x="7638435" y="1934961"/>
                  <a:pt x="7627162" y="1941548"/>
                </a:cubicBezTo>
                <a:cubicBezTo>
                  <a:pt x="7622907" y="1944923"/>
                  <a:pt x="7620736" y="1950280"/>
                  <a:pt x="7621443" y="1955661"/>
                </a:cubicBezTo>
                <a:cubicBezTo>
                  <a:pt x="7621443" y="1980696"/>
                  <a:pt x="7641798" y="2014468"/>
                  <a:pt x="7666696" y="2044207"/>
                </a:cubicBezTo>
                <a:cubicBezTo>
                  <a:pt x="7692771" y="2012787"/>
                  <a:pt x="7709594" y="1979352"/>
                  <a:pt x="7709594" y="1958013"/>
                </a:cubicBezTo>
                <a:cubicBezTo>
                  <a:pt x="7709594" y="1950621"/>
                  <a:pt x="7709594" y="1933483"/>
                  <a:pt x="7664509" y="1933483"/>
                </a:cubicBezTo>
                <a:close/>
                <a:moveTo>
                  <a:pt x="1030237" y="1908113"/>
                </a:moveTo>
                <a:lnTo>
                  <a:pt x="1039153" y="1908953"/>
                </a:lnTo>
                <a:cubicBezTo>
                  <a:pt x="1079014" y="1912653"/>
                  <a:pt x="1118443" y="1920078"/>
                  <a:pt x="1156915" y="1931131"/>
                </a:cubicBezTo>
                <a:lnTo>
                  <a:pt x="1164989" y="1933484"/>
                </a:lnTo>
                <a:cubicBezTo>
                  <a:pt x="1176646" y="1936668"/>
                  <a:pt x="1184406" y="1947659"/>
                  <a:pt x="1183494" y="1959694"/>
                </a:cubicBezTo>
                <a:lnTo>
                  <a:pt x="1174409" y="2094109"/>
                </a:lnTo>
                <a:cubicBezTo>
                  <a:pt x="1192840" y="2102010"/>
                  <a:pt x="1210763" y="2111045"/>
                  <a:pt x="1228074" y="2121160"/>
                </a:cubicBezTo>
                <a:lnTo>
                  <a:pt x="1324301" y="2030430"/>
                </a:lnTo>
                <a:cubicBezTo>
                  <a:pt x="1333231" y="2022002"/>
                  <a:pt x="1346939" y="2021222"/>
                  <a:pt x="1356769" y="2028582"/>
                </a:cubicBezTo>
                <a:lnTo>
                  <a:pt x="1363835" y="2033790"/>
                </a:lnTo>
                <a:cubicBezTo>
                  <a:pt x="1396633" y="2058330"/>
                  <a:pt x="1426997" y="2085955"/>
                  <a:pt x="1454511" y="2116288"/>
                </a:cubicBezTo>
                <a:lnTo>
                  <a:pt x="1460230" y="2122504"/>
                </a:lnTo>
                <a:cubicBezTo>
                  <a:pt x="1468304" y="2131464"/>
                  <a:pt x="1469005" y="2144843"/>
                  <a:pt x="1461913" y="2154596"/>
                </a:cubicBezTo>
                <a:lnTo>
                  <a:pt x="1382172" y="2261959"/>
                </a:lnTo>
                <a:cubicBezTo>
                  <a:pt x="1388060" y="2270192"/>
                  <a:pt x="1393275" y="2278761"/>
                  <a:pt x="1397987" y="2285650"/>
                </a:cubicBezTo>
                <a:cubicBezTo>
                  <a:pt x="1402696" y="2292539"/>
                  <a:pt x="1407911" y="2302452"/>
                  <a:pt x="1412453" y="2310349"/>
                </a:cubicBezTo>
                <a:lnTo>
                  <a:pt x="1544008" y="2285650"/>
                </a:lnTo>
                <a:cubicBezTo>
                  <a:pt x="1555847" y="2283567"/>
                  <a:pt x="1567540" y="2290001"/>
                  <a:pt x="1572103" y="2301108"/>
                </a:cubicBezTo>
                <a:lnTo>
                  <a:pt x="1575299" y="2309005"/>
                </a:lnTo>
                <a:cubicBezTo>
                  <a:pt x="1590144" y="2346736"/>
                  <a:pt x="1601409" y="2385775"/>
                  <a:pt x="1608945" y="2425610"/>
                </a:cubicBezTo>
                <a:lnTo>
                  <a:pt x="1610627" y="2434346"/>
                </a:lnTo>
                <a:cubicBezTo>
                  <a:pt x="1612983" y="2446395"/>
                  <a:pt x="1606305" y="2458386"/>
                  <a:pt x="1594813" y="2462741"/>
                </a:cubicBezTo>
                <a:lnTo>
                  <a:pt x="1470997" y="2509452"/>
                </a:lnTo>
                <a:cubicBezTo>
                  <a:pt x="1472175" y="2529428"/>
                  <a:pt x="1472175" y="2549457"/>
                  <a:pt x="1470997" y="2569434"/>
                </a:cubicBezTo>
                <a:lnTo>
                  <a:pt x="1596159" y="2619840"/>
                </a:lnTo>
                <a:cubicBezTo>
                  <a:pt x="1607184" y="2624319"/>
                  <a:pt x="1613617" y="2635842"/>
                  <a:pt x="1611636" y="2647563"/>
                </a:cubicBezTo>
                <a:lnTo>
                  <a:pt x="1610122" y="2655964"/>
                </a:lnTo>
                <a:lnTo>
                  <a:pt x="1608040" y="2663544"/>
                </a:lnTo>
                <a:lnTo>
                  <a:pt x="1557542" y="2663544"/>
                </a:lnTo>
                <a:lnTo>
                  <a:pt x="1559149" y="2657644"/>
                </a:lnTo>
                <a:lnTo>
                  <a:pt x="1436005" y="2607238"/>
                </a:lnTo>
                <a:cubicBezTo>
                  <a:pt x="1425706" y="2603121"/>
                  <a:pt x="1419342" y="2592732"/>
                  <a:pt x="1420360" y="2581700"/>
                </a:cubicBezTo>
                <a:cubicBezTo>
                  <a:pt x="1422858" y="2552325"/>
                  <a:pt x="1422407" y="2522775"/>
                  <a:pt x="1419014" y="2493489"/>
                </a:cubicBezTo>
                <a:cubicBezTo>
                  <a:pt x="1418755" y="2482589"/>
                  <a:pt x="1425543" y="2472758"/>
                  <a:pt x="1435837" y="2469126"/>
                </a:cubicBezTo>
                <a:lnTo>
                  <a:pt x="1557635" y="2423089"/>
                </a:lnTo>
                <a:cubicBezTo>
                  <a:pt x="1551577" y="2394490"/>
                  <a:pt x="1543309" y="2366403"/>
                  <a:pt x="1532905" y="2339080"/>
                </a:cubicBezTo>
                <a:lnTo>
                  <a:pt x="1403537" y="2363275"/>
                </a:lnTo>
                <a:cubicBezTo>
                  <a:pt x="1392435" y="2365287"/>
                  <a:pt x="1381334" y="2359743"/>
                  <a:pt x="1376285" y="2349665"/>
                </a:cubicBezTo>
                <a:cubicBezTo>
                  <a:pt x="1369723" y="2336392"/>
                  <a:pt x="1362826" y="2324294"/>
                  <a:pt x="1355424" y="2312365"/>
                </a:cubicBezTo>
                <a:cubicBezTo>
                  <a:pt x="1348022" y="2300436"/>
                  <a:pt x="1340619" y="2290019"/>
                  <a:pt x="1330862" y="2277081"/>
                </a:cubicBezTo>
                <a:cubicBezTo>
                  <a:pt x="1324076" y="2268139"/>
                  <a:pt x="1324076" y="2255780"/>
                  <a:pt x="1330862" y="2246838"/>
                </a:cubicBezTo>
                <a:lnTo>
                  <a:pt x="1409257" y="2141154"/>
                </a:lnTo>
                <a:cubicBezTo>
                  <a:pt x="1388976" y="2120142"/>
                  <a:pt x="1367219" y="2100602"/>
                  <a:pt x="1344152" y="2082684"/>
                </a:cubicBezTo>
                <a:lnTo>
                  <a:pt x="1249439" y="2172070"/>
                </a:lnTo>
                <a:cubicBezTo>
                  <a:pt x="1240977" y="2179952"/>
                  <a:pt x="1228251" y="2181127"/>
                  <a:pt x="1218486" y="2174926"/>
                </a:cubicBezTo>
                <a:cubicBezTo>
                  <a:pt x="1193594" y="2159036"/>
                  <a:pt x="1167159" y="2145695"/>
                  <a:pt x="1139587" y="2135106"/>
                </a:cubicBezTo>
                <a:cubicBezTo>
                  <a:pt x="1128949" y="2131430"/>
                  <a:pt x="1122070" y="2121123"/>
                  <a:pt x="1122764" y="2109903"/>
                </a:cubicBezTo>
                <a:lnTo>
                  <a:pt x="1133027" y="1976832"/>
                </a:lnTo>
                <a:cubicBezTo>
                  <a:pt x="1105421" y="1969253"/>
                  <a:pt x="1077311" y="1963638"/>
                  <a:pt x="1048911" y="1960030"/>
                </a:cubicBezTo>
                <a:lnTo>
                  <a:pt x="1017789" y="2085036"/>
                </a:lnTo>
                <a:cubicBezTo>
                  <a:pt x="1014955" y="2096495"/>
                  <a:pt x="1004538" y="2104456"/>
                  <a:pt x="992722" y="2104190"/>
                </a:cubicBezTo>
                <a:cubicBezTo>
                  <a:pt x="960679" y="2103359"/>
                  <a:pt x="928640" y="2106007"/>
                  <a:pt x="897169" y="2112087"/>
                </a:cubicBezTo>
                <a:cubicBezTo>
                  <a:pt x="886415" y="2114116"/>
                  <a:pt x="875568" y="2109038"/>
                  <a:pt x="870250" y="2099486"/>
                </a:cubicBezTo>
                <a:lnTo>
                  <a:pt x="805987" y="1982881"/>
                </a:lnTo>
                <a:cubicBezTo>
                  <a:pt x="779147" y="1991230"/>
                  <a:pt x="752948" y="2001506"/>
                  <a:pt x="727592" y="2013628"/>
                </a:cubicBezTo>
                <a:lnTo>
                  <a:pt x="768808" y="2135106"/>
                </a:lnTo>
                <a:cubicBezTo>
                  <a:pt x="772746" y="2146396"/>
                  <a:pt x="768083" y="2158886"/>
                  <a:pt x="757705" y="2164845"/>
                </a:cubicBezTo>
                <a:lnTo>
                  <a:pt x="747275" y="2171230"/>
                </a:lnTo>
                <a:cubicBezTo>
                  <a:pt x="720786" y="2187772"/>
                  <a:pt x="696141" y="2207091"/>
                  <a:pt x="673759" y="2228860"/>
                </a:cubicBezTo>
                <a:cubicBezTo>
                  <a:pt x="665808" y="2236473"/>
                  <a:pt x="653852" y="2238101"/>
                  <a:pt x="644150" y="2232892"/>
                </a:cubicBezTo>
                <a:lnTo>
                  <a:pt x="526390" y="2169549"/>
                </a:lnTo>
                <a:cubicBezTo>
                  <a:pt x="509052" y="2190583"/>
                  <a:pt x="493147" y="2212755"/>
                  <a:pt x="478781" y="2235917"/>
                </a:cubicBezTo>
                <a:lnTo>
                  <a:pt x="579719" y="2315894"/>
                </a:lnTo>
                <a:cubicBezTo>
                  <a:pt x="589110" y="2323309"/>
                  <a:pt x="591990" y="2336293"/>
                  <a:pt x="586616" y="2346977"/>
                </a:cubicBezTo>
                <a:cubicBezTo>
                  <a:pt x="569333" y="2381185"/>
                  <a:pt x="556607" y="2417505"/>
                  <a:pt x="548765" y="2455013"/>
                </a:cubicBezTo>
                <a:cubicBezTo>
                  <a:pt x="546432" y="2465947"/>
                  <a:pt x="537208" y="2474068"/>
                  <a:pt x="526054" y="2475007"/>
                </a:cubicBezTo>
                <a:lnTo>
                  <a:pt x="392816" y="2485928"/>
                </a:lnTo>
                <a:cubicBezTo>
                  <a:pt x="390097" y="2512383"/>
                  <a:pt x="389142" y="2538989"/>
                  <a:pt x="389956" y="2565570"/>
                </a:cubicBezTo>
                <a:lnTo>
                  <a:pt x="518483" y="2578507"/>
                </a:lnTo>
                <a:cubicBezTo>
                  <a:pt x="530226" y="2579677"/>
                  <a:pt x="539589" y="2588819"/>
                  <a:pt x="541026" y="2600518"/>
                </a:cubicBezTo>
                <a:lnTo>
                  <a:pt x="557763" y="2663544"/>
                </a:lnTo>
                <a:lnTo>
                  <a:pt x="504136" y="2663544"/>
                </a:lnTo>
                <a:lnTo>
                  <a:pt x="493754" y="2626392"/>
                </a:lnTo>
                <a:lnTo>
                  <a:pt x="363208" y="2613119"/>
                </a:lnTo>
                <a:cubicBezTo>
                  <a:pt x="350858" y="2611886"/>
                  <a:pt x="341271" y="2601811"/>
                  <a:pt x="340666" y="2589428"/>
                </a:cubicBezTo>
                <a:lnTo>
                  <a:pt x="340666" y="2580524"/>
                </a:lnTo>
                <a:cubicBezTo>
                  <a:pt x="338646" y="2542787"/>
                  <a:pt x="339997" y="2504945"/>
                  <a:pt x="344704" y="2467446"/>
                </a:cubicBezTo>
                <a:lnTo>
                  <a:pt x="345712" y="2459045"/>
                </a:lnTo>
                <a:cubicBezTo>
                  <a:pt x="347181" y="2447140"/>
                  <a:pt x="356795" y="2437889"/>
                  <a:pt x="368760" y="2436866"/>
                </a:cubicBezTo>
                <a:lnTo>
                  <a:pt x="503343" y="2426786"/>
                </a:lnTo>
                <a:cubicBezTo>
                  <a:pt x="510416" y="2397964"/>
                  <a:pt x="520102" y="2369845"/>
                  <a:pt x="532278" y="2342776"/>
                </a:cubicBezTo>
                <a:lnTo>
                  <a:pt x="430164" y="2261623"/>
                </a:lnTo>
                <a:cubicBezTo>
                  <a:pt x="420358" y="2253818"/>
                  <a:pt x="417780" y="2240007"/>
                  <a:pt x="424107" y="2229196"/>
                </a:cubicBezTo>
                <a:lnTo>
                  <a:pt x="428650" y="2221467"/>
                </a:lnTo>
                <a:cubicBezTo>
                  <a:pt x="448224" y="2188267"/>
                  <a:pt x="470746" y="2156889"/>
                  <a:pt x="495942" y="2127713"/>
                </a:cubicBezTo>
                <a:lnTo>
                  <a:pt x="501324" y="2121328"/>
                </a:lnTo>
                <a:cubicBezTo>
                  <a:pt x="509088" y="2112271"/>
                  <a:pt x="522145" y="2109888"/>
                  <a:pt x="532615" y="2115616"/>
                </a:cubicBezTo>
                <a:lnTo>
                  <a:pt x="651721" y="2179966"/>
                </a:lnTo>
                <a:cubicBezTo>
                  <a:pt x="670998" y="2162771"/>
                  <a:pt x="691584" y="2147098"/>
                  <a:pt x="713293" y="2133089"/>
                </a:cubicBezTo>
                <a:lnTo>
                  <a:pt x="671235" y="2009932"/>
                </a:lnTo>
                <a:cubicBezTo>
                  <a:pt x="667141" y="1998020"/>
                  <a:pt x="672545" y="1984925"/>
                  <a:pt x="683852" y="1979352"/>
                </a:cubicBezTo>
                <a:lnTo>
                  <a:pt x="691927" y="1975152"/>
                </a:lnTo>
                <a:cubicBezTo>
                  <a:pt x="727123" y="1957248"/>
                  <a:pt x="763896" y="1942624"/>
                  <a:pt x="801781" y="1931467"/>
                </a:cubicBezTo>
                <a:lnTo>
                  <a:pt x="809856" y="1929115"/>
                </a:lnTo>
                <a:cubicBezTo>
                  <a:pt x="821200" y="1925788"/>
                  <a:pt x="833329" y="1930830"/>
                  <a:pt x="838960" y="1941212"/>
                </a:cubicBezTo>
                <a:lnTo>
                  <a:pt x="904403" y="2059665"/>
                </a:lnTo>
                <a:cubicBezTo>
                  <a:pt x="926680" y="2056270"/>
                  <a:pt x="949161" y="2054362"/>
                  <a:pt x="971693" y="2053953"/>
                </a:cubicBezTo>
                <a:lnTo>
                  <a:pt x="1003321" y="1927099"/>
                </a:lnTo>
                <a:cubicBezTo>
                  <a:pt x="1006282" y="1914941"/>
                  <a:pt x="1017775" y="1906834"/>
                  <a:pt x="1030237" y="1908113"/>
                </a:cubicBezTo>
                <a:close/>
                <a:moveTo>
                  <a:pt x="7664173" y="1882741"/>
                </a:moveTo>
                <a:cubicBezTo>
                  <a:pt x="7688976" y="1881214"/>
                  <a:pt x="7713572" y="1888080"/>
                  <a:pt x="7733988" y="1902231"/>
                </a:cubicBezTo>
                <a:cubicBezTo>
                  <a:pt x="7750972" y="1915523"/>
                  <a:pt x="7760544" y="1936143"/>
                  <a:pt x="7759727" y="1957677"/>
                </a:cubicBezTo>
                <a:cubicBezTo>
                  <a:pt x="7759727" y="1994809"/>
                  <a:pt x="7735333" y="2041686"/>
                  <a:pt x="7701688" y="2080499"/>
                </a:cubicBezTo>
                <a:cubicBezTo>
                  <a:pt x="7714498" y="2094611"/>
                  <a:pt x="7730890" y="2105002"/>
                  <a:pt x="7749128" y="2110574"/>
                </a:cubicBezTo>
                <a:cubicBezTo>
                  <a:pt x="7760736" y="2110574"/>
                  <a:pt x="7781933" y="2096461"/>
                  <a:pt x="7804476" y="2076130"/>
                </a:cubicBezTo>
                <a:cubicBezTo>
                  <a:pt x="7780941" y="2043132"/>
                  <a:pt x="7766707" y="2004429"/>
                  <a:pt x="7763259" y="1964062"/>
                </a:cubicBezTo>
                <a:cubicBezTo>
                  <a:pt x="7762409" y="1942061"/>
                  <a:pt x="7770973" y="1920738"/>
                  <a:pt x="7786811" y="1905424"/>
                </a:cubicBezTo>
                <a:cubicBezTo>
                  <a:pt x="7806188" y="1889219"/>
                  <a:pt x="7831072" y="1881096"/>
                  <a:pt x="7856290" y="1882741"/>
                </a:cubicBezTo>
                <a:cubicBezTo>
                  <a:pt x="7933675" y="1882741"/>
                  <a:pt x="7940405" y="1933147"/>
                  <a:pt x="7940405" y="1948772"/>
                </a:cubicBezTo>
                <a:cubicBezTo>
                  <a:pt x="7940405" y="1998170"/>
                  <a:pt x="7894142" y="2055464"/>
                  <a:pt x="7871263" y="2080667"/>
                </a:cubicBezTo>
                <a:lnTo>
                  <a:pt x="7889265" y="2097416"/>
                </a:lnTo>
                <a:lnTo>
                  <a:pt x="7903793" y="2067461"/>
                </a:lnTo>
                <a:cubicBezTo>
                  <a:pt x="7908291" y="2058994"/>
                  <a:pt x="7911186" y="2054224"/>
                  <a:pt x="7911975" y="2052944"/>
                </a:cubicBezTo>
                <a:cubicBezTo>
                  <a:pt x="7919315" y="2041066"/>
                  <a:pt x="7934906" y="2037380"/>
                  <a:pt x="7946799" y="2044711"/>
                </a:cubicBezTo>
                <a:cubicBezTo>
                  <a:pt x="7958691" y="2052042"/>
                  <a:pt x="7962382" y="2067613"/>
                  <a:pt x="7955042" y="2079491"/>
                </a:cubicBezTo>
                <a:cubicBezTo>
                  <a:pt x="7954845" y="2079786"/>
                  <a:pt x="7952504" y="2083665"/>
                  <a:pt x="7948524" y="2091297"/>
                </a:cubicBezTo>
                <a:lnTo>
                  <a:pt x="7933429" y="2122989"/>
                </a:lnTo>
                <a:lnTo>
                  <a:pt x="7945631" y="2128037"/>
                </a:lnTo>
                <a:cubicBezTo>
                  <a:pt x="7950197" y="2132597"/>
                  <a:pt x="7953022" y="2138898"/>
                  <a:pt x="7953022" y="2145858"/>
                </a:cubicBezTo>
                <a:cubicBezTo>
                  <a:pt x="7953022" y="2159777"/>
                  <a:pt x="7941724" y="2171061"/>
                  <a:pt x="7927787" y="2171061"/>
                </a:cubicBezTo>
                <a:lnTo>
                  <a:pt x="7927451" y="2171397"/>
                </a:lnTo>
                <a:lnTo>
                  <a:pt x="7914769" y="2169131"/>
                </a:lnTo>
                <a:lnTo>
                  <a:pt x="7909021" y="2183499"/>
                </a:lnTo>
                <a:cubicBezTo>
                  <a:pt x="7877094" y="2270982"/>
                  <a:pt x="7836330" y="2416043"/>
                  <a:pt x="7813371" y="2627664"/>
                </a:cubicBezTo>
                <a:lnTo>
                  <a:pt x="7810191" y="2663544"/>
                </a:lnTo>
                <a:lnTo>
                  <a:pt x="7759293" y="2663544"/>
                </a:lnTo>
                <a:lnTo>
                  <a:pt x="7763213" y="2619082"/>
                </a:lnTo>
                <a:cubicBezTo>
                  <a:pt x="7786611" y="2402528"/>
                  <a:pt x="7828283" y="2254521"/>
                  <a:pt x="7861614" y="2164255"/>
                </a:cubicBezTo>
                <a:lnTo>
                  <a:pt x="7869186" y="2145591"/>
                </a:lnTo>
                <a:lnTo>
                  <a:pt x="7835261" y="2116287"/>
                </a:lnTo>
                <a:cubicBezTo>
                  <a:pt x="7810364" y="2137961"/>
                  <a:pt x="7777223" y="2161316"/>
                  <a:pt x="7749465" y="2161316"/>
                </a:cubicBezTo>
                <a:cubicBezTo>
                  <a:pt x="7726922" y="2161316"/>
                  <a:pt x="7695799" y="2143338"/>
                  <a:pt x="7665350" y="2116791"/>
                </a:cubicBezTo>
                <a:cubicBezTo>
                  <a:pt x="7634228" y="2143338"/>
                  <a:pt x="7600582" y="2161316"/>
                  <a:pt x="7572656" y="2161316"/>
                </a:cubicBezTo>
                <a:cubicBezTo>
                  <a:pt x="7541870" y="2161316"/>
                  <a:pt x="7507888" y="2139137"/>
                  <a:pt x="7478448" y="2107718"/>
                </a:cubicBezTo>
                <a:lnTo>
                  <a:pt x="7474111" y="2111712"/>
                </a:lnTo>
                <a:lnTo>
                  <a:pt x="7495453" y="2164255"/>
                </a:lnTo>
                <a:cubicBezTo>
                  <a:pt x="7528816" y="2254521"/>
                  <a:pt x="7570498" y="2402528"/>
                  <a:pt x="7593899" y="2619082"/>
                </a:cubicBezTo>
                <a:lnTo>
                  <a:pt x="7597819" y="2663544"/>
                </a:lnTo>
                <a:lnTo>
                  <a:pt x="7546924" y="2663544"/>
                </a:lnTo>
                <a:lnTo>
                  <a:pt x="7543744" y="2627664"/>
                </a:lnTo>
                <a:cubicBezTo>
                  <a:pt x="7520785" y="2416043"/>
                  <a:pt x="7480021" y="2270982"/>
                  <a:pt x="7448093" y="2183499"/>
                </a:cubicBezTo>
                <a:lnTo>
                  <a:pt x="7431973" y="2143205"/>
                </a:lnTo>
                <a:lnTo>
                  <a:pt x="7413343" y="2150058"/>
                </a:lnTo>
                <a:cubicBezTo>
                  <a:pt x="7399407" y="2150337"/>
                  <a:pt x="7387883" y="2139279"/>
                  <a:pt x="7387604" y="2125360"/>
                </a:cubicBezTo>
                <a:cubicBezTo>
                  <a:pt x="7387326" y="2111440"/>
                  <a:pt x="7398397" y="2099931"/>
                  <a:pt x="7412334" y="2099653"/>
                </a:cubicBezTo>
                <a:lnTo>
                  <a:pt x="7412496" y="2099497"/>
                </a:lnTo>
                <a:lnTo>
                  <a:pt x="7408590" y="2091297"/>
                </a:lnTo>
                <a:cubicBezTo>
                  <a:pt x="7404610" y="2083665"/>
                  <a:pt x="7402269" y="2079786"/>
                  <a:pt x="7402072" y="2079491"/>
                </a:cubicBezTo>
                <a:cubicBezTo>
                  <a:pt x="7394887" y="2067589"/>
                  <a:pt x="7398550" y="2052133"/>
                  <a:pt x="7410315" y="2044711"/>
                </a:cubicBezTo>
                <a:cubicBezTo>
                  <a:pt x="7416191" y="2041057"/>
                  <a:pt x="7422994" y="2040129"/>
                  <a:pt x="7429242" y="2041581"/>
                </a:cubicBezTo>
                <a:lnTo>
                  <a:pt x="7434017" y="2044995"/>
                </a:lnTo>
                <a:lnTo>
                  <a:pt x="7417229" y="2013563"/>
                </a:lnTo>
                <a:cubicBezTo>
                  <a:pt x="7410182" y="1994482"/>
                  <a:pt x="7405736" y="1974443"/>
                  <a:pt x="7404091" y="1953981"/>
                </a:cubicBezTo>
                <a:cubicBezTo>
                  <a:pt x="7402992" y="1935496"/>
                  <a:pt x="7409354" y="1917341"/>
                  <a:pt x="7421755" y="1903575"/>
                </a:cubicBezTo>
                <a:cubicBezTo>
                  <a:pt x="7436176" y="1889432"/>
                  <a:pt x="7455917" y="1882047"/>
                  <a:pt x="7476093" y="1883245"/>
                </a:cubicBezTo>
                <a:cubicBezTo>
                  <a:pt x="7496260" y="1882015"/>
                  <a:pt x="7516024" y="1889265"/>
                  <a:pt x="7530599" y="1903239"/>
                </a:cubicBezTo>
                <a:cubicBezTo>
                  <a:pt x="7542830" y="1916647"/>
                  <a:pt x="7549242" y="1934349"/>
                  <a:pt x="7548431" y="1952469"/>
                </a:cubicBezTo>
                <a:cubicBezTo>
                  <a:pt x="7544865" y="1992960"/>
                  <a:pt x="7531280" y="2031932"/>
                  <a:pt x="7508897" y="2065881"/>
                </a:cubicBezTo>
                <a:cubicBezTo>
                  <a:pt x="7530767" y="2091756"/>
                  <a:pt x="7554992" y="2110574"/>
                  <a:pt x="7572992" y="2110574"/>
                </a:cubicBezTo>
                <a:cubicBezTo>
                  <a:pt x="7594725" y="2106384"/>
                  <a:pt x="7614705" y="2095792"/>
                  <a:pt x="7630359" y="2080163"/>
                </a:cubicBezTo>
                <a:cubicBezTo>
                  <a:pt x="7596713" y="2040510"/>
                  <a:pt x="7570638" y="1992961"/>
                  <a:pt x="7570638" y="1955325"/>
                </a:cubicBezTo>
                <a:cubicBezTo>
                  <a:pt x="7569872" y="1934255"/>
                  <a:pt x="7579331" y="1914109"/>
                  <a:pt x="7596040" y="1901223"/>
                </a:cubicBezTo>
                <a:cubicBezTo>
                  <a:pt x="7616059" y="1887661"/>
                  <a:pt x="7640036" y="1881157"/>
                  <a:pt x="7664173" y="1882741"/>
                </a:cubicBezTo>
                <a:close/>
                <a:moveTo>
                  <a:pt x="491230" y="1804445"/>
                </a:moveTo>
                <a:cubicBezTo>
                  <a:pt x="505166" y="1804445"/>
                  <a:pt x="516464" y="1815729"/>
                  <a:pt x="516464" y="1829648"/>
                </a:cubicBezTo>
                <a:lnTo>
                  <a:pt x="516464" y="1975657"/>
                </a:lnTo>
                <a:cubicBezTo>
                  <a:pt x="516464" y="1989576"/>
                  <a:pt x="505166" y="2000860"/>
                  <a:pt x="491230" y="2000860"/>
                </a:cubicBezTo>
                <a:cubicBezTo>
                  <a:pt x="477292" y="2000860"/>
                  <a:pt x="465994" y="1989576"/>
                  <a:pt x="465994" y="1975657"/>
                </a:cubicBezTo>
                <a:lnTo>
                  <a:pt x="465994" y="1829648"/>
                </a:lnTo>
                <a:cubicBezTo>
                  <a:pt x="465994" y="1815729"/>
                  <a:pt x="477292" y="1804445"/>
                  <a:pt x="491230" y="1804445"/>
                </a:cubicBezTo>
                <a:close/>
                <a:moveTo>
                  <a:pt x="2882580" y="1801207"/>
                </a:moveTo>
                <a:cubicBezTo>
                  <a:pt x="3127005" y="1786739"/>
                  <a:pt x="3374030" y="1889845"/>
                  <a:pt x="3534067" y="2098645"/>
                </a:cubicBezTo>
                <a:cubicBezTo>
                  <a:pt x="3662098" y="2265685"/>
                  <a:pt x="3710217" y="2468741"/>
                  <a:pt x="3684516" y="2662005"/>
                </a:cubicBezTo>
                <a:lnTo>
                  <a:pt x="3684159" y="2663544"/>
                </a:lnTo>
                <a:lnTo>
                  <a:pt x="3629214" y="2663544"/>
                </a:lnTo>
                <a:lnTo>
                  <a:pt x="3630522" y="2657939"/>
                </a:lnTo>
                <a:cubicBezTo>
                  <a:pt x="3654706" y="2478051"/>
                  <a:pt x="3610179" y="2288949"/>
                  <a:pt x="3491209" y="2133271"/>
                </a:cubicBezTo>
                <a:cubicBezTo>
                  <a:pt x="3342497" y="1938673"/>
                  <a:pt x="3112665" y="1842357"/>
                  <a:pt x="2885093" y="1855503"/>
                </a:cubicBezTo>
                <a:cubicBezTo>
                  <a:pt x="2748550" y="1863390"/>
                  <a:pt x="2612820" y="1910684"/>
                  <a:pt x="2495914" y="1999800"/>
                </a:cubicBezTo>
                <a:cubicBezTo>
                  <a:pt x="2474254" y="2016312"/>
                  <a:pt x="2453560" y="2034057"/>
                  <a:pt x="2433941" y="2052944"/>
                </a:cubicBezTo>
                <a:cubicBezTo>
                  <a:pt x="2271608" y="2209251"/>
                  <a:pt x="2198747" y="2426016"/>
                  <a:pt x="2220418" y="2636503"/>
                </a:cubicBezTo>
                <a:lnTo>
                  <a:pt x="2225694" y="2663544"/>
                </a:lnTo>
                <a:lnTo>
                  <a:pt x="2175789" y="2663544"/>
                </a:lnTo>
                <a:lnTo>
                  <a:pt x="2166955" y="2607473"/>
                </a:lnTo>
                <a:cubicBezTo>
                  <a:pt x="2152469" y="2363352"/>
                  <a:pt x="2255704" y="2116638"/>
                  <a:pt x="2464764" y="1956800"/>
                </a:cubicBezTo>
                <a:cubicBezTo>
                  <a:pt x="2590202" y="1860897"/>
                  <a:pt x="2735924" y="1809889"/>
                  <a:pt x="2882580" y="1801207"/>
                </a:cubicBezTo>
                <a:close/>
                <a:moveTo>
                  <a:pt x="558352" y="1737405"/>
                </a:moveTo>
                <a:lnTo>
                  <a:pt x="704712" y="1737405"/>
                </a:lnTo>
                <a:cubicBezTo>
                  <a:pt x="718648" y="1737405"/>
                  <a:pt x="729946" y="1748689"/>
                  <a:pt x="729946" y="1762608"/>
                </a:cubicBezTo>
                <a:cubicBezTo>
                  <a:pt x="729946" y="1776527"/>
                  <a:pt x="718648" y="1787811"/>
                  <a:pt x="704712" y="1787811"/>
                </a:cubicBezTo>
                <a:lnTo>
                  <a:pt x="558352" y="1787811"/>
                </a:lnTo>
                <a:cubicBezTo>
                  <a:pt x="544415" y="1787811"/>
                  <a:pt x="533117" y="1776527"/>
                  <a:pt x="533117" y="1762608"/>
                </a:cubicBezTo>
                <a:cubicBezTo>
                  <a:pt x="533117" y="1748689"/>
                  <a:pt x="544415" y="1737405"/>
                  <a:pt x="558352" y="1737405"/>
                </a:cubicBezTo>
                <a:close/>
                <a:moveTo>
                  <a:pt x="277747" y="1737405"/>
                </a:moveTo>
                <a:lnTo>
                  <a:pt x="424107" y="1737405"/>
                </a:lnTo>
                <a:cubicBezTo>
                  <a:pt x="438043" y="1737405"/>
                  <a:pt x="449341" y="1748689"/>
                  <a:pt x="449341" y="1762608"/>
                </a:cubicBezTo>
                <a:cubicBezTo>
                  <a:pt x="449341" y="1776527"/>
                  <a:pt x="438043" y="1787811"/>
                  <a:pt x="424107" y="1787811"/>
                </a:cubicBezTo>
                <a:lnTo>
                  <a:pt x="277747" y="1787811"/>
                </a:lnTo>
                <a:cubicBezTo>
                  <a:pt x="263810" y="1787811"/>
                  <a:pt x="252512" y="1776527"/>
                  <a:pt x="252512" y="1762608"/>
                </a:cubicBezTo>
                <a:cubicBezTo>
                  <a:pt x="252512" y="1748689"/>
                  <a:pt x="263810" y="1737405"/>
                  <a:pt x="277747" y="1737405"/>
                </a:cubicBezTo>
                <a:close/>
                <a:moveTo>
                  <a:pt x="2923572" y="1693216"/>
                </a:moveTo>
                <a:cubicBezTo>
                  <a:pt x="3407170" y="1693054"/>
                  <a:pt x="3799335" y="2084466"/>
                  <a:pt x="3799497" y="2567459"/>
                </a:cubicBezTo>
                <a:lnTo>
                  <a:pt x="3788350" y="2663544"/>
                </a:lnTo>
                <a:lnTo>
                  <a:pt x="3742070" y="2663544"/>
                </a:lnTo>
                <a:lnTo>
                  <a:pt x="3747603" y="2519598"/>
                </a:lnTo>
                <a:cubicBezTo>
                  <a:pt x="3738494" y="2361058"/>
                  <a:pt x="3683517" y="2203443"/>
                  <a:pt x="3579849" y="2067662"/>
                </a:cubicBezTo>
                <a:cubicBezTo>
                  <a:pt x="3423429" y="1862785"/>
                  <a:pt x="3180107" y="1742719"/>
                  <a:pt x="2922139" y="1743118"/>
                </a:cubicBezTo>
                <a:cubicBezTo>
                  <a:pt x="2741526" y="1742438"/>
                  <a:pt x="2565774" y="1801520"/>
                  <a:pt x="2422332" y="1911136"/>
                </a:cubicBezTo>
                <a:cubicBezTo>
                  <a:pt x="2195747" y="2083699"/>
                  <a:pt x="2083515" y="2350499"/>
                  <a:pt x="2098697" y="2614731"/>
                </a:cubicBezTo>
                <a:lnTo>
                  <a:pt x="2106293" y="2663544"/>
                </a:lnTo>
                <a:lnTo>
                  <a:pt x="2057905" y="2663544"/>
                </a:lnTo>
                <a:lnTo>
                  <a:pt x="2048233" y="2568046"/>
                </a:lnTo>
                <a:cubicBezTo>
                  <a:pt x="2048072" y="2085053"/>
                  <a:pt x="2439973" y="1693379"/>
                  <a:pt x="2923572" y="1693216"/>
                </a:cubicBezTo>
                <a:close/>
                <a:moveTo>
                  <a:pt x="1411290" y="1622210"/>
                </a:moveTo>
                <a:cubicBezTo>
                  <a:pt x="1419488" y="1621880"/>
                  <a:pt x="1427702" y="1622251"/>
                  <a:pt x="1435837" y="1623321"/>
                </a:cubicBezTo>
                <a:cubicBezTo>
                  <a:pt x="1449773" y="1624574"/>
                  <a:pt x="1460054" y="1636873"/>
                  <a:pt x="1458800" y="1650792"/>
                </a:cubicBezTo>
                <a:cubicBezTo>
                  <a:pt x="1457545" y="1664711"/>
                  <a:pt x="1445232" y="1674979"/>
                  <a:pt x="1431294" y="1673726"/>
                </a:cubicBezTo>
                <a:cubicBezTo>
                  <a:pt x="1380057" y="1668831"/>
                  <a:pt x="1334547" y="1706348"/>
                  <a:pt x="1329645" y="1757523"/>
                </a:cubicBezTo>
                <a:cubicBezTo>
                  <a:pt x="1324745" y="1808697"/>
                  <a:pt x="1362308" y="1854150"/>
                  <a:pt x="1413547" y="1859045"/>
                </a:cubicBezTo>
                <a:cubicBezTo>
                  <a:pt x="1420859" y="1859743"/>
                  <a:pt x="1428227" y="1859576"/>
                  <a:pt x="1435500" y="1858547"/>
                </a:cubicBezTo>
                <a:cubicBezTo>
                  <a:pt x="1460063" y="1855400"/>
                  <a:pt x="1482320" y="1842499"/>
                  <a:pt x="1497241" y="1822759"/>
                </a:cubicBezTo>
                <a:cubicBezTo>
                  <a:pt x="1516081" y="1797930"/>
                  <a:pt x="1521315" y="1765365"/>
                  <a:pt x="1511203" y="1735893"/>
                </a:cubicBezTo>
                <a:cubicBezTo>
                  <a:pt x="1506558" y="1722763"/>
                  <a:pt x="1513450" y="1708357"/>
                  <a:pt x="1526597" y="1703718"/>
                </a:cubicBezTo>
                <a:cubicBezTo>
                  <a:pt x="1539743" y="1699078"/>
                  <a:pt x="1554167" y="1705961"/>
                  <a:pt x="1558812" y="1719091"/>
                </a:cubicBezTo>
                <a:cubicBezTo>
                  <a:pt x="1584735" y="1793891"/>
                  <a:pt x="1545036" y="1875516"/>
                  <a:pt x="1470142" y="1901405"/>
                </a:cubicBezTo>
                <a:cubicBezTo>
                  <a:pt x="1454942" y="1906660"/>
                  <a:pt x="1438967" y="1909324"/>
                  <a:pt x="1422884" y="1909288"/>
                </a:cubicBezTo>
                <a:lnTo>
                  <a:pt x="1422884" y="1908952"/>
                </a:lnTo>
                <a:cubicBezTo>
                  <a:pt x="1343602" y="1912150"/>
                  <a:pt x="1276737" y="1850552"/>
                  <a:pt x="1273536" y="1771371"/>
                </a:cubicBezTo>
                <a:cubicBezTo>
                  <a:pt x="1270335" y="1692189"/>
                  <a:pt x="1332009" y="1625408"/>
                  <a:pt x="1411290" y="1622210"/>
                </a:cubicBezTo>
                <a:close/>
                <a:moveTo>
                  <a:pt x="8779723" y="1620720"/>
                </a:moveTo>
                <a:cubicBezTo>
                  <a:pt x="8786022" y="1622141"/>
                  <a:pt x="8791778" y="1625963"/>
                  <a:pt x="8795498" y="1631848"/>
                </a:cubicBezTo>
                <a:cubicBezTo>
                  <a:pt x="8802940" y="1643617"/>
                  <a:pt x="8799419" y="1659182"/>
                  <a:pt x="8787634" y="1666614"/>
                </a:cubicBezTo>
                <a:cubicBezTo>
                  <a:pt x="8786706" y="1667199"/>
                  <a:pt x="8785742" y="1667723"/>
                  <a:pt x="8784746" y="1668182"/>
                </a:cubicBezTo>
                <a:lnTo>
                  <a:pt x="8607097" y="1763449"/>
                </a:lnTo>
                <a:cubicBezTo>
                  <a:pt x="8603481" y="1765643"/>
                  <a:pt x="8599378" y="1766912"/>
                  <a:pt x="8595152" y="1767145"/>
                </a:cubicBezTo>
                <a:cubicBezTo>
                  <a:pt x="8581216" y="1767122"/>
                  <a:pt x="8569937" y="1755820"/>
                  <a:pt x="8569959" y="1741901"/>
                </a:cubicBezTo>
                <a:cubicBezTo>
                  <a:pt x="8569975" y="1732653"/>
                  <a:pt x="8575059" y="1724156"/>
                  <a:pt x="8583208" y="1719764"/>
                </a:cubicBezTo>
                <a:lnTo>
                  <a:pt x="8760689" y="1623993"/>
                </a:lnTo>
                <a:cubicBezTo>
                  <a:pt x="8766581" y="1620277"/>
                  <a:pt x="8773424" y="1619299"/>
                  <a:pt x="8779723" y="1620720"/>
                </a:cubicBezTo>
                <a:close/>
                <a:moveTo>
                  <a:pt x="7676118" y="1529230"/>
                </a:moveTo>
                <a:cubicBezTo>
                  <a:pt x="7998796" y="1529230"/>
                  <a:pt x="8260378" y="1790485"/>
                  <a:pt x="8260378" y="2112758"/>
                </a:cubicBezTo>
                <a:cubicBezTo>
                  <a:pt x="8260378" y="2217098"/>
                  <a:pt x="8196282" y="2323286"/>
                  <a:pt x="8128486" y="2435522"/>
                </a:cubicBezTo>
                <a:cubicBezTo>
                  <a:pt x="8090299" y="2498698"/>
                  <a:pt x="8051522" y="2562923"/>
                  <a:pt x="8022292" y="2629122"/>
                </a:cubicBezTo>
                <a:lnTo>
                  <a:pt x="8010209" y="2663544"/>
                </a:lnTo>
                <a:lnTo>
                  <a:pt x="7957189" y="2663544"/>
                </a:lnTo>
                <a:lnTo>
                  <a:pt x="7975566" y="2610682"/>
                </a:lnTo>
                <a:cubicBezTo>
                  <a:pt x="8006647" y="2539694"/>
                  <a:pt x="8047232" y="2472487"/>
                  <a:pt x="8085252" y="2409479"/>
                </a:cubicBezTo>
                <a:cubicBezTo>
                  <a:pt x="8149347" y="2303291"/>
                  <a:pt x="8209909" y="2203152"/>
                  <a:pt x="8209909" y="2112758"/>
                </a:cubicBezTo>
                <a:cubicBezTo>
                  <a:pt x="8209631" y="1818438"/>
                  <a:pt x="7970808" y="1579914"/>
                  <a:pt x="7676118" y="1579636"/>
                </a:cubicBezTo>
                <a:cubicBezTo>
                  <a:pt x="7381428" y="1579914"/>
                  <a:pt x="7142605" y="1818438"/>
                  <a:pt x="7142327" y="2112758"/>
                </a:cubicBezTo>
                <a:cubicBezTo>
                  <a:pt x="7142327" y="2203152"/>
                  <a:pt x="7202889" y="2303291"/>
                  <a:pt x="7266985" y="2409479"/>
                </a:cubicBezTo>
                <a:cubicBezTo>
                  <a:pt x="7305005" y="2472487"/>
                  <a:pt x="7345590" y="2539694"/>
                  <a:pt x="7376670" y="2610682"/>
                </a:cubicBezTo>
                <a:lnTo>
                  <a:pt x="7395046" y="2663544"/>
                </a:lnTo>
                <a:lnTo>
                  <a:pt x="7341978" y="2663544"/>
                </a:lnTo>
                <a:lnTo>
                  <a:pt x="7329881" y="2629122"/>
                </a:lnTo>
                <a:cubicBezTo>
                  <a:pt x="7300630" y="2562923"/>
                  <a:pt x="7261854" y="2498698"/>
                  <a:pt x="7223750" y="2435522"/>
                </a:cubicBezTo>
                <a:cubicBezTo>
                  <a:pt x="7156458" y="2323286"/>
                  <a:pt x="7091858" y="2217098"/>
                  <a:pt x="7091858" y="2112758"/>
                </a:cubicBezTo>
                <a:cubicBezTo>
                  <a:pt x="7091858" y="1790485"/>
                  <a:pt x="7353440" y="1529230"/>
                  <a:pt x="7676118" y="1529230"/>
                </a:cubicBezTo>
                <a:close/>
                <a:moveTo>
                  <a:pt x="491230" y="1524190"/>
                </a:moveTo>
                <a:cubicBezTo>
                  <a:pt x="505166" y="1524190"/>
                  <a:pt x="516464" y="1535474"/>
                  <a:pt x="516464" y="1549393"/>
                </a:cubicBezTo>
                <a:lnTo>
                  <a:pt x="516464" y="1696242"/>
                </a:lnTo>
                <a:cubicBezTo>
                  <a:pt x="516099" y="1709898"/>
                  <a:pt x="504907" y="1720778"/>
                  <a:pt x="491230" y="1720773"/>
                </a:cubicBezTo>
                <a:cubicBezTo>
                  <a:pt x="477293" y="1720773"/>
                  <a:pt x="465994" y="1709489"/>
                  <a:pt x="465994" y="1695570"/>
                </a:cubicBezTo>
                <a:lnTo>
                  <a:pt x="465994" y="1549393"/>
                </a:lnTo>
                <a:cubicBezTo>
                  <a:pt x="465994" y="1535474"/>
                  <a:pt x="477293" y="1524190"/>
                  <a:pt x="491230" y="1524190"/>
                </a:cubicBezTo>
                <a:close/>
                <a:moveTo>
                  <a:pt x="8973546" y="1517823"/>
                </a:moveTo>
                <a:cubicBezTo>
                  <a:pt x="8979742" y="1519662"/>
                  <a:pt x="8985234" y="1523862"/>
                  <a:pt x="8988555" y="1529987"/>
                </a:cubicBezTo>
                <a:cubicBezTo>
                  <a:pt x="8995198" y="1542236"/>
                  <a:pt x="8990642" y="1557544"/>
                  <a:pt x="8978378" y="1564179"/>
                </a:cubicBezTo>
                <a:lnTo>
                  <a:pt x="8962732" y="1572580"/>
                </a:lnTo>
                <a:cubicBezTo>
                  <a:pt x="8958896" y="1574582"/>
                  <a:pt x="8954610" y="1575566"/>
                  <a:pt x="8950284" y="1575436"/>
                </a:cubicBezTo>
                <a:cubicBezTo>
                  <a:pt x="8936354" y="1574979"/>
                  <a:pt x="8925433" y="1563331"/>
                  <a:pt x="8925891" y="1549420"/>
                </a:cubicBezTo>
                <a:cubicBezTo>
                  <a:pt x="8926182" y="1540572"/>
                  <a:pt x="8931099" y="1532526"/>
                  <a:pt x="8938844" y="1528223"/>
                </a:cubicBezTo>
                <a:lnTo>
                  <a:pt x="8954321" y="1519822"/>
                </a:lnTo>
                <a:cubicBezTo>
                  <a:pt x="8960453" y="1516504"/>
                  <a:pt x="8967351" y="1515983"/>
                  <a:pt x="8973546" y="1517823"/>
                </a:cubicBezTo>
                <a:close/>
                <a:moveTo>
                  <a:pt x="1146048" y="1473165"/>
                </a:moveTo>
                <a:cubicBezTo>
                  <a:pt x="1180242" y="1479332"/>
                  <a:pt x="1209108" y="1505281"/>
                  <a:pt x="1217221" y="1541266"/>
                </a:cubicBezTo>
                <a:cubicBezTo>
                  <a:pt x="1228037" y="1589245"/>
                  <a:pt x="1197864" y="1636898"/>
                  <a:pt x="1149823" y="1647702"/>
                </a:cubicBezTo>
                <a:cubicBezTo>
                  <a:pt x="1143811" y="1649054"/>
                  <a:pt x="1137674" y="1649780"/>
                  <a:pt x="1131513" y="1649868"/>
                </a:cubicBezTo>
                <a:lnTo>
                  <a:pt x="1129829" y="1650036"/>
                </a:lnTo>
                <a:cubicBezTo>
                  <a:pt x="1080493" y="1649933"/>
                  <a:pt x="1040582" y="1609906"/>
                  <a:pt x="1040685" y="1560632"/>
                </a:cubicBezTo>
                <a:cubicBezTo>
                  <a:pt x="1040698" y="1554655"/>
                  <a:pt x="1041312" y="1548695"/>
                  <a:pt x="1042518" y="1542840"/>
                </a:cubicBezTo>
                <a:cubicBezTo>
                  <a:pt x="1045352" y="1529200"/>
                  <a:pt x="1058721" y="1520436"/>
                  <a:pt x="1072379" y="1523266"/>
                </a:cubicBezTo>
                <a:cubicBezTo>
                  <a:pt x="1086036" y="1526096"/>
                  <a:pt x="1094811" y="1539449"/>
                  <a:pt x="1091977" y="1553089"/>
                </a:cubicBezTo>
                <a:cubicBezTo>
                  <a:pt x="1087608" y="1573981"/>
                  <a:pt x="1101023" y="1594455"/>
                  <a:pt x="1121941" y="1598819"/>
                </a:cubicBezTo>
                <a:cubicBezTo>
                  <a:pt x="1124756" y="1599407"/>
                  <a:pt x="1127627" y="1599679"/>
                  <a:pt x="1130501" y="1599631"/>
                </a:cubicBezTo>
                <a:cubicBezTo>
                  <a:pt x="1140795" y="1599351"/>
                  <a:pt x="1150573" y="1595071"/>
                  <a:pt x="1157755" y="1587701"/>
                </a:cubicBezTo>
                <a:cubicBezTo>
                  <a:pt x="1172583" y="1572332"/>
                  <a:pt x="1172127" y="1547868"/>
                  <a:pt x="1156738" y="1533060"/>
                </a:cubicBezTo>
                <a:cubicBezTo>
                  <a:pt x="1147375" y="1524049"/>
                  <a:pt x="1134104" y="1520338"/>
                  <a:pt x="1121418" y="1523182"/>
                </a:cubicBezTo>
                <a:cubicBezTo>
                  <a:pt x="1107733" y="1525815"/>
                  <a:pt x="1094501" y="1516870"/>
                  <a:pt x="1091865" y="1503202"/>
                </a:cubicBezTo>
                <a:cubicBezTo>
                  <a:pt x="1089321" y="1490010"/>
                  <a:pt x="1097585" y="1477143"/>
                  <a:pt x="1110651" y="1473953"/>
                </a:cubicBezTo>
                <a:cubicBezTo>
                  <a:pt x="1122661" y="1471252"/>
                  <a:pt x="1134650" y="1471110"/>
                  <a:pt x="1146048" y="1473165"/>
                </a:cubicBezTo>
                <a:close/>
                <a:moveTo>
                  <a:pt x="6345595" y="1432956"/>
                </a:moveTo>
                <a:cubicBezTo>
                  <a:pt x="6335056" y="1432967"/>
                  <a:pt x="6324574" y="1434495"/>
                  <a:pt x="6314472" y="1437493"/>
                </a:cubicBezTo>
                <a:cubicBezTo>
                  <a:pt x="6257386" y="1454715"/>
                  <a:pt x="6225079" y="1514887"/>
                  <a:pt x="6242302" y="1571908"/>
                </a:cubicBezTo>
                <a:cubicBezTo>
                  <a:pt x="6256275" y="1617338"/>
                  <a:pt x="6298178" y="1648438"/>
                  <a:pt x="6345763" y="1648693"/>
                </a:cubicBezTo>
                <a:cubicBezTo>
                  <a:pt x="6356301" y="1648682"/>
                  <a:pt x="6366783" y="1647154"/>
                  <a:pt x="6376885" y="1644157"/>
                </a:cubicBezTo>
                <a:cubicBezTo>
                  <a:pt x="6434026" y="1627062"/>
                  <a:pt x="6466472" y="1566940"/>
                  <a:pt x="6449357" y="1509872"/>
                </a:cubicBezTo>
                <a:cubicBezTo>
                  <a:pt x="6435634" y="1464117"/>
                  <a:pt x="6393417" y="1432824"/>
                  <a:pt x="6345595" y="1432956"/>
                </a:cubicBezTo>
                <a:close/>
                <a:moveTo>
                  <a:pt x="6345931" y="1382551"/>
                </a:moveTo>
                <a:cubicBezTo>
                  <a:pt x="6433453" y="1382513"/>
                  <a:pt x="6504435" y="1453343"/>
                  <a:pt x="6504473" y="1540755"/>
                </a:cubicBezTo>
                <a:cubicBezTo>
                  <a:pt x="6504504" y="1610617"/>
                  <a:pt x="6458669" y="1672236"/>
                  <a:pt x="6391689" y="1692378"/>
                </a:cubicBezTo>
                <a:cubicBezTo>
                  <a:pt x="6376751" y="1696923"/>
                  <a:pt x="6361211" y="1699189"/>
                  <a:pt x="6345595" y="1699099"/>
                </a:cubicBezTo>
                <a:cubicBezTo>
                  <a:pt x="6275924" y="1698634"/>
                  <a:pt x="6214619" y="1653053"/>
                  <a:pt x="6194189" y="1586525"/>
                </a:cubicBezTo>
                <a:cubicBezTo>
                  <a:pt x="6169018" y="1502784"/>
                  <a:pt x="6216524" y="1414508"/>
                  <a:pt x="6300341" y="1389272"/>
                </a:cubicBezTo>
                <a:cubicBezTo>
                  <a:pt x="6315118" y="1384777"/>
                  <a:pt x="6330484" y="1382511"/>
                  <a:pt x="6345931" y="1382551"/>
                </a:cubicBezTo>
                <a:close/>
                <a:moveTo>
                  <a:pt x="1904019" y="1345251"/>
                </a:moveTo>
                <a:cubicBezTo>
                  <a:pt x="1881999" y="1345808"/>
                  <a:pt x="1864601" y="1364087"/>
                  <a:pt x="1865158" y="1386079"/>
                </a:cubicBezTo>
                <a:cubicBezTo>
                  <a:pt x="1865716" y="1408072"/>
                  <a:pt x="1884018" y="1425448"/>
                  <a:pt x="1906038" y="1424892"/>
                </a:cubicBezTo>
                <a:lnTo>
                  <a:pt x="1908225" y="1424892"/>
                </a:lnTo>
                <a:cubicBezTo>
                  <a:pt x="1930245" y="1424335"/>
                  <a:pt x="1947644" y="1406055"/>
                  <a:pt x="1947087" y="1384063"/>
                </a:cubicBezTo>
                <a:cubicBezTo>
                  <a:pt x="1946529" y="1362071"/>
                  <a:pt x="1928226" y="1344694"/>
                  <a:pt x="1906206" y="1345251"/>
                </a:cubicBezTo>
                <a:close/>
                <a:moveTo>
                  <a:pt x="6345594" y="1296861"/>
                </a:moveTo>
                <a:cubicBezTo>
                  <a:pt x="6210967" y="1297028"/>
                  <a:pt x="6101966" y="1406163"/>
                  <a:pt x="6102132" y="1540621"/>
                </a:cubicBezTo>
                <a:cubicBezTo>
                  <a:pt x="6102162" y="1564428"/>
                  <a:pt x="6105688" y="1588102"/>
                  <a:pt x="6112597" y="1610887"/>
                </a:cubicBezTo>
                <a:cubicBezTo>
                  <a:pt x="6144037" y="1713407"/>
                  <a:pt x="6238577" y="1783594"/>
                  <a:pt x="6345930" y="1784114"/>
                </a:cubicBezTo>
                <a:lnTo>
                  <a:pt x="6345930" y="1784115"/>
                </a:lnTo>
                <a:cubicBezTo>
                  <a:pt x="6480650" y="1783832"/>
                  <a:pt x="6589632" y="1674528"/>
                  <a:pt x="6589350" y="1539977"/>
                </a:cubicBezTo>
                <a:cubicBezTo>
                  <a:pt x="6589301" y="1516476"/>
                  <a:pt x="6585847" y="1493105"/>
                  <a:pt x="6579096" y="1470592"/>
                </a:cubicBezTo>
                <a:cubicBezTo>
                  <a:pt x="6547513" y="1368054"/>
                  <a:pt x="6452841" y="1297938"/>
                  <a:pt x="6345426" y="1297533"/>
                </a:cubicBezTo>
                <a:close/>
                <a:moveTo>
                  <a:pt x="1910917" y="1292890"/>
                </a:moveTo>
                <a:cubicBezTo>
                  <a:pt x="1961351" y="1294189"/>
                  <a:pt x="2001182" y="1336075"/>
                  <a:pt x="1999880" y="1386446"/>
                </a:cubicBezTo>
                <a:cubicBezTo>
                  <a:pt x="1998627" y="1434989"/>
                  <a:pt x="1959522" y="1474045"/>
                  <a:pt x="1910917" y="1475297"/>
                </a:cubicBezTo>
                <a:lnTo>
                  <a:pt x="1906206" y="1475297"/>
                </a:lnTo>
                <a:cubicBezTo>
                  <a:pt x="1855773" y="1473998"/>
                  <a:pt x="1815943" y="1432112"/>
                  <a:pt x="1817243" y="1381741"/>
                </a:cubicBezTo>
                <a:cubicBezTo>
                  <a:pt x="1818544" y="1331371"/>
                  <a:pt x="1860483" y="1291591"/>
                  <a:pt x="1910917" y="1292890"/>
                </a:cubicBezTo>
                <a:close/>
                <a:moveTo>
                  <a:pt x="4879479" y="1277371"/>
                </a:moveTo>
                <a:lnTo>
                  <a:pt x="4831596" y="1281195"/>
                </a:lnTo>
                <a:cubicBezTo>
                  <a:pt x="4784352" y="1288926"/>
                  <a:pt x="4739487" y="1308227"/>
                  <a:pt x="4701156" y="1337689"/>
                </a:cubicBezTo>
                <a:cubicBezTo>
                  <a:pt x="4571639" y="1436167"/>
                  <a:pt x="4546576" y="1620862"/>
                  <a:pt x="4645178" y="1750218"/>
                </a:cubicBezTo>
                <a:cubicBezTo>
                  <a:pt x="4701055" y="1823523"/>
                  <a:pt x="4788073" y="1866472"/>
                  <a:pt x="4880320" y="1866275"/>
                </a:cubicBezTo>
                <a:cubicBezTo>
                  <a:pt x="4944862" y="1866456"/>
                  <a:pt x="5007639" y="1845241"/>
                  <a:pt x="5058812" y="1805957"/>
                </a:cubicBezTo>
                <a:cubicBezTo>
                  <a:pt x="5188236" y="1707204"/>
                  <a:pt x="5212999" y="1522361"/>
                  <a:pt x="5114123" y="1393099"/>
                </a:cubicBezTo>
                <a:cubicBezTo>
                  <a:pt x="5072230" y="1338333"/>
                  <a:pt x="5012943" y="1300566"/>
                  <a:pt x="4947102" y="1285145"/>
                </a:cubicBezTo>
                <a:close/>
                <a:moveTo>
                  <a:pt x="2892699" y="1275019"/>
                </a:moveTo>
                <a:lnTo>
                  <a:pt x="2908178" y="1275019"/>
                </a:lnTo>
                <a:cubicBezTo>
                  <a:pt x="2935766" y="1275019"/>
                  <a:pt x="2964030" y="1275019"/>
                  <a:pt x="2991450" y="1276364"/>
                </a:cubicBezTo>
                <a:lnTo>
                  <a:pt x="3006927" y="1276364"/>
                </a:lnTo>
                <a:cubicBezTo>
                  <a:pt x="3019044" y="1276906"/>
                  <a:pt x="3029034" y="1286033"/>
                  <a:pt x="3030648" y="1298038"/>
                </a:cubicBezTo>
                <a:lnTo>
                  <a:pt x="3054705" y="1473785"/>
                </a:lnTo>
                <a:cubicBezTo>
                  <a:pt x="3097103" y="1478637"/>
                  <a:pt x="3139178" y="1485987"/>
                  <a:pt x="3180708" y="1495796"/>
                </a:cubicBezTo>
                <a:lnTo>
                  <a:pt x="3263645" y="1338866"/>
                </a:lnTo>
                <a:cubicBezTo>
                  <a:pt x="3269273" y="1328096"/>
                  <a:pt x="3281793" y="1322868"/>
                  <a:pt x="3293422" y="1326433"/>
                </a:cubicBezTo>
                <a:lnTo>
                  <a:pt x="3308058" y="1330970"/>
                </a:lnTo>
                <a:cubicBezTo>
                  <a:pt x="3334134" y="1339034"/>
                  <a:pt x="3360545" y="1347771"/>
                  <a:pt x="3386790" y="1358021"/>
                </a:cubicBezTo>
                <a:lnTo>
                  <a:pt x="3401257" y="1363565"/>
                </a:lnTo>
                <a:cubicBezTo>
                  <a:pt x="3412651" y="1367843"/>
                  <a:pt x="3419318" y="1379677"/>
                  <a:pt x="3417070" y="1391624"/>
                </a:cubicBezTo>
                <a:lnTo>
                  <a:pt x="3385611" y="1566027"/>
                </a:lnTo>
                <a:cubicBezTo>
                  <a:pt x="3424444" y="1583844"/>
                  <a:pt x="3462193" y="1603929"/>
                  <a:pt x="3498661" y="1626178"/>
                </a:cubicBezTo>
                <a:lnTo>
                  <a:pt x="3625843" y="1502516"/>
                </a:lnTo>
                <a:cubicBezTo>
                  <a:pt x="3634580" y="1494129"/>
                  <a:pt x="3648032" y="1493074"/>
                  <a:pt x="3657974" y="1499996"/>
                </a:cubicBezTo>
                <a:lnTo>
                  <a:pt x="3670760" y="1509069"/>
                </a:lnTo>
                <a:cubicBezTo>
                  <a:pt x="3692629" y="1524359"/>
                  <a:pt x="3715004" y="1541329"/>
                  <a:pt x="3737042" y="1559475"/>
                </a:cubicBezTo>
                <a:lnTo>
                  <a:pt x="3749154" y="1569220"/>
                </a:lnTo>
                <a:cubicBezTo>
                  <a:pt x="3758567" y="1576872"/>
                  <a:pt x="3761245" y="1590105"/>
                  <a:pt x="3755547" y="1600807"/>
                </a:cubicBezTo>
                <a:lnTo>
                  <a:pt x="3671433" y="1756896"/>
                </a:lnTo>
                <a:cubicBezTo>
                  <a:pt x="3688255" y="1771682"/>
                  <a:pt x="3702723" y="1786299"/>
                  <a:pt x="3717358" y="1801421"/>
                </a:cubicBezTo>
                <a:cubicBezTo>
                  <a:pt x="3731995" y="1816543"/>
                  <a:pt x="3745958" y="1832001"/>
                  <a:pt x="3760257" y="1848802"/>
                </a:cubicBezTo>
                <a:lnTo>
                  <a:pt x="3919402" y="1770506"/>
                </a:lnTo>
                <a:cubicBezTo>
                  <a:pt x="3930347" y="1765167"/>
                  <a:pt x="3943546" y="1768339"/>
                  <a:pt x="3950861" y="1778066"/>
                </a:cubicBezTo>
                <a:lnTo>
                  <a:pt x="3960114" y="1790332"/>
                </a:lnTo>
                <a:cubicBezTo>
                  <a:pt x="3976936" y="1812846"/>
                  <a:pt x="3993759" y="1835865"/>
                  <a:pt x="4008059" y="1857539"/>
                </a:cubicBezTo>
                <a:lnTo>
                  <a:pt x="4016470" y="1870477"/>
                </a:lnTo>
                <a:cubicBezTo>
                  <a:pt x="4023182" y="1880570"/>
                  <a:pt x="4021695" y="1894015"/>
                  <a:pt x="4012937" y="1902400"/>
                </a:cubicBezTo>
                <a:lnTo>
                  <a:pt x="3884747" y="2025222"/>
                </a:lnTo>
                <a:cubicBezTo>
                  <a:pt x="3905661" y="2062368"/>
                  <a:pt x="3924421" y="2100683"/>
                  <a:pt x="3940935" y="2139978"/>
                </a:cubicBezTo>
                <a:lnTo>
                  <a:pt x="4117402" y="2116288"/>
                </a:lnTo>
                <a:cubicBezTo>
                  <a:pt x="4129453" y="2114502"/>
                  <a:pt x="4141062" y="2121571"/>
                  <a:pt x="4144991" y="2133090"/>
                </a:cubicBezTo>
                <a:lnTo>
                  <a:pt x="4149870" y="2147707"/>
                </a:lnTo>
                <a:cubicBezTo>
                  <a:pt x="4159122" y="2174422"/>
                  <a:pt x="4166692" y="2201137"/>
                  <a:pt x="4174263" y="2227180"/>
                </a:cubicBezTo>
                <a:lnTo>
                  <a:pt x="4178300" y="2242134"/>
                </a:lnTo>
                <a:cubicBezTo>
                  <a:pt x="4181437" y="2253843"/>
                  <a:pt x="4175784" y="2266124"/>
                  <a:pt x="4164842" y="2271369"/>
                </a:cubicBezTo>
                <a:lnTo>
                  <a:pt x="4005031" y="2348489"/>
                </a:lnTo>
                <a:cubicBezTo>
                  <a:pt x="4013105" y="2390354"/>
                  <a:pt x="4018722" y="2432655"/>
                  <a:pt x="4021854" y="2475175"/>
                </a:cubicBezTo>
                <a:lnTo>
                  <a:pt x="4196806" y="2505251"/>
                </a:lnTo>
                <a:cubicBezTo>
                  <a:pt x="4208736" y="2507278"/>
                  <a:pt x="4217512" y="2517529"/>
                  <a:pt x="4217666" y="2529614"/>
                </a:cubicBezTo>
                <a:lnTo>
                  <a:pt x="4217666" y="2545240"/>
                </a:lnTo>
                <a:cubicBezTo>
                  <a:pt x="4217666" y="2572963"/>
                  <a:pt x="4217666" y="2601022"/>
                  <a:pt x="4216152" y="2628241"/>
                </a:cubicBezTo>
                <a:lnTo>
                  <a:pt x="4215311" y="2643699"/>
                </a:lnTo>
                <a:cubicBezTo>
                  <a:pt x="4215046" y="2649768"/>
                  <a:pt x="4212633" y="2655310"/>
                  <a:pt x="4208779" y="2659546"/>
                </a:cubicBezTo>
                <a:lnTo>
                  <a:pt x="4201209" y="2663544"/>
                </a:lnTo>
                <a:lnTo>
                  <a:pt x="3972046" y="2663544"/>
                </a:lnTo>
                <a:lnTo>
                  <a:pt x="3977842" y="2651216"/>
                </a:lnTo>
                <a:cubicBezTo>
                  <a:pt x="3981774" y="2647231"/>
                  <a:pt x="3987029" y="2644548"/>
                  <a:pt x="3992918" y="2643867"/>
                </a:cubicBezTo>
                <a:lnTo>
                  <a:pt x="4167029" y="2620344"/>
                </a:lnTo>
                <a:cubicBezTo>
                  <a:pt x="4168039" y="2597661"/>
                  <a:pt x="4168375" y="2574475"/>
                  <a:pt x="4168207" y="2551288"/>
                </a:cubicBezTo>
                <a:lnTo>
                  <a:pt x="3994432" y="2521381"/>
                </a:lnTo>
                <a:cubicBezTo>
                  <a:pt x="3982984" y="2519333"/>
                  <a:pt x="3974391" y="2509781"/>
                  <a:pt x="3973573" y="2498193"/>
                </a:cubicBezTo>
                <a:cubicBezTo>
                  <a:pt x="3970252" y="2444899"/>
                  <a:pt x="3962885" y="2391933"/>
                  <a:pt x="3951534" y="2339752"/>
                </a:cubicBezTo>
                <a:cubicBezTo>
                  <a:pt x="3949068" y="2328337"/>
                  <a:pt x="3954777" y="2316725"/>
                  <a:pt x="3965329" y="2311693"/>
                </a:cubicBezTo>
                <a:lnTo>
                  <a:pt x="4124131" y="2235077"/>
                </a:lnTo>
                <a:cubicBezTo>
                  <a:pt x="4118075" y="2213402"/>
                  <a:pt x="4111345" y="2191224"/>
                  <a:pt x="4103943" y="2169045"/>
                </a:cubicBezTo>
                <a:lnTo>
                  <a:pt x="3929496" y="2194248"/>
                </a:lnTo>
                <a:cubicBezTo>
                  <a:pt x="3917947" y="2195867"/>
                  <a:pt x="3906777" y="2189423"/>
                  <a:pt x="3902411" y="2178623"/>
                </a:cubicBezTo>
                <a:cubicBezTo>
                  <a:pt x="3882695" y="2129007"/>
                  <a:pt x="3859184" y="2080980"/>
                  <a:pt x="3832091" y="2034967"/>
                </a:cubicBezTo>
                <a:cubicBezTo>
                  <a:pt x="3826080" y="2024891"/>
                  <a:pt x="3827824" y="2012005"/>
                  <a:pt x="3836297" y="2003883"/>
                </a:cubicBezTo>
                <a:lnTo>
                  <a:pt x="3963646" y="1882070"/>
                </a:lnTo>
                <a:cubicBezTo>
                  <a:pt x="3951197" y="1863420"/>
                  <a:pt x="3937907" y="1844434"/>
                  <a:pt x="3923776" y="1825616"/>
                </a:cubicBezTo>
                <a:lnTo>
                  <a:pt x="3765641" y="1903408"/>
                </a:lnTo>
                <a:cubicBezTo>
                  <a:pt x="3755207" y="1908618"/>
                  <a:pt x="3742551" y="1905894"/>
                  <a:pt x="3735191" y="1896856"/>
                </a:cubicBezTo>
                <a:cubicBezTo>
                  <a:pt x="3717191" y="1875181"/>
                  <a:pt x="3699863" y="1855691"/>
                  <a:pt x="3681863" y="1837041"/>
                </a:cubicBezTo>
                <a:cubicBezTo>
                  <a:pt x="3663861" y="1818391"/>
                  <a:pt x="3644852" y="1800413"/>
                  <a:pt x="3623993" y="1781931"/>
                </a:cubicBezTo>
                <a:cubicBezTo>
                  <a:pt x="3615209" y="1774146"/>
                  <a:pt x="3612914" y="1761364"/>
                  <a:pt x="3618440" y="1751016"/>
                </a:cubicBezTo>
                <a:lnTo>
                  <a:pt x="3702554" y="1595935"/>
                </a:lnTo>
                <a:cubicBezTo>
                  <a:pt x="3684050" y="1581317"/>
                  <a:pt x="3665544" y="1567371"/>
                  <a:pt x="3647376" y="1554266"/>
                </a:cubicBezTo>
                <a:lnTo>
                  <a:pt x="3521036" y="1677087"/>
                </a:lnTo>
                <a:cubicBezTo>
                  <a:pt x="3512654" y="1685221"/>
                  <a:pt x="3499776" y="1686542"/>
                  <a:pt x="3489913" y="1680280"/>
                </a:cubicBezTo>
                <a:cubicBezTo>
                  <a:pt x="3444801" y="1651624"/>
                  <a:pt x="3397560" y="1626460"/>
                  <a:pt x="3348601" y="1605008"/>
                </a:cubicBezTo>
                <a:cubicBezTo>
                  <a:pt x="3337910" y="1600313"/>
                  <a:pt x="3331805" y="1588944"/>
                  <a:pt x="3333797" y="1577453"/>
                </a:cubicBezTo>
                <a:lnTo>
                  <a:pt x="3365086" y="1404226"/>
                </a:lnTo>
                <a:cubicBezTo>
                  <a:pt x="3343386" y="1395993"/>
                  <a:pt x="3321349" y="1388600"/>
                  <a:pt x="3299815" y="1381711"/>
                </a:cubicBezTo>
                <a:lnTo>
                  <a:pt x="3217550" y="1537632"/>
                </a:lnTo>
                <a:cubicBezTo>
                  <a:pt x="3212129" y="1547982"/>
                  <a:pt x="3200260" y="1553211"/>
                  <a:pt x="3188952" y="1550234"/>
                </a:cubicBezTo>
                <a:cubicBezTo>
                  <a:pt x="3137167" y="1537182"/>
                  <a:pt x="3084476" y="1528027"/>
                  <a:pt x="3031321" y="1522847"/>
                </a:cubicBezTo>
                <a:cubicBezTo>
                  <a:pt x="3019714" y="1521650"/>
                  <a:pt x="3010417" y="1512710"/>
                  <a:pt x="3008779" y="1501172"/>
                </a:cubicBezTo>
                <a:lnTo>
                  <a:pt x="2983543" y="1326601"/>
                </a:lnTo>
                <a:cubicBezTo>
                  <a:pt x="2960665" y="1325593"/>
                  <a:pt x="2937282" y="1325089"/>
                  <a:pt x="2914401" y="1325425"/>
                </a:cubicBezTo>
                <a:lnTo>
                  <a:pt x="2884457" y="1498988"/>
                </a:lnTo>
                <a:cubicBezTo>
                  <a:pt x="2882447" y="1510511"/>
                  <a:pt x="2872764" y="1519138"/>
                  <a:pt x="2861073" y="1519822"/>
                </a:cubicBezTo>
                <a:cubicBezTo>
                  <a:pt x="2807766" y="1523126"/>
                  <a:pt x="2754789" y="1530484"/>
                  <a:pt x="2702602" y="1541833"/>
                </a:cubicBezTo>
                <a:cubicBezTo>
                  <a:pt x="2691205" y="1544387"/>
                  <a:pt x="2679553" y="1538743"/>
                  <a:pt x="2674508" y="1528223"/>
                </a:cubicBezTo>
                <a:lnTo>
                  <a:pt x="2597795" y="1369614"/>
                </a:lnTo>
                <a:cubicBezTo>
                  <a:pt x="2575925" y="1375494"/>
                  <a:pt x="2553720" y="1382215"/>
                  <a:pt x="2531682" y="1389608"/>
                </a:cubicBezTo>
                <a:lnTo>
                  <a:pt x="2556916" y="1563843"/>
                </a:lnTo>
                <a:cubicBezTo>
                  <a:pt x="2558599" y="1575390"/>
                  <a:pt x="2552127" y="1586582"/>
                  <a:pt x="2541270" y="1590894"/>
                </a:cubicBezTo>
                <a:cubicBezTo>
                  <a:pt x="2491550" y="1610678"/>
                  <a:pt x="2443410" y="1634213"/>
                  <a:pt x="2397266" y="1661294"/>
                </a:cubicBezTo>
                <a:cubicBezTo>
                  <a:pt x="2387178" y="1667165"/>
                  <a:pt x="2374376" y="1665358"/>
                  <a:pt x="2366312" y="1656925"/>
                </a:cubicBezTo>
                <a:lnTo>
                  <a:pt x="2244346" y="1529735"/>
                </a:lnTo>
                <a:cubicBezTo>
                  <a:pt x="2225841" y="1542001"/>
                  <a:pt x="2207167" y="1555106"/>
                  <a:pt x="2187822" y="1569556"/>
                </a:cubicBezTo>
                <a:lnTo>
                  <a:pt x="2265711" y="1727493"/>
                </a:lnTo>
                <a:cubicBezTo>
                  <a:pt x="2270759" y="1737988"/>
                  <a:pt x="2268061" y="1750565"/>
                  <a:pt x="2259150" y="1758072"/>
                </a:cubicBezTo>
                <a:cubicBezTo>
                  <a:pt x="2237450" y="1775882"/>
                  <a:pt x="2217766" y="1793356"/>
                  <a:pt x="2199261" y="1811166"/>
                </a:cubicBezTo>
                <a:cubicBezTo>
                  <a:pt x="2180755" y="1828976"/>
                  <a:pt x="2162587" y="1847962"/>
                  <a:pt x="2143914" y="1869133"/>
                </a:cubicBezTo>
                <a:cubicBezTo>
                  <a:pt x="2136163" y="1877877"/>
                  <a:pt x="2123390" y="1880108"/>
                  <a:pt x="2113128" y="1874509"/>
                </a:cubicBezTo>
                <a:lnTo>
                  <a:pt x="1957853" y="1790500"/>
                </a:lnTo>
                <a:cubicBezTo>
                  <a:pt x="1942880" y="1809150"/>
                  <a:pt x="1928916" y="1827632"/>
                  <a:pt x="1916130" y="1845442"/>
                </a:cubicBezTo>
                <a:lnTo>
                  <a:pt x="2039108" y="1971624"/>
                </a:lnTo>
                <a:cubicBezTo>
                  <a:pt x="2047193" y="1980023"/>
                  <a:pt x="2048510" y="1992842"/>
                  <a:pt x="2042303" y="2002707"/>
                </a:cubicBezTo>
                <a:cubicBezTo>
                  <a:pt x="2013581" y="2047803"/>
                  <a:pt x="1988384" y="2095044"/>
                  <a:pt x="1966937" y="2144011"/>
                </a:cubicBezTo>
                <a:cubicBezTo>
                  <a:pt x="1962226" y="2154665"/>
                  <a:pt x="1950821" y="2160708"/>
                  <a:pt x="1939348" y="2158628"/>
                </a:cubicBezTo>
                <a:lnTo>
                  <a:pt x="1765903" y="2127377"/>
                </a:lnTo>
                <a:cubicBezTo>
                  <a:pt x="1757658" y="2149219"/>
                  <a:pt x="1750089" y="2171062"/>
                  <a:pt x="1743360" y="2192568"/>
                </a:cubicBezTo>
                <a:lnTo>
                  <a:pt x="1899477" y="2274729"/>
                </a:lnTo>
                <a:cubicBezTo>
                  <a:pt x="1909791" y="2280189"/>
                  <a:pt x="1915008" y="2292002"/>
                  <a:pt x="1912094" y="2303292"/>
                </a:cubicBezTo>
                <a:cubicBezTo>
                  <a:pt x="1898940" y="2355058"/>
                  <a:pt x="1889718" y="2407741"/>
                  <a:pt x="1884503" y="2460893"/>
                </a:cubicBezTo>
                <a:cubicBezTo>
                  <a:pt x="1883365" y="2472513"/>
                  <a:pt x="1874385" y="2481829"/>
                  <a:pt x="1862803" y="2483408"/>
                </a:cubicBezTo>
                <a:lnTo>
                  <a:pt x="1688181" y="2507603"/>
                </a:lnTo>
                <a:cubicBezTo>
                  <a:pt x="1687172" y="2530454"/>
                  <a:pt x="1686666" y="2553641"/>
                  <a:pt x="1687003" y="2576659"/>
                </a:cubicBezTo>
                <a:lnTo>
                  <a:pt x="1860784" y="2606566"/>
                </a:lnTo>
                <a:cubicBezTo>
                  <a:pt x="1872288" y="2608630"/>
                  <a:pt x="1880899" y="2618270"/>
                  <a:pt x="1881643" y="2629921"/>
                </a:cubicBezTo>
                <a:lnTo>
                  <a:pt x="1886320" y="2663544"/>
                </a:lnTo>
                <a:lnTo>
                  <a:pt x="1835612" y="2663544"/>
                </a:lnTo>
                <a:lnTo>
                  <a:pt x="1834204" y="2652940"/>
                </a:lnTo>
                <a:lnTo>
                  <a:pt x="1659246" y="2622864"/>
                </a:lnTo>
                <a:cubicBezTo>
                  <a:pt x="1647289" y="2620763"/>
                  <a:pt x="1638525" y="2610457"/>
                  <a:pt x="1638385" y="2598333"/>
                </a:cubicBezTo>
                <a:lnTo>
                  <a:pt x="1638385" y="2582876"/>
                </a:lnTo>
                <a:cubicBezTo>
                  <a:pt x="1638385" y="2554985"/>
                  <a:pt x="1638385" y="2527094"/>
                  <a:pt x="1639899" y="2498867"/>
                </a:cubicBezTo>
                <a:lnTo>
                  <a:pt x="1639899" y="2483408"/>
                </a:lnTo>
                <a:cubicBezTo>
                  <a:pt x="1640508" y="2471335"/>
                  <a:pt x="1649613" y="2461395"/>
                  <a:pt x="1661601" y="2459717"/>
                </a:cubicBezTo>
                <a:lnTo>
                  <a:pt x="1837400" y="2435691"/>
                </a:lnTo>
                <a:cubicBezTo>
                  <a:pt x="1842423" y="2393369"/>
                  <a:pt x="1849780" y="2351357"/>
                  <a:pt x="1859438" y="2309845"/>
                </a:cubicBezTo>
                <a:lnTo>
                  <a:pt x="1702312" y="2227180"/>
                </a:lnTo>
                <a:cubicBezTo>
                  <a:pt x="1691538" y="2221553"/>
                  <a:pt x="1686362" y="2209016"/>
                  <a:pt x="1690031" y="2197441"/>
                </a:cubicBezTo>
                <a:lnTo>
                  <a:pt x="1694574" y="2182655"/>
                </a:lnTo>
                <a:cubicBezTo>
                  <a:pt x="1702479" y="2156780"/>
                  <a:pt x="1711396" y="2130233"/>
                  <a:pt x="1721657" y="2104022"/>
                </a:cubicBezTo>
                <a:lnTo>
                  <a:pt x="1727209" y="2089573"/>
                </a:lnTo>
                <a:cubicBezTo>
                  <a:pt x="1731482" y="2078267"/>
                  <a:pt x="1743230" y="2071622"/>
                  <a:pt x="1755135" y="2073779"/>
                </a:cubicBezTo>
                <a:lnTo>
                  <a:pt x="1929758" y="2105198"/>
                </a:lnTo>
                <a:cubicBezTo>
                  <a:pt x="1947793" y="2066480"/>
                  <a:pt x="1967954" y="2028786"/>
                  <a:pt x="1990153" y="1992290"/>
                </a:cubicBezTo>
                <a:lnTo>
                  <a:pt x="1866334" y="1865268"/>
                </a:lnTo>
                <a:cubicBezTo>
                  <a:pt x="1857873" y="1856571"/>
                  <a:pt x="1856813" y="1843087"/>
                  <a:pt x="1863812" y="1833177"/>
                </a:cubicBezTo>
                <a:lnTo>
                  <a:pt x="1872728" y="1820575"/>
                </a:lnTo>
                <a:cubicBezTo>
                  <a:pt x="1887869" y="1799069"/>
                  <a:pt x="1904859" y="1776722"/>
                  <a:pt x="1923197" y="1753368"/>
                </a:cubicBezTo>
                <a:lnTo>
                  <a:pt x="1932954" y="1741439"/>
                </a:lnTo>
                <a:cubicBezTo>
                  <a:pt x="1940522" y="1732003"/>
                  <a:pt x="1953759" y="1729317"/>
                  <a:pt x="1964414" y="1735054"/>
                </a:cubicBezTo>
                <a:lnTo>
                  <a:pt x="2120699" y="1819063"/>
                </a:lnTo>
                <a:cubicBezTo>
                  <a:pt x="2135671" y="1802261"/>
                  <a:pt x="2150306" y="1787812"/>
                  <a:pt x="2165447" y="1773362"/>
                </a:cubicBezTo>
                <a:cubicBezTo>
                  <a:pt x="2180587" y="1758913"/>
                  <a:pt x="2196064" y="1744631"/>
                  <a:pt x="2212887" y="1730349"/>
                </a:cubicBezTo>
                <a:lnTo>
                  <a:pt x="2134492" y="1571404"/>
                </a:lnTo>
                <a:cubicBezTo>
                  <a:pt x="2129135" y="1560562"/>
                  <a:pt x="2132242" y="1547448"/>
                  <a:pt x="2141895" y="1540152"/>
                </a:cubicBezTo>
                <a:lnTo>
                  <a:pt x="2154345" y="1530743"/>
                </a:lnTo>
                <a:cubicBezTo>
                  <a:pt x="2177728" y="1513942"/>
                  <a:pt x="2200102" y="1497140"/>
                  <a:pt x="2221636" y="1483026"/>
                </a:cubicBezTo>
                <a:lnTo>
                  <a:pt x="2234589" y="1474457"/>
                </a:lnTo>
                <a:cubicBezTo>
                  <a:pt x="2244751" y="1467865"/>
                  <a:pt x="2258168" y="1469417"/>
                  <a:pt x="2266552" y="1478154"/>
                </a:cubicBezTo>
                <a:lnTo>
                  <a:pt x="2389359" y="1606184"/>
                </a:lnTo>
                <a:cubicBezTo>
                  <a:pt x="2426571" y="1585174"/>
                  <a:pt x="2464995" y="1566379"/>
                  <a:pt x="2504428" y="1549898"/>
                </a:cubicBezTo>
                <a:lnTo>
                  <a:pt x="2478857" y="1375830"/>
                </a:lnTo>
                <a:cubicBezTo>
                  <a:pt x="2477085" y="1363838"/>
                  <a:pt x="2484172" y="1352300"/>
                  <a:pt x="2495680" y="1348443"/>
                </a:cubicBezTo>
                <a:lnTo>
                  <a:pt x="2510316" y="1343403"/>
                </a:lnTo>
                <a:cubicBezTo>
                  <a:pt x="2536895" y="1334330"/>
                  <a:pt x="2563645" y="1326601"/>
                  <a:pt x="2589889" y="1319040"/>
                </a:cubicBezTo>
                <a:lnTo>
                  <a:pt x="2604692" y="1315008"/>
                </a:lnTo>
                <a:cubicBezTo>
                  <a:pt x="2616458" y="1311925"/>
                  <a:pt x="2628769" y="1317546"/>
                  <a:pt x="2634132" y="1328449"/>
                </a:cubicBezTo>
                <a:lnTo>
                  <a:pt x="2711349" y="1488235"/>
                </a:lnTo>
                <a:cubicBezTo>
                  <a:pt x="2753206" y="1479960"/>
                  <a:pt x="2795499" y="1474069"/>
                  <a:pt x="2838026" y="1470593"/>
                </a:cubicBezTo>
                <a:lnTo>
                  <a:pt x="2868308" y="1295854"/>
                </a:lnTo>
                <a:cubicBezTo>
                  <a:pt x="2870337" y="1283938"/>
                  <a:pt x="2880599" y="1275173"/>
                  <a:pt x="2892699" y="1275019"/>
                </a:cubicBezTo>
                <a:close/>
                <a:moveTo>
                  <a:pt x="8514025" y="1248781"/>
                </a:moveTo>
                <a:cubicBezTo>
                  <a:pt x="8520475" y="1248460"/>
                  <a:pt x="8527048" y="1250596"/>
                  <a:pt x="8532215" y="1255266"/>
                </a:cubicBezTo>
                <a:cubicBezTo>
                  <a:pt x="8542548" y="1264605"/>
                  <a:pt x="8543344" y="1280543"/>
                  <a:pt x="8533992" y="1290863"/>
                </a:cubicBezTo>
                <a:cubicBezTo>
                  <a:pt x="8533695" y="1291190"/>
                  <a:pt x="8533390" y="1291510"/>
                  <a:pt x="8533078" y="1291821"/>
                </a:cubicBezTo>
                <a:lnTo>
                  <a:pt x="8394119" y="1437998"/>
                </a:lnTo>
                <a:cubicBezTo>
                  <a:pt x="8389222" y="1443148"/>
                  <a:pt x="8382388" y="1446012"/>
                  <a:pt x="8375277" y="1445894"/>
                </a:cubicBezTo>
                <a:cubicBezTo>
                  <a:pt x="8369011" y="1445750"/>
                  <a:pt x="8363019" y="1443296"/>
                  <a:pt x="8358455" y="1439006"/>
                </a:cubicBezTo>
                <a:cubicBezTo>
                  <a:pt x="8348331" y="1429575"/>
                  <a:pt x="8347779" y="1413734"/>
                  <a:pt x="8357221" y="1403623"/>
                </a:cubicBezTo>
                <a:cubicBezTo>
                  <a:pt x="8357295" y="1403543"/>
                  <a:pt x="8357370" y="1403464"/>
                  <a:pt x="8357445" y="1403386"/>
                </a:cubicBezTo>
                <a:lnTo>
                  <a:pt x="8496571" y="1257041"/>
                </a:lnTo>
                <a:cubicBezTo>
                  <a:pt x="8501247" y="1251881"/>
                  <a:pt x="8507574" y="1249103"/>
                  <a:pt x="8514025" y="1248781"/>
                </a:cubicBezTo>
                <a:close/>
                <a:moveTo>
                  <a:pt x="6369772" y="1247900"/>
                </a:moveTo>
                <a:cubicBezTo>
                  <a:pt x="6486599" y="1257676"/>
                  <a:pt x="6591114" y="1337176"/>
                  <a:pt x="6626910" y="1456107"/>
                </a:cubicBezTo>
                <a:cubicBezTo>
                  <a:pt x="6673663" y="1611444"/>
                  <a:pt x="6585481" y="1775224"/>
                  <a:pt x="6429949" y="1821919"/>
                </a:cubicBezTo>
                <a:cubicBezTo>
                  <a:pt x="6402585" y="1830135"/>
                  <a:pt x="6374168" y="1834323"/>
                  <a:pt x="6345595" y="1834352"/>
                </a:cubicBezTo>
                <a:lnTo>
                  <a:pt x="6345594" y="1834520"/>
                </a:lnTo>
                <a:cubicBezTo>
                  <a:pt x="6216065" y="1833829"/>
                  <a:pt x="6102005" y="1749173"/>
                  <a:pt x="6063979" y="1625505"/>
                </a:cubicBezTo>
                <a:cubicBezTo>
                  <a:pt x="6017108" y="1470173"/>
                  <a:pt x="6105138" y="1306292"/>
                  <a:pt x="6260639" y="1259393"/>
                </a:cubicBezTo>
                <a:cubicBezTo>
                  <a:pt x="6280080" y="1253556"/>
                  <a:pt x="6299654" y="1249825"/>
                  <a:pt x="6319114" y="1248067"/>
                </a:cubicBezTo>
                <a:cubicBezTo>
                  <a:pt x="6336141" y="1246530"/>
                  <a:pt x="6353082" y="1246503"/>
                  <a:pt x="6369772" y="1247900"/>
                </a:cubicBezTo>
                <a:close/>
                <a:moveTo>
                  <a:pt x="4880018" y="1227133"/>
                </a:moveTo>
                <a:cubicBezTo>
                  <a:pt x="5070671" y="1227050"/>
                  <a:pt x="5225292" y="1381343"/>
                  <a:pt x="5225376" y="1571756"/>
                </a:cubicBezTo>
                <a:cubicBezTo>
                  <a:pt x="5225423" y="1679389"/>
                  <a:pt x="5175139" y="1780868"/>
                  <a:pt x="5089429" y="1846113"/>
                </a:cubicBezTo>
                <a:cubicBezTo>
                  <a:pt x="5029384" y="1891947"/>
                  <a:pt x="4955893" y="1916748"/>
                  <a:pt x="4880320" y="1916681"/>
                </a:cubicBezTo>
                <a:cubicBezTo>
                  <a:pt x="4689668" y="1916764"/>
                  <a:pt x="4535046" y="1762471"/>
                  <a:pt x="4534963" y="1572058"/>
                </a:cubicBezTo>
                <a:cubicBezTo>
                  <a:pt x="4534880" y="1381645"/>
                  <a:pt x="4689366" y="1227217"/>
                  <a:pt x="4880018" y="1227133"/>
                </a:cubicBezTo>
                <a:close/>
                <a:moveTo>
                  <a:pt x="4879310" y="1193866"/>
                </a:moveTo>
                <a:lnTo>
                  <a:pt x="4879380" y="1193874"/>
                </a:lnTo>
                <a:lnTo>
                  <a:pt x="4817937" y="1198759"/>
                </a:lnTo>
                <a:cubicBezTo>
                  <a:pt x="4757211" y="1208661"/>
                  <a:pt x="4699522" y="1233389"/>
                  <a:pt x="4650183" y="1271154"/>
                </a:cubicBezTo>
                <a:cubicBezTo>
                  <a:pt x="4483874" y="1397807"/>
                  <a:pt x="4451854" y="1635131"/>
                  <a:pt x="4578665" y="1801233"/>
                </a:cubicBezTo>
                <a:cubicBezTo>
                  <a:pt x="4650406" y="1895203"/>
                  <a:pt x="4762001" y="1950282"/>
                  <a:pt x="4880320" y="1950118"/>
                </a:cubicBezTo>
                <a:cubicBezTo>
                  <a:pt x="4963176" y="1950351"/>
                  <a:pt x="5043766" y="1923107"/>
                  <a:pt x="5109449" y="1872661"/>
                </a:cubicBezTo>
                <a:cubicBezTo>
                  <a:pt x="5275759" y="1746161"/>
                  <a:pt x="5307903" y="1508961"/>
                  <a:pt x="5181245" y="1342860"/>
                </a:cubicBezTo>
                <a:cubicBezTo>
                  <a:pt x="5127424" y="1272277"/>
                  <a:pt x="5051120" y="1223618"/>
                  <a:pt x="4966364" y="1203806"/>
                </a:cubicBezTo>
                <a:lnTo>
                  <a:pt x="4879380" y="1193874"/>
                </a:lnTo>
                <a:lnTo>
                  <a:pt x="4879479" y="1193866"/>
                </a:lnTo>
                <a:close/>
                <a:moveTo>
                  <a:pt x="4880196" y="1143460"/>
                </a:moveTo>
                <a:cubicBezTo>
                  <a:pt x="5117118" y="1143380"/>
                  <a:pt x="5309246" y="1335136"/>
                  <a:pt x="5309327" y="1571761"/>
                </a:cubicBezTo>
                <a:cubicBezTo>
                  <a:pt x="5309373" y="1705493"/>
                  <a:pt x="5246893" y="1831578"/>
                  <a:pt x="5140403" y="1912650"/>
                </a:cubicBezTo>
                <a:cubicBezTo>
                  <a:pt x="5084413" y="1955440"/>
                  <a:pt x="5018988" y="1983480"/>
                  <a:pt x="4950118" y="1994750"/>
                </a:cubicBezTo>
                <a:lnTo>
                  <a:pt x="4880414" y="2000347"/>
                </a:lnTo>
                <a:lnTo>
                  <a:pt x="4794030" y="1991680"/>
                </a:lnTo>
                <a:cubicBezTo>
                  <a:pt x="4598536" y="1951796"/>
                  <a:pt x="4451429" y="1779101"/>
                  <a:pt x="4451358" y="1572054"/>
                </a:cubicBezTo>
                <a:cubicBezTo>
                  <a:pt x="4451277" y="1335429"/>
                  <a:pt x="4643274" y="1143541"/>
                  <a:pt x="4880196" y="1143460"/>
                </a:cubicBezTo>
                <a:close/>
                <a:moveTo>
                  <a:pt x="7153415" y="1130789"/>
                </a:moveTo>
                <a:cubicBezTo>
                  <a:pt x="7159503" y="1132978"/>
                  <a:pt x="7164756" y="1137487"/>
                  <a:pt x="7167729" y="1143797"/>
                </a:cubicBezTo>
                <a:lnTo>
                  <a:pt x="7252517" y="1326602"/>
                </a:lnTo>
                <a:cubicBezTo>
                  <a:pt x="7258521" y="1339060"/>
                  <a:pt x="7253277" y="1354021"/>
                  <a:pt x="7240803" y="1360018"/>
                </a:cubicBezTo>
                <a:cubicBezTo>
                  <a:pt x="7240671" y="1360082"/>
                  <a:pt x="7240538" y="1360144"/>
                  <a:pt x="7240404" y="1360206"/>
                </a:cubicBezTo>
                <a:cubicBezTo>
                  <a:pt x="7237015" y="1361684"/>
                  <a:pt x="7233333" y="1362374"/>
                  <a:pt x="7229637" y="1362222"/>
                </a:cubicBezTo>
                <a:cubicBezTo>
                  <a:pt x="7219850" y="1362244"/>
                  <a:pt x="7210934" y="1356612"/>
                  <a:pt x="7206758" y="1347772"/>
                </a:cubicBezTo>
                <a:lnTo>
                  <a:pt x="7121971" y="1165303"/>
                </a:lnTo>
                <a:cubicBezTo>
                  <a:pt x="7116025" y="1152683"/>
                  <a:pt x="7121448" y="1137638"/>
                  <a:pt x="7134083" y="1131700"/>
                </a:cubicBezTo>
                <a:cubicBezTo>
                  <a:pt x="7140401" y="1128731"/>
                  <a:pt x="7147326" y="1128600"/>
                  <a:pt x="7153415" y="1130789"/>
                </a:cubicBezTo>
                <a:close/>
                <a:moveTo>
                  <a:pt x="1961555" y="1118762"/>
                </a:moveTo>
                <a:lnTo>
                  <a:pt x="1911084" y="1250824"/>
                </a:lnTo>
                <a:cubicBezTo>
                  <a:pt x="1907707" y="1259414"/>
                  <a:pt x="1899898" y="1265473"/>
                  <a:pt x="1890729" y="1266618"/>
                </a:cubicBezTo>
                <a:cubicBezTo>
                  <a:pt x="1870822" y="1269294"/>
                  <a:pt x="1851907" y="1276920"/>
                  <a:pt x="1835718" y="1288797"/>
                </a:cubicBezTo>
                <a:cubicBezTo>
                  <a:pt x="1828051" y="1294494"/>
                  <a:pt x="1817807" y="1295341"/>
                  <a:pt x="1809306" y="1290981"/>
                </a:cubicBezTo>
                <a:lnTo>
                  <a:pt x="1684312" y="1227974"/>
                </a:lnTo>
                <a:cubicBezTo>
                  <a:pt x="1679382" y="1234774"/>
                  <a:pt x="1674833" y="1241842"/>
                  <a:pt x="1670686" y="1249144"/>
                </a:cubicBezTo>
                <a:lnTo>
                  <a:pt x="1780371" y="1338530"/>
                </a:lnTo>
                <a:cubicBezTo>
                  <a:pt x="1787438" y="1344432"/>
                  <a:pt x="1790779" y="1353675"/>
                  <a:pt x="1789119" y="1362725"/>
                </a:cubicBezTo>
                <a:cubicBezTo>
                  <a:pt x="1787297" y="1372073"/>
                  <a:pt x="1786619" y="1381608"/>
                  <a:pt x="1787100" y="1391120"/>
                </a:cubicBezTo>
                <a:cubicBezTo>
                  <a:pt x="1787664" y="1400695"/>
                  <a:pt x="1789358" y="1410169"/>
                  <a:pt x="1792147" y="1419347"/>
                </a:cubicBezTo>
                <a:cubicBezTo>
                  <a:pt x="1794682" y="1428181"/>
                  <a:pt x="1792237" y="1437693"/>
                  <a:pt x="1785754" y="1444214"/>
                </a:cubicBezTo>
                <a:lnTo>
                  <a:pt x="1685994" y="1545026"/>
                </a:lnTo>
                <a:cubicBezTo>
                  <a:pt x="1690929" y="1551747"/>
                  <a:pt x="1696145" y="1558299"/>
                  <a:pt x="1701640" y="1564684"/>
                </a:cubicBezTo>
                <a:lnTo>
                  <a:pt x="1819400" y="1489075"/>
                </a:lnTo>
                <a:cubicBezTo>
                  <a:pt x="1823311" y="1486337"/>
                  <a:pt x="1827920" y="1484764"/>
                  <a:pt x="1832690" y="1484538"/>
                </a:cubicBezTo>
                <a:cubicBezTo>
                  <a:pt x="1837247" y="1484533"/>
                  <a:pt x="1841721" y="1485751"/>
                  <a:pt x="1845644" y="1488067"/>
                </a:cubicBezTo>
                <a:cubicBezTo>
                  <a:pt x="1862952" y="1498332"/>
                  <a:pt x="1882557" y="1504108"/>
                  <a:pt x="1902673" y="1504868"/>
                </a:cubicBezTo>
                <a:cubicBezTo>
                  <a:pt x="1911919" y="1505029"/>
                  <a:pt x="1920324" y="1510260"/>
                  <a:pt x="1924543" y="1518478"/>
                </a:cubicBezTo>
                <a:lnTo>
                  <a:pt x="1989144" y="1644493"/>
                </a:lnTo>
                <a:cubicBezTo>
                  <a:pt x="1996882" y="1641972"/>
                  <a:pt x="2004620" y="1639284"/>
                  <a:pt x="2012024" y="1636092"/>
                </a:cubicBezTo>
                <a:lnTo>
                  <a:pt x="1976527" y="1501676"/>
                </a:lnTo>
                <a:cubicBezTo>
                  <a:pt x="1974135" y="1492355"/>
                  <a:pt x="1977191" y="1482483"/>
                  <a:pt x="1984434" y="1476137"/>
                </a:cubicBezTo>
                <a:cubicBezTo>
                  <a:pt x="2000857" y="1461972"/>
                  <a:pt x="2013124" y="1443622"/>
                  <a:pt x="2019930" y="1423043"/>
                </a:cubicBezTo>
                <a:cubicBezTo>
                  <a:pt x="2022951" y="1414157"/>
                  <a:pt x="2030665" y="1407683"/>
                  <a:pt x="2039949" y="1406242"/>
                </a:cubicBezTo>
                <a:lnTo>
                  <a:pt x="2178570" y="1384063"/>
                </a:lnTo>
                <a:cubicBezTo>
                  <a:pt x="2178570" y="1380031"/>
                  <a:pt x="2178570" y="1375998"/>
                  <a:pt x="2178570" y="1372134"/>
                </a:cubicBezTo>
                <a:cubicBezTo>
                  <a:pt x="2178570" y="1368269"/>
                  <a:pt x="2178570" y="1364237"/>
                  <a:pt x="2178570" y="1360205"/>
                </a:cubicBezTo>
                <a:lnTo>
                  <a:pt x="2038267" y="1352140"/>
                </a:lnTo>
                <a:cubicBezTo>
                  <a:pt x="2028881" y="1351633"/>
                  <a:pt x="2020569" y="1345925"/>
                  <a:pt x="2016734" y="1337354"/>
                </a:cubicBezTo>
                <a:cubicBezTo>
                  <a:pt x="2007514" y="1316973"/>
                  <a:pt x="1992770" y="1299573"/>
                  <a:pt x="1974172" y="1287117"/>
                </a:cubicBezTo>
                <a:cubicBezTo>
                  <a:pt x="1966296" y="1281595"/>
                  <a:pt x="1962251" y="1272080"/>
                  <a:pt x="1963741" y="1262586"/>
                </a:cubicBezTo>
                <a:lnTo>
                  <a:pt x="1985275" y="1124811"/>
                </a:lnTo>
                <a:cubicBezTo>
                  <a:pt x="1977424" y="1122458"/>
                  <a:pt x="1969518" y="1120442"/>
                  <a:pt x="1961555" y="1118762"/>
                </a:cubicBezTo>
                <a:close/>
                <a:moveTo>
                  <a:pt x="8663642" y="1090911"/>
                </a:moveTo>
                <a:cubicBezTo>
                  <a:pt x="8670111" y="1090743"/>
                  <a:pt x="8676645" y="1093041"/>
                  <a:pt x="8681708" y="1097843"/>
                </a:cubicBezTo>
                <a:cubicBezTo>
                  <a:pt x="8691835" y="1107448"/>
                  <a:pt x="8692249" y="1123433"/>
                  <a:pt x="8682633" y="1133547"/>
                </a:cubicBezTo>
                <a:lnTo>
                  <a:pt x="8671194" y="1145645"/>
                </a:lnTo>
                <a:cubicBezTo>
                  <a:pt x="8666394" y="1150634"/>
                  <a:pt x="8659784" y="1153481"/>
                  <a:pt x="8652856" y="1153542"/>
                </a:cubicBezTo>
                <a:lnTo>
                  <a:pt x="8652856" y="1153541"/>
                </a:lnTo>
                <a:cubicBezTo>
                  <a:pt x="8638827" y="1153410"/>
                  <a:pt x="8627561" y="1141946"/>
                  <a:pt x="8627692" y="1127935"/>
                </a:cubicBezTo>
                <a:cubicBezTo>
                  <a:pt x="8627751" y="1121592"/>
                  <a:pt x="8630187" y="1115502"/>
                  <a:pt x="8634519" y="1110865"/>
                </a:cubicBezTo>
                <a:lnTo>
                  <a:pt x="8645959" y="1098767"/>
                </a:lnTo>
                <a:cubicBezTo>
                  <a:pt x="8650767" y="1093710"/>
                  <a:pt x="8657173" y="1091078"/>
                  <a:pt x="8663642" y="1090911"/>
                </a:cubicBezTo>
                <a:close/>
                <a:moveTo>
                  <a:pt x="1949442" y="1065500"/>
                </a:moveTo>
                <a:cubicBezTo>
                  <a:pt x="1974620" y="1068867"/>
                  <a:pt x="1999302" y="1075241"/>
                  <a:pt x="2022958" y="1084486"/>
                </a:cubicBezTo>
                <a:cubicBezTo>
                  <a:pt x="2034064" y="1088716"/>
                  <a:pt x="2040668" y="1100154"/>
                  <a:pt x="2038772" y="1111873"/>
                </a:cubicBezTo>
                <a:lnTo>
                  <a:pt x="2016397" y="1255697"/>
                </a:lnTo>
                <a:cubicBezTo>
                  <a:pt x="2031735" y="1268639"/>
                  <a:pt x="2044614" y="1284233"/>
                  <a:pt x="2054416" y="1301734"/>
                </a:cubicBezTo>
                <a:lnTo>
                  <a:pt x="2201113" y="1309967"/>
                </a:lnTo>
                <a:cubicBezTo>
                  <a:pt x="2212856" y="1310668"/>
                  <a:pt x="2222557" y="1319380"/>
                  <a:pt x="2224496" y="1330969"/>
                </a:cubicBezTo>
                <a:cubicBezTo>
                  <a:pt x="2226607" y="1343369"/>
                  <a:pt x="2228011" y="1355879"/>
                  <a:pt x="2228702" y="1368438"/>
                </a:cubicBezTo>
                <a:cubicBezTo>
                  <a:pt x="2229455" y="1381028"/>
                  <a:pt x="2229455" y="1393652"/>
                  <a:pt x="2228702" y="1406242"/>
                </a:cubicBezTo>
                <a:cubicBezTo>
                  <a:pt x="2227970" y="1417985"/>
                  <a:pt x="2219149" y="1427635"/>
                  <a:pt x="2207505" y="1429428"/>
                </a:cubicBezTo>
                <a:lnTo>
                  <a:pt x="2062659" y="1452783"/>
                </a:lnTo>
                <a:cubicBezTo>
                  <a:pt x="2054486" y="1471423"/>
                  <a:pt x="2043099" y="1488484"/>
                  <a:pt x="2029014" y="1503188"/>
                </a:cubicBezTo>
                <a:lnTo>
                  <a:pt x="2066025" y="1643821"/>
                </a:lnTo>
                <a:cubicBezTo>
                  <a:pt x="2069088" y="1655257"/>
                  <a:pt x="2063767" y="1667281"/>
                  <a:pt x="2053241" y="1672720"/>
                </a:cubicBezTo>
                <a:cubicBezTo>
                  <a:pt x="2030554" y="1684349"/>
                  <a:pt x="2006549" y="1693205"/>
                  <a:pt x="1981743" y="1699099"/>
                </a:cubicBezTo>
                <a:cubicBezTo>
                  <a:pt x="1979842" y="1699341"/>
                  <a:pt x="1977920" y="1699341"/>
                  <a:pt x="1976022" y="1699099"/>
                </a:cubicBezTo>
                <a:cubicBezTo>
                  <a:pt x="1966595" y="1699125"/>
                  <a:pt x="1957949" y="1693867"/>
                  <a:pt x="1953648" y="1685489"/>
                </a:cubicBezTo>
                <a:lnTo>
                  <a:pt x="1886355" y="1553763"/>
                </a:lnTo>
                <a:cubicBezTo>
                  <a:pt x="1868337" y="1551594"/>
                  <a:pt x="1850785" y="1546545"/>
                  <a:pt x="1834372" y="1538809"/>
                </a:cubicBezTo>
                <a:lnTo>
                  <a:pt x="1711397" y="1617946"/>
                </a:lnTo>
                <a:cubicBezTo>
                  <a:pt x="1701422" y="1624345"/>
                  <a:pt x="1688332" y="1622947"/>
                  <a:pt x="1679938" y="1614585"/>
                </a:cubicBezTo>
                <a:cubicBezTo>
                  <a:pt x="1661680" y="1596517"/>
                  <a:pt x="1645590" y="1576387"/>
                  <a:pt x="1631993" y="1554603"/>
                </a:cubicBezTo>
                <a:cubicBezTo>
                  <a:pt x="1625874" y="1544663"/>
                  <a:pt x="1627331" y="1531835"/>
                  <a:pt x="1635526" y="1523518"/>
                </a:cubicBezTo>
                <a:lnTo>
                  <a:pt x="1739996" y="1418843"/>
                </a:lnTo>
                <a:cubicBezTo>
                  <a:pt x="1738226" y="1410598"/>
                  <a:pt x="1737101" y="1402228"/>
                  <a:pt x="1736631" y="1393808"/>
                </a:cubicBezTo>
                <a:cubicBezTo>
                  <a:pt x="1736046" y="1385417"/>
                  <a:pt x="1736046" y="1376996"/>
                  <a:pt x="1736631" y="1368605"/>
                </a:cubicBezTo>
                <a:lnTo>
                  <a:pt x="1622067" y="1275019"/>
                </a:lnTo>
                <a:cubicBezTo>
                  <a:pt x="1613015" y="1267679"/>
                  <a:pt x="1610226" y="1255074"/>
                  <a:pt x="1615338" y="1244608"/>
                </a:cubicBezTo>
                <a:cubicBezTo>
                  <a:pt x="1626588" y="1221485"/>
                  <a:pt x="1640536" y="1199772"/>
                  <a:pt x="1656891" y="1179921"/>
                </a:cubicBezTo>
                <a:cubicBezTo>
                  <a:pt x="1664431" y="1170803"/>
                  <a:pt x="1677305" y="1168148"/>
                  <a:pt x="1687845" y="1173536"/>
                </a:cubicBezTo>
                <a:lnTo>
                  <a:pt x="1818222" y="1239399"/>
                </a:lnTo>
                <a:cubicBezTo>
                  <a:pt x="1833885" y="1230120"/>
                  <a:pt x="1850918" y="1223372"/>
                  <a:pt x="1868691" y="1219405"/>
                </a:cubicBezTo>
                <a:lnTo>
                  <a:pt x="1922524" y="1081462"/>
                </a:lnTo>
                <a:cubicBezTo>
                  <a:pt x="1926709" y="1070555"/>
                  <a:pt x="1937850" y="1063948"/>
                  <a:pt x="1949442" y="1065500"/>
                </a:cubicBezTo>
                <a:close/>
                <a:moveTo>
                  <a:pt x="6204450" y="1061299"/>
                </a:moveTo>
                <a:lnTo>
                  <a:pt x="6201254" y="1062308"/>
                </a:lnTo>
                <a:lnTo>
                  <a:pt x="6198226" y="1063148"/>
                </a:lnTo>
                <a:lnTo>
                  <a:pt x="6224974" y="1225117"/>
                </a:lnTo>
                <a:cubicBezTo>
                  <a:pt x="6226646" y="1235932"/>
                  <a:pt x="6221233" y="1246609"/>
                  <a:pt x="6211516" y="1251664"/>
                </a:cubicBezTo>
                <a:lnTo>
                  <a:pt x="6200245" y="1257377"/>
                </a:lnTo>
                <a:cubicBezTo>
                  <a:pt x="6174543" y="1270007"/>
                  <a:pt x="6150709" y="1286121"/>
                  <a:pt x="6129420" y="1305262"/>
                </a:cubicBezTo>
                <a:lnTo>
                  <a:pt x="6120000" y="1313831"/>
                </a:lnTo>
                <a:cubicBezTo>
                  <a:pt x="6111901" y="1321270"/>
                  <a:pt x="6099893" y="1322565"/>
                  <a:pt x="6090391" y="1317024"/>
                </a:cubicBezTo>
                <a:lnTo>
                  <a:pt x="5947901" y="1235367"/>
                </a:lnTo>
                <a:lnTo>
                  <a:pt x="5944032" y="1240575"/>
                </a:lnTo>
                <a:lnTo>
                  <a:pt x="6062129" y="1355836"/>
                </a:lnTo>
                <a:cubicBezTo>
                  <a:pt x="6070005" y="1363524"/>
                  <a:pt x="6071980" y="1375425"/>
                  <a:pt x="6067008" y="1385239"/>
                </a:cubicBezTo>
                <a:lnTo>
                  <a:pt x="6061288" y="1396496"/>
                </a:lnTo>
                <a:cubicBezTo>
                  <a:pt x="6048205" y="1421854"/>
                  <a:pt x="6038640" y="1448873"/>
                  <a:pt x="6032857" y="1476809"/>
                </a:cubicBezTo>
                <a:lnTo>
                  <a:pt x="6030333" y="1489242"/>
                </a:lnTo>
                <a:cubicBezTo>
                  <a:pt x="6028126" y="1499987"/>
                  <a:pt x="6019215" y="1508071"/>
                  <a:pt x="6008295" y="1509237"/>
                </a:cubicBezTo>
                <a:lnTo>
                  <a:pt x="5845281" y="1526039"/>
                </a:lnTo>
                <a:cubicBezTo>
                  <a:pt x="5845281" y="1528223"/>
                  <a:pt x="5845281" y="1530407"/>
                  <a:pt x="5845281" y="1532591"/>
                </a:cubicBezTo>
                <a:lnTo>
                  <a:pt x="6007791" y="1557122"/>
                </a:lnTo>
                <a:cubicBezTo>
                  <a:pt x="6018651" y="1559007"/>
                  <a:pt x="6027029" y="1567715"/>
                  <a:pt x="6028483" y="1578628"/>
                </a:cubicBezTo>
                <a:lnTo>
                  <a:pt x="6030502" y="1591062"/>
                </a:lnTo>
                <a:cubicBezTo>
                  <a:pt x="6034490" y="1619314"/>
                  <a:pt x="6042773" y="1646794"/>
                  <a:pt x="6055063" y="1672550"/>
                </a:cubicBezTo>
                <a:lnTo>
                  <a:pt x="6060279" y="1684144"/>
                </a:lnTo>
                <a:cubicBezTo>
                  <a:pt x="6064851" y="1694112"/>
                  <a:pt x="6062396" y="1705892"/>
                  <a:pt x="6054223" y="1713211"/>
                </a:cubicBezTo>
                <a:lnTo>
                  <a:pt x="5932424" y="1823432"/>
                </a:lnTo>
                <a:lnTo>
                  <a:pt x="5936125" y="1828641"/>
                </a:lnTo>
                <a:lnTo>
                  <a:pt x="6081812" y="1753367"/>
                </a:lnTo>
                <a:cubicBezTo>
                  <a:pt x="6091577" y="1748371"/>
                  <a:pt x="6103449" y="1750201"/>
                  <a:pt x="6111252" y="1757904"/>
                </a:cubicBezTo>
                <a:lnTo>
                  <a:pt x="6120168" y="1766809"/>
                </a:lnTo>
                <a:cubicBezTo>
                  <a:pt x="6140484" y="1786903"/>
                  <a:pt x="6163397" y="1804194"/>
                  <a:pt x="6188301" y="1818223"/>
                </a:cubicBezTo>
                <a:lnTo>
                  <a:pt x="6199235" y="1824440"/>
                </a:lnTo>
                <a:cubicBezTo>
                  <a:pt x="6208864" y="1829757"/>
                  <a:pt x="6213856" y="1840755"/>
                  <a:pt x="6211516" y="1851491"/>
                </a:cubicBezTo>
                <a:lnTo>
                  <a:pt x="6177870" y="2012117"/>
                </a:lnTo>
                <a:lnTo>
                  <a:pt x="6183926" y="2014133"/>
                </a:lnTo>
                <a:lnTo>
                  <a:pt x="6257611" y="1867453"/>
                </a:lnTo>
                <a:cubicBezTo>
                  <a:pt x="6262601" y="1857748"/>
                  <a:pt x="6273212" y="1852280"/>
                  <a:pt x="6284023" y="1853844"/>
                </a:cubicBezTo>
                <a:lnTo>
                  <a:pt x="6296640" y="1855860"/>
                </a:lnTo>
                <a:cubicBezTo>
                  <a:pt x="6324792" y="1860388"/>
                  <a:pt x="6353429" y="1861066"/>
                  <a:pt x="6381764" y="1857876"/>
                </a:cubicBezTo>
                <a:lnTo>
                  <a:pt x="6394381" y="1856364"/>
                </a:lnTo>
                <a:lnTo>
                  <a:pt x="6396737" y="1856364"/>
                </a:lnTo>
                <a:cubicBezTo>
                  <a:pt x="6406666" y="1856346"/>
                  <a:pt x="6415657" y="1862222"/>
                  <a:pt x="6419615" y="1871317"/>
                </a:cubicBezTo>
                <a:lnTo>
                  <a:pt x="6486907" y="2021022"/>
                </a:lnTo>
                <a:lnTo>
                  <a:pt x="6490103" y="2020014"/>
                </a:lnTo>
                <a:lnTo>
                  <a:pt x="6493131" y="2020014"/>
                </a:lnTo>
                <a:lnTo>
                  <a:pt x="6465878" y="1857204"/>
                </a:lnTo>
                <a:cubicBezTo>
                  <a:pt x="6464041" y="1846363"/>
                  <a:pt x="6469500" y="1835594"/>
                  <a:pt x="6479337" y="1830657"/>
                </a:cubicBezTo>
                <a:lnTo>
                  <a:pt x="6490608" y="1824944"/>
                </a:lnTo>
                <a:cubicBezTo>
                  <a:pt x="6515935" y="1811926"/>
                  <a:pt x="6539413" y="1795596"/>
                  <a:pt x="6560423" y="1776386"/>
                </a:cubicBezTo>
                <a:lnTo>
                  <a:pt x="6569844" y="1767817"/>
                </a:lnTo>
                <a:cubicBezTo>
                  <a:pt x="6577942" y="1760378"/>
                  <a:pt x="6589951" y="1759083"/>
                  <a:pt x="6599452" y="1764625"/>
                </a:cubicBezTo>
                <a:lnTo>
                  <a:pt x="6741942" y="1846283"/>
                </a:lnTo>
                <a:lnTo>
                  <a:pt x="6745812" y="1841074"/>
                </a:lnTo>
                <a:lnTo>
                  <a:pt x="6629061" y="1725812"/>
                </a:lnTo>
                <a:cubicBezTo>
                  <a:pt x="6621213" y="1718179"/>
                  <a:pt x="6619237" y="1706340"/>
                  <a:pt x="6624182" y="1696577"/>
                </a:cubicBezTo>
                <a:lnTo>
                  <a:pt x="6629902" y="1685152"/>
                </a:lnTo>
                <a:cubicBezTo>
                  <a:pt x="6642960" y="1659783"/>
                  <a:pt x="6652524" y="1632768"/>
                  <a:pt x="6658332" y="1604839"/>
                </a:cubicBezTo>
                <a:lnTo>
                  <a:pt x="6660856" y="1592406"/>
                </a:lnTo>
                <a:cubicBezTo>
                  <a:pt x="6663063" y="1581662"/>
                  <a:pt x="6671974" y="1573577"/>
                  <a:pt x="6682894" y="1572412"/>
                </a:cubicBezTo>
                <a:lnTo>
                  <a:pt x="6845908" y="1555610"/>
                </a:lnTo>
                <a:cubicBezTo>
                  <a:pt x="6845908" y="1553425"/>
                  <a:pt x="6845908" y="1551241"/>
                  <a:pt x="6845908" y="1549057"/>
                </a:cubicBezTo>
                <a:lnTo>
                  <a:pt x="6684576" y="1523686"/>
                </a:lnTo>
                <a:cubicBezTo>
                  <a:pt x="6673769" y="1522063"/>
                  <a:pt x="6665260" y="1513633"/>
                  <a:pt x="6663547" y="1502852"/>
                </a:cubicBezTo>
                <a:lnTo>
                  <a:pt x="6661529" y="1490419"/>
                </a:lnTo>
                <a:cubicBezTo>
                  <a:pt x="6657462" y="1462183"/>
                  <a:pt x="6649183" y="1434715"/>
                  <a:pt x="6636968" y="1408930"/>
                </a:cubicBezTo>
                <a:lnTo>
                  <a:pt x="6631584" y="1397336"/>
                </a:lnTo>
                <a:cubicBezTo>
                  <a:pt x="6627177" y="1387350"/>
                  <a:pt x="6629611" y="1375671"/>
                  <a:pt x="6637640" y="1368269"/>
                </a:cubicBezTo>
                <a:lnTo>
                  <a:pt x="6759606" y="1258049"/>
                </a:lnTo>
                <a:lnTo>
                  <a:pt x="6755905" y="1252841"/>
                </a:lnTo>
                <a:lnTo>
                  <a:pt x="6610219" y="1328113"/>
                </a:lnTo>
                <a:cubicBezTo>
                  <a:pt x="6600454" y="1333109"/>
                  <a:pt x="6588581" y="1331279"/>
                  <a:pt x="6580779" y="1323576"/>
                </a:cubicBezTo>
                <a:lnTo>
                  <a:pt x="6571862" y="1314671"/>
                </a:lnTo>
                <a:cubicBezTo>
                  <a:pt x="6551806" y="1294638"/>
                  <a:pt x="6529178" y="1277349"/>
                  <a:pt x="6504571" y="1263258"/>
                </a:cubicBezTo>
                <a:lnTo>
                  <a:pt x="6493468" y="1257041"/>
                </a:lnTo>
                <a:cubicBezTo>
                  <a:pt x="6483947" y="1251635"/>
                  <a:pt x="6479043" y="1240682"/>
                  <a:pt x="6481356" y="1229990"/>
                </a:cubicBezTo>
                <a:lnTo>
                  <a:pt x="6515002" y="1069364"/>
                </a:lnTo>
                <a:lnTo>
                  <a:pt x="6508945" y="1067180"/>
                </a:lnTo>
                <a:lnTo>
                  <a:pt x="6435261" y="1213860"/>
                </a:lnTo>
                <a:cubicBezTo>
                  <a:pt x="6430430" y="1223723"/>
                  <a:pt x="6419696" y="1229254"/>
                  <a:pt x="6408849" y="1227470"/>
                </a:cubicBezTo>
                <a:lnTo>
                  <a:pt x="6396231" y="1225621"/>
                </a:lnTo>
                <a:cubicBezTo>
                  <a:pt x="6368080" y="1221093"/>
                  <a:pt x="6339442" y="1220415"/>
                  <a:pt x="6311108" y="1223605"/>
                </a:cubicBezTo>
                <a:lnTo>
                  <a:pt x="6297649" y="1225790"/>
                </a:lnTo>
                <a:cubicBezTo>
                  <a:pt x="6286697" y="1227090"/>
                  <a:pt x="6276180" y="1221088"/>
                  <a:pt x="6271742" y="1211004"/>
                </a:cubicBezTo>
                <a:close/>
                <a:moveTo>
                  <a:pt x="6212862" y="1006189"/>
                </a:moveTo>
                <a:cubicBezTo>
                  <a:pt x="6224658" y="1003266"/>
                  <a:pt x="6236853" y="1009215"/>
                  <a:pt x="6241797" y="1020303"/>
                </a:cubicBezTo>
                <a:lnTo>
                  <a:pt x="6310267" y="1172864"/>
                </a:lnTo>
                <a:cubicBezTo>
                  <a:pt x="6339341" y="1170036"/>
                  <a:pt x="6368649" y="1170657"/>
                  <a:pt x="6397577" y="1174712"/>
                </a:cubicBezTo>
                <a:lnTo>
                  <a:pt x="6472607" y="1025176"/>
                </a:lnTo>
                <a:cubicBezTo>
                  <a:pt x="6478124" y="1014275"/>
                  <a:pt x="6490672" y="1008894"/>
                  <a:pt x="6502384" y="1012406"/>
                </a:cubicBezTo>
                <a:cubicBezTo>
                  <a:pt x="6519207" y="1017447"/>
                  <a:pt x="6536030" y="1023327"/>
                  <a:pt x="6552853" y="1029208"/>
                </a:cubicBezTo>
                <a:cubicBezTo>
                  <a:pt x="6564152" y="1033819"/>
                  <a:pt x="6570528" y="1045846"/>
                  <a:pt x="6567994" y="1057771"/>
                </a:cubicBezTo>
                <a:lnTo>
                  <a:pt x="6534348" y="1221253"/>
                </a:lnTo>
                <a:cubicBezTo>
                  <a:pt x="6559507" y="1236056"/>
                  <a:pt x="6582876" y="1253702"/>
                  <a:pt x="6603995" y="1273843"/>
                </a:cubicBezTo>
                <a:lnTo>
                  <a:pt x="6751868" y="1198066"/>
                </a:lnTo>
                <a:cubicBezTo>
                  <a:pt x="6762730" y="1192454"/>
                  <a:pt x="6776057" y="1195428"/>
                  <a:pt x="6783495" y="1205123"/>
                </a:cubicBezTo>
                <a:cubicBezTo>
                  <a:pt x="6794261" y="1219237"/>
                  <a:pt x="6804523" y="1234022"/>
                  <a:pt x="6813944" y="1248976"/>
                </a:cubicBezTo>
                <a:cubicBezTo>
                  <a:pt x="6820360" y="1259371"/>
                  <a:pt x="6818451" y="1272856"/>
                  <a:pt x="6809402" y="1281068"/>
                </a:cubicBezTo>
                <a:lnTo>
                  <a:pt x="6684576" y="1393808"/>
                </a:lnTo>
                <a:cubicBezTo>
                  <a:pt x="6696801" y="1420511"/>
                  <a:pt x="6705237" y="1448787"/>
                  <a:pt x="6709642" y="1477817"/>
                </a:cubicBezTo>
                <a:lnTo>
                  <a:pt x="6875348" y="1503020"/>
                </a:lnTo>
                <a:cubicBezTo>
                  <a:pt x="6887417" y="1504816"/>
                  <a:pt x="6896436" y="1515031"/>
                  <a:pt x="6896713" y="1527215"/>
                </a:cubicBezTo>
                <a:cubicBezTo>
                  <a:pt x="6896713" y="1545025"/>
                  <a:pt x="6896713" y="1563003"/>
                  <a:pt x="6895703" y="1580476"/>
                </a:cubicBezTo>
                <a:cubicBezTo>
                  <a:pt x="6894740" y="1592640"/>
                  <a:pt x="6885296" y="1602424"/>
                  <a:pt x="6873161" y="1603831"/>
                </a:cubicBezTo>
                <a:lnTo>
                  <a:pt x="6706950" y="1621809"/>
                </a:lnTo>
                <a:cubicBezTo>
                  <a:pt x="6700527" y="1650246"/>
                  <a:pt x="6690758" y="1677825"/>
                  <a:pt x="6677847" y="1703970"/>
                </a:cubicBezTo>
                <a:lnTo>
                  <a:pt x="6796953" y="1821584"/>
                </a:lnTo>
                <a:cubicBezTo>
                  <a:pt x="6805666" y="1830179"/>
                  <a:pt x="6806943" y="1843781"/>
                  <a:pt x="6799981" y="1853843"/>
                </a:cubicBezTo>
                <a:cubicBezTo>
                  <a:pt x="6789989" y="1868541"/>
                  <a:pt x="6779265" y="1882728"/>
                  <a:pt x="6767849" y="1896352"/>
                </a:cubicBezTo>
                <a:cubicBezTo>
                  <a:pt x="6759999" y="1905759"/>
                  <a:pt x="6746515" y="1908169"/>
                  <a:pt x="6735886" y="1902065"/>
                </a:cubicBezTo>
                <a:lnTo>
                  <a:pt x="6590536" y="1818056"/>
                </a:lnTo>
                <a:cubicBezTo>
                  <a:pt x="6568811" y="1837656"/>
                  <a:pt x="6544806" y="1854579"/>
                  <a:pt x="6519039" y="1868461"/>
                </a:cubicBezTo>
                <a:lnTo>
                  <a:pt x="6546292" y="2033455"/>
                </a:lnTo>
                <a:cubicBezTo>
                  <a:pt x="6548168" y="2045550"/>
                  <a:pt x="6541073" y="2057243"/>
                  <a:pt x="6529469" y="2061178"/>
                </a:cubicBezTo>
                <a:cubicBezTo>
                  <a:pt x="6520217" y="2064539"/>
                  <a:pt x="6512646" y="2067227"/>
                  <a:pt x="6503898" y="2069747"/>
                </a:cubicBezTo>
                <a:cubicBezTo>
                  <a:pt x="6495150" y="2072267"/>
                  <a:pt x="6487075" y="2074452"/>
                  <a:pt x="6477991" y="2076636"/>
                </a:cubicBezTo>
                <a:cubicBezTo>
                  <a:pt x="6476184" y="2076662"/>
                  <a:pt x="6474379" y="2076493"/>
                  <a:pt x="6472607" y="2076132"/>
                </a:cubicBezTo>
                <a:cubicBezTo>
                  <a:pt x="6462678" y="2076150"/>
                  <a:pt x="6453687" y="2070273"/>
                  <a:pt x="6449729" y="2061178"/>
                </a:cubicBezTo>
                <a:lnTo>
                  <a:pt x="6381764" y="1908617"/>
                </a:lnTo>
                <a:cubicBezTo>
                  <a:pt x="6352745" y="1911444"/>
                  <a:pt x="6323494" y="1910824"/>
                  <a:pt x="6294621" y="1906769"/>
                </a:cubicBezTo>
                <a:lnTo>
                  <a:pt x="6219591" y="2056306"/>
                </a:lnTo>
                <a:cubicBezTo>
                  <a:pt x="6214075" y="2067206"/>
                  <a:pt x="6201527" y="2072587"/>
                  <a:pt x="6189815" y="2069075"/>
                </a:cubicBezTo>
                <a:cubicBezTo>
                  <a:pt x="6172992" y="2064035"/>
                  <a:pt x="6156169" y="2058154"/>
                  <a:pt x="6139346" y="2052273"/>
                </a:cubicBezTo>
                <a:cubicBezTo>
                  <a:pt x="6128047" y="2047663"/>
                  <a:pt x="6121671" y="2035635"/>
                  <a:pt x="6124205" y="2023710"/>
                </a:cubicBezTo>
                <a:lnTo>
                  <a:pt x="6157851" y="1860060"/>
                </a:lnTo>
                <a:cubicBezTo>
                  <a:pt x="6132631" y="1845414"/>
                  <a:pt x="6109251" y="1827816"/>
                  <a:pt x="6088204" y="1807638"/>
                </a:cubicBezTo>
                <a:lnTo>
                  <a:pt x="5939658" y="1884423"/>
                </a:lnTo>
                <a:cubicBezTo>
                  <a:pt x="5928788" y="1889964"/>
                  <a:pt x="5915507" y="1887001"/>
                  <a:pt x="5908031" y="1877366"/>
                </a:cubicBezTo>
                <a:cubicBezTo>
                  <a:pt x="5897265" y="1863420"/>
                  <a:pt x="5887002" y="1848635"/>
                  <a:pt x="5877582" y="1833513"/>
                </a:cubicBezTo>
                <a:cubicBezTo>
                  <a:pt x="5871166" y="1823118"/>
                  <a:pt x="5873075" y="1809633"/>
                  <a:pt x="5882124" y="1801422"/>
                </a:cubicBezTo>
                <a:lnTo>
                  <a:pt x="6006277" y="1689184"/>
                </a:lnTo>
                <a:cubicBezTo>
                  <a:pt x="5994052" y="1662481"/>
                  <a:pt x="5985616" y="1634206"/>
                  <a:pt x="5981211" y="1605175"/>
                </a:cubicBezTo>
                <a:lnTo>
                  <a:pt x="5815505" y="1579972"/>
                </a:lnTo>
                <a:cubicBezTo>
                  <a:pt x="5803436" y="1578176"/>
                  <a:pt x="5794416" y="1567961"/>
                  <a:pt x="5794140" y="1555778"/>
                </a:cubicBezTo>
                <a:cubicBezTo>
                  <a:pt x="5794140" y="1537968"/>
                  <a:pt x="5794476" y="1520158"/>
                  <a:pt x="5795150" y="1502348"/>
                </a:cubicBezTo>
                <a:cubicBezTo>
                  <a:pt x="5796060" y="1490191"/>
                  <a:pt x="5805552" y="1480428"/>
                  <a:pt x="5817692" y="1479161"/>
                </a:cubicBezTo>
                <a:lnTo>
                  <a:pt x="5983902" y="1461015"/>
                </a:lnTo>
                <a:cubicBezTo>
                  <a:pt x="5990292" y="1432568"/>
                  <a:pt x="6000063" y="1404986"/>
                  <a:pt x="6013006" y="1378854"/>
                </a:cubicBezTo>
                <a:lnTo>
                  <a:pt x="5893900" y="1261241"/>
                </a:lnTo>
                <a:cubicBezTo>
                  <a:pt x="5885133" y="1252690"/>
                  <a:pt x="5883785" y="1239084"/>
                  <a:pt x="5890703" y="1228982"/>
                </a:cubicBezTo>
                <a:cubicBezTo>
                  <a:pt x="5900797" y="1214196"/>
                  <a:pt x="5911732" y="1199915"/>
                  <a:pt x="5923004" y="1186473"/>
                </a:cubicBezTo>
                <a:cubicBezTo>
                  <a:pt x="5930853" y="1177066"/>
                  <a:pt x="5944338" y="1174656"/>
                  <a:pt x="5954967" y="1180761"/>
                </a:cubicBezTo>
                <a:lnTo>
                  <a:pt x="6100149" y="1264770"/>
                </a:lnTo>
                <a:cubicBezTo>
                  <a:pt x="6121921" y="1245150"/>
                  <a:pt x="6145983" y="1228226"/>
                  <a:pt x="6171814" y="1214364"/>
                </a:cubicBezTo>
                <a:lnTo>
                  <a:pt x="6144561" y="1049370"/>
                </a:lnTo>
                <a:cubicBezTo>
                  <a:pt x="6142612" y="1037261"/>
                  <a:pt x="6149734" y="1025525"/>
                  <a:pt x="6161384" y="1021647"/>
                </a:cubicBezTo>
                <a:cubicBezTo>
                  <a:pt x="6170468" y="1018287"/>
                  <a:pt x="6178207" y="1015599"/>
                  <a:pt x="6186955" y="1013078"/>
                </a:cubicBezTo>
                <a:cubicBezTo>
                  <a:pt x="6195703" y="1010558"/>
                  <a:pt x="6203778" y="1008374"/>
                  <a:pt x="6212862" y="1006189"/>
                </a:cubicBezTo>
                <a:close/>
                <a:moveTo>
                  <a:pt x="8117840" y="997102"/>
                </a:moveTo>
                <a:cubicBezTo>
                  <a:pt x="8131396" y="1000333"/>
                  <a:pt x="8139763" y="1013927"/>
                  <a:pt x="8136528" y="1027466"/>
                </a:cubicBezTo>
                <a:cubicBezTo>
                  <a:pt x="8136107" y="1029227"/>
                  <a:pt x="8135497" y="1030938"/>
                  <a:pt x="8134710" y="1032568"/>
                </a:cubicBezTo>
                <a:lnTo>
                  <a:pt x="8064894" y="1222430"/>
                </a:lnTo>
                <a:cubicBezTo>
                  <a:pt x="8063040" y="1227371"/>
                  <a:pt x="8059752" y="1231481"/>
                  <a:pt x="8055606" y="1234358"/>
                </a:cubicBezTo>
                <a:lnTo>
                  <a:pt x="8041174" y="1238896"/>
                </a:lnTo>
                <a:lnTo>
                  <a:pt x="8032595" y="1237384"/>
                </a:lnTo>
                <a:cubicBezTo>
                  <a:pt x="8019510" y="1232592"/>
                  <a:pt x="8012792" y="1218114"/>
                  <a:pt x="8017589" y="1205046"/>
                </a:cubicBezTo>
                <a:cubicBezTo>
                  <a:pt x="8017600" y="1205016"/>
                  <a:pt x="8017611" y="1204986"/>
                  <a:pt x="8017622" y="1204956"/>
                </a:cubicBezTo>
                <a:lnTo>
                  <a:pt x="8087437" y="1015767"/>
                </a:lnTo>
                <a:cubicBezTo>
                  <a:pt x="8090672" y="1002228"/>
                  <a:pt x="8104284" y="993871"/>
                  <a:pt x="8117840" y="997102"/>
                </a:cubicBezTo>
                <a:close/>
                <a:moveTo>
                  <a:pt x="3034012" y="980482"/>
                </a:moveTo>
                <a:cubicBezTo>
                  <a:pt x="3047949" y="980482"/>
                  <a:pt x="3059247" y="991766"/>
                  <a:pt x="3059247" y="1005685"/>
                </a:cubicBezTo>
                <a:lnTo>
                  <a:pt x="3059247" y="1132203"/>
                </a:lnTo>
                <a:cubicBezTo>
                  <a:pt x="3059247" y="1146122"/>
                  <a:pt x="3047949" y="1157406"/>
                  <a:pt x="3034012" y="1157406"/>
                </a:cubicBezTo>
                <a:cubicBezTo>
                  <a:pt x="3020075" y="1157406"/>
                  <a:pt x="3008776" y="1146122"/>
                  <a:pt x="3008776" y="1132203"/>
                </a:cubicBezTo>
                <a:lnTo>
                  <a:pt x="3008776" y="1005685"/>
                </a:lnTo>
                <a:cubicBezTo>
                  <a:pt x="3008776" y="991766"/>
                  <a:pt x="3020075" y="980482"/>
                  <a:pt x="3034012" y="980482"/>
                </a:cubicBezTo>
                <a:close/>
                <a:moveTo>
                  <a:pt x="7589312" y="961496"/>
                </a:moveTo>
                <a:cubicBezTo>
                  <a:pt x="7603248" y="960475"/>
                  <a:pt x="7615374" y="970932"/>
                  <a:pt x="7616396" y="984851"/>
                </a:cubicBezTo>
                <a:lnTo>
                  <a:pt x="7630695" y="1186473"/>
                </a:lnTo>
                <a:cubicBezTo>
                  <a:pt x="7631752" y="1200352"/>
                  <a:pt x="7621343" y="1212459"/>
                  <a:pt x="7607447" y="1213514"/>
                </a:cubicBezTo>
                <a:cubicBezTo>
                  <a:pt x="7607401" y="1213517"/>
                  <a:pt x="7607356" y="1213521"/>
                  <a:pt x="7607311" y="1213524"/>
                </a:cubicBezTo>
                <a:lnTo>
                  <a:pt x="7605461" y="1213524"/>
                </a:lnTo>
                <a:cubicBezTo>
                  <a:pt x="7592281" y="1213471"/>
                  <a:pt x="7581361" y="1203297"/>
                  <a:pt x="7580395" y="1190169"/>
                </a:cubicBezTo>
                <a:lnTo>
                  <a:pt x="7565927" y="988547"/>
                </a:lnTo>
                <a:cubicBezTo>
                  <a:pt x="7564905" y="974628"/>
                  <a:pt x="7575375" y="962517"/>
                  <a:pt x="7589312" y="961496"/>
                </a:cubicBezTo>
                <a:close/>
                <a:moveTo>
                  <a:pt x="7056069" y="928375"/>
                </a:moveTo>
                <a:cubicBezTo>
                  <a:pt x="7062279" y="930145"/>
                  <a:pt x="7067813" y="934281"/>
                  <a:pt x="7071199" y="940364"/>
                </a:cubicBezTo>
                <a:cubicBezTo>
                  <a:pt x="7071765" y="941380"/>
                  <a:pt x="7072259" y="942434"/>
                  <a:pt x="7072679" y="943519"/>
                </a:cubicBezTo>
                <a:lnTo>
                  <a:pt x="7081091" y="961329"/>
                </a:lnTo>
                <a:cubicBezTo>
                  <a:pt x="7087096" y="973787"/>
                  <a:pt x="7081852" y="988748"/>
                  <a:pt x="7069378" y="994745"/>
                </a:cubicBezTo>
                <a:cubicBezTo>
                  <a:pt x="7069246" y="994809"/>
                  <a:pt x="7069112" y="994871"/>
                  <a:pt x="7068979" y="994933"/>
                </a:cubicBezTo>
                <a:cubicBezTo>
                  <a:pt x="7065608" y="996486"/>
                  <a:pt x="7061922" y="997234"/>
                  <a:pt x="7058212" y="997117"/>
                </a:cubicBezTo>
                <a:cubicBezTo>
                  <a:pt x="7048450" y="997200"/>
                  <a:pt x="7039552" y="991539"/>
                  <a:pt x="7035501" y="982667"/>
                </a:cubicBezTo>
                <a:lnTo>
                  <a:pt x="7027089" y="964857"/>
                </a:lnTo>
                <a:cubicBezTo>
                  <a:pt x="7020317" y="952692"/>
                  <a:pt x="7024702" y="937347"/>
                  <a:pt x="7036882" y="930583"/>
                </a:cubicBezTo>
                <a:cubicBezTo>
                  <a:pt x="7042972" y="927201"/>
                  <a:pt x="7049859" y="926605"/>
                  <a:pt x="7056069" y="928375"/>
                </a:cubicBezTo>
                <a:close/>
                <a:moveTo>
                  <a:pt x="3092219" y="922348"/>
                </a:moveTo>
                <a:lnTo>
                  <a:pt x="3219064" y="922348"/>
                </a:lnTo>
                <a:cubicBezTo>
                  <a:pt x="3233000" y="922348"/>
                  <a:pt x="3244298" y="933632"/>
                  <a:pt x="3244298" y="947551"/>
                </a:cubicBezTo>
                <a:cubicBezTo>
                  <a:pt x="3244298" y="961470"/>
                  <a:pt x="3233000" y="972754"/>
                  <a:pt x="3219064" y="972754"/>
                </a:cubicBezTo>
                <a:lnTo>
                  <a:pt x="3092219" y="972754"/>
                </a:lnTo>
                <a:cubicBezTo>
                  <a:pt x="3078282" y="972754"/>
                  <a:pt x="3066984" y="961470"/>
                  <a:pt x="3066984" y="947551"/>
                </a:cubicBezTo>
                <a:cubicBezTo>
                  <a:pt x="3066984" y="933632"/>
                  <a:pt x="3078282" y="922348"/>
                  <a:pt x="3092219" y="922348"/>
                </a:cubicBezTo>
                <a:close/>
                <a:moveTo>
                  <a:pt x="2848960" y="922348"/>
                </a:moveTo>
                <a:lnTo>
                  <a:pt x="2975636" y="922348"/>
                </a:lnTo>
                <a:cubicBezTo>
                  <a:pt x="2989573" y="922348"/>
                  <a:pt x="3000870" y="933632"/>
                  <a:pt x="3000870" y="947551"/>
                </a:cubicBezTo>
                <a:cubicBezTo>
                  <a:pt x="3000870" y="961470"/>
                  <a:pt x="2989573" y="972754"/>
                  <a:pt x="2975636" y="972754"/>
                </a:cubicBezTo>
                <a:lnTo>
                  <a:pt x="2848960" y="972754"/>
                </a:lnTo>
                <a:cubicBezTo>
                  <a:pt x="2835021" y="972754"/>
                  <a:pt x="2823724" y="961470"/>
                  <a:pt x="2823724" y="947551"/>
                </a:cubicBezTo>
                <a:cubicBezTo>
                  <a:pt x="2823724" y="933632"/>
                  <a:pt x="2835021" y="922348"/>
                  <a:pt x="2848960" y="922348"/>
                </a:cubicBezTo>
                <a:close/>
                <a:moveTo>
                  <a:pt x="2460421" y="908621"/>
                </a:moveTo>
                <a:lnTo>
                  <a:pt x="2451604" y="912268"/>
                </a:lnTo>
                <a:lnTo>
                  <a:pt x="2442986" y="908703"/>
                </a:lnTo>
                <a:lnTo>
                  <a:pt x="2446555" y="917308"/>
                </a:lnTo>
                <a:lnTo>
                  <a:pt x="2442986" y="925913"/>
                </a:lnTo>
                <a:lnTo>
                  <a:pt x="2451604" y="922348"/>
                </a:lnTo>
                <a:lnTo>
                  <a:pt x="2460421" y="925995"/>
                </a:lnTo>
                <a:lnTo>
                  <a:pt x="2456817" y="917308"/>
                </a:lnTo>
                <a:close/>
                <a:moveTo>
                  <a:pt x="4879142" y="895969"/>
                </a:moveTo>
                <a:cubicBezTo>
                  <a:pt x="4505403" y="890566"/>
                  <a:pt x="4198042" y="1188782"/>
                  <a:pt x="4192632" y="1562053"/>
                </a:cubicBezTo>
                <a:cubicBezTo>
                  <a:pt x="4187222" y="1935324"/>
                  <a:pt x="4485812" y="2242301"/>
                  <a:pt x="4859551" y="2247704"/>
                </a:cubicBezTo>
                <a:cubicBezTo>
                  <a:pt x="4866642" y="2247806"/>
                  <a:pt x="4873734" y="2247798"/>
                  <a:pt x="4880824" y="2247677"/>
                </a:cubicBezTo>
                <a:lnTo>
                  <a:pt x="4880825" y="2247678"/>
                </a:lnTo>
                <a:cubicBezTo>
                  <a:pt x="5028913" y="2248025"/>
                  <a:pt x="5172951" y="2199403"/>
                  <a:pt x="5290463" y="2109398"/>
                </a:cubicBezTo>
                <a:cubicBezTo>
                  <a:pt x="5587683" y="1883032"/>
                  <a:pt x="5644892" y="1458883"/>
                  <a:pt x="5418242" y="1162035"/>
                </a:cubicBezTo>
                <a:cubicBezTo>
                  <a:pt x="5290025" y="994106"/>
                  <a:pt x="5090591" y="895678"/>
                  <a:pt x="4879142" y="895969"/>
                </a:cubicBezTo>
                <a:close/>
                <a:moveTo>
                  <a:pt x="3500599" y="847691"/>
                </a:moveTo>
                <a:cubicBezTo>
                  <a:pt x="3506748" y="845715"/>
                  <a:pt x="3513652" y="846082"/>
                  <a:pt x="3519855" y="849260"/>
                </a:cubicBezTo>
                <a:lnTo>
                  <a:pt x="3699354" y="941670"/>
                </a:lnTo>
                <a:cubicBezTo>
                  <a:pt x="3711643" y="947954"/>
                  <a:pt x="3716532" y="962977"/>
                  <a:pt x="3710290" y="975275"/>
                </a:cubicBezTo>
                <a:cubicBezTo>
                  <a:pt x="3705994" y="983782"/>
                  <a:pt x="3697287" y="989169"/>
                  <a:pt x="3687747" y="989221"/>
                </a:cubicBezTo>
                <a:cubicBezTo>
                  <a:pt x="3683753" y="989253"/>
                  <a:pt x="3679816" y="988270"/>
                  <a:pt x="3676308" y="986364"/>
                </a:cubicBezTo>
                <a:lnTo>
                  <a:pt x="3496806" y="894121"/>
                </a:lnTo>
                <a:cubicBezTo>
                  <a:pt x="3484404" y="887765"/>
                  <a:pt x="3479508" y="872569"/>
                  <a:pt x="3485873" y="860181"/>
                </a:cubicBezTo>
                <a:cubicBezTo>
                  <a:pt x="3489055" y="853987"/>
                  <a:pt x="3494449" y="849668"/>
                  <a:pt x="3500599" y="847691"/>
                </a:cubicBezTo>
                <a:close/>
                <a:moveTo>
                  <a:pt x="4882673" y="845733"/>
                </a:moveTo>
                <a:cubicBezTo>
                  <a:pt x="5284231" y="846243"/>
                  <a:pt x="5609345" y="1171776"/>
                  <a:pt x="5608834" y="1572831"/>
                </a:cubicBezTo>
                <a:cubicBezTo>
                  <a:pt x="5608546" y="1799349"/>
                  <a:pt x="5502439" y="2012758"/>
                  <a:pt x="5321921" y="2149891"/>
                </a:cubicBezTo>
                <a:cubicBezTo>
                  <a:pt x="5195247" y="2246466"/>
                  <a:pt x="5040187" y="2298561"/>
                  <a:pt x="4880825" y="2298083"/>
                </a:cubicBezTo>
                <a:cubicBezTo>
                  <a:pt x="4479267" y="2297573"/>
                  <a:pt x="4154153" y="1972041"/>
                  <a:pt x="4154664" y="1570985"/>
                </a:cubicBezTo>
                <a:cubicBezTo>
                  <a:pt x="4155174" y="1169930"/>
                  <a:pt x="4481115" y="845223"/>
                  <a:pt x="4882673" y="845733"/>
                </a:cubicBezTo>
                <a:close/>
                <a:moveTo>
                  <a:pt x="2451604" y="795662"/>
                </a:moveTo>
                <a:cubicBezTo>
                  <a:pt x="2465540" y="795662"/>
                  <a:pt x="2476839" y="806946"/>
                  <a:pt x="2476839" y="820865"/>
                </a:cubicBezTo>
                <a:lnTo>
                  <a:pt x="2476839" y="887065"/>
                </a:lnTo>
                <a:lnTo>
                  <a:pt x="2473236" y="895752"/>
                </a:lnTo>
                <a:lnTo>
                  <a:pt x="2482053" y="892105"/>
                </a:lnTo>
                <a:lnTo>
                  <a:pt x="2548166" y="892105"/>
                </a:lnTo>
                <a:cubicBezTo>
                  <a:pt x="2562103" y="892105"/>
                  <a:pt x="2573401" y="903389"/>
                  <a:pt x="2573401" y="917308"/>
                </a:cubicBezTo>
                <a:cubicBezTo>
                  <a:pt x="2573401" y="931227"/>
                  <a:pt x="2562103" y="942511"/>
                  <a:pt x="2548166" y="942511"/>
                </a:cubicBezTo>
                <a:lnTo>
                  <a:pt x="2482053" y="942511"/>
                </a:lnTo>
                <a:lnTo>
                  <a:pt x="2473236" y="938863"/>
                </a:lnTo>
                <a:lnTo>
                  <a:pt x="2476839" y="947551"/>
                </a:lnTo>
                <a:lnTo>
                  <a:pt x="2476839" y="1013751"/>
                </a:lnTo>
                <a:cubicBezTo>
                  <a:pt x="2476839" y="1027671"/>
                  <a:pt x="2465540" y="1038954"/>
                  <a:pt x="2451604" y="1038954"/>
                </a:cubicBezTo>
                <a:cubicBezTo>
                  <a:pt x="2437667" y="1038954"/>
                  <a:pt x="2426369" y="1027671"/>
                  <a:pt x="2426369" y="1013751"/>
                </a:cubicBezTo>
                <a:lnTo>
                  <a:pt x="2426369" y="947551"/>
                </a:lnTo>
                <a:lnTo>
                  <a:pt x="2429938" y="938946"/>
                </a:lnTo>
                <a:lnTo>
                  <a:pt x="2421321" y="942511"/>
                </a:lnTo>
                <a:lnTo>
                  <a:pt x="2355039" y="942511"/>
                </a:lnTo>
                <a:cubicBezTo>
                  <a:pt x="2341103" y="942511"/>
                  <a:pt x="2329805" y="931227"/>
                  <a:pt x="2329805" y="917308"/>
                </a:cubicBezTo>
                <a:cubicBezTo>
                  <a:pt x="2329805" y="903389"/>
                  <a:pt x="2341103" y="892105"/>
                  <a:pt x="2355039" y="892105"/>
                </a:cubicBezTo>
                <a:lnTo>
                  <a:pt x="2421321" y="892105"/>
                </a:lnTo>
                <a:lnTo>
                  <a:pt x="2429938" y="895670"/>
                </a:lnTo>
                <a:lnTo>
                  <a:pt x="2426369" y="887065"/>
                </a:lnTo>
                <a:lnTo>
                  <a:pt x="2426369" y="820865"/>
                </a:lnTo>
                <a:cubicBezTo>
                  <a:pt x="2426369" y="806946"/>
                  <a:pt x="2437667" y="795662"/>
                  <a:pt x="2451604" y="795662"/>
                </a:cubicBezTo>
                <a:close/>
                <a:moveTo>
                  <a:pt x="8193375" y="792287"/>
                </a:moveTo>
                <a:cubicBezTo>
                  <a:pt x="8206931" y="795518"/>
                  <a:pt x="8215298" y="809113"/>
                  <a:pt x="8212063" y="822652"/>
                </a:cubicBezTo>
                <a:cubicBezTo>
                  <a:pt x="8211642" y="824413"/>
                  <a:pt x="8211033" y="826123"/>
                  <a:pt x="8210245" y="827754"/>
                </a:cubicBezTo>
                <a:lnTo>
                  <a:pt x="8204526" y="843380"/>
                </a:lnTo>
                <a:cubicBezTo>
                  <a:pt x="8201041" y="853526"/>
                  <a:pt x="8191545" y="860387"/>
                  <a:pt x="8180805" y="860518"/>
                </a:cubicBezTo>
                <a:cubicBezTo>
                  <a:pt x="8177825" y="860507"/>
                  <a:pt x="8174868" y="859996"/>
                  <a:pt x="8172058" y="859005"/>
                </a:cubicBezTo>
                <a:cubicBezTo>
                  <a:pt x="8159071" y="854056"/>
                  <a:pt x="8152422" y="839655"/>
                  <a:pt x="8157084" y="826578"/>
                </a:cubicBezTo>
                <a:lnTo>
                  <a:pt x="8162972" y="810952"/>
                </a:lnTo>
                <a:cubicBezTo>
                  <a:pt x="8166208" y="797413"/>
                  <a:pt x="8179820" y="789057"/>
                  <a:pt x="8193375" y="792287"/>
                </a:cubicBezTo>
                <a:close/>
                <a:moveTo>
                  <a:pt x="7573161" y="744080"/>
                </a:moveTo>
                <a:cubicBezTo>
                  <a:pt x="7587098" y="743059"/>
                  <a:pt x="7599224" y="753516"/>
                  <a:pt x="7600246" y="767435"/>
                </a:cubicBezTo>
                <a:lnTo>
                  <a:pt x="7601424" y="784237"/>
                </a:lnTo>
                <a:cubicBezTo>
                  <a:pt x="7602480" y="798116"/>
                  <a:pt x="7592072" y="810222"/>
                  <a:pt x="7578175" y="811278"/>
                </a:cubicBezTo>
                <a:cubicBezTo>
                  <a:pt x="7578130" y="811281"/>
                  <a:pt x="7578085" y="811284"/>
                  <a:pt x="7578039" y="811288"/>
                </a:cubicBezTo>
                <a:lnTo>
                  <a:pt x="7576189" y="811288"/>
                </a:lnTo>
                <a:cubicBezTo>
                  <a:pt x="7563009" y="811235"/>
                  <a:pt x="7552089" y="801061"/>
                  <a:pt x="7551123" y="787933"/>
                </a:cubicBezTo>
                <a:lnTo>
                  <a:pt x="7549777" y="771131"/>
                </a:lnTo>
                <a:cubicBezTo>
                  <a:pt x="7548755" y="757212"/>
                  <a:pt x="7559225" y="745101"/>
                  <a:pt x="7573161" y="744080"/>
                </a:cubicBezTo>
                <a:close/>
                <a:moveTo>
                  <a:pt x="3034012" y="737864"/>
                </a:moveTo>
                <a:cubicBezTo>
                  <a:pt x="3047949" y="737864"/>
                  <a:pt x="3059247" y="749148"/>
                  <a:pt x="3059247" y="763067"/>
                </a:cubicBezTo>
                <a:lnTo>
                  <a:pt x="3059247" y="889753"/>
                </a:lnTo>
                <a:cubicBezTo>
                  <a:pt x="3059153" y="903607"/>
                  <a:pt x="3047883" y="914788"/>
                  <a:pt x="3034012" y="914788"/>
                </a:cubicBezTo>
                <a:cubicBezTo>
                  <a:pt x="3020075" y="914788"/>
                  <a:pt x="3008776" y="903504"/>
                  <a:pt x="3008776" y="889585"/>
                </a:cubicBezTo>
                <a:lnTo>
                  <a:pt x="3008776" y="763067"/>
                </a:lnTo>
                <a:cubicBezTo>
                  <a:pt x="3008776" y="749148"/>
                  <a:pt x="3020075" y="737864"/>
                  <a:pt x="3034012" y="737864"/>
                </a:cubicBezTo>
                <a:close/>
                <a:moveTo>
                  <a:pt x="6180093" y="697457"/>
                </a:moveTo>
                <a:cubicBezTo>
                  <a:pt x="6186486" y="698369"/>
                  <a:pt x="6192531" y="701717"/>
                  <a:pt x="6196712" y="707285"/>
                </a:cubicBezTo>
                <a:cubicBezTo>
                  <a:pt x="6205074" y="718420"/>
                  <a:pt x="6202815" y="734217"/>
                  <a:pt x="6191666" y="742569"/>
                </a:cubicBezTo>
                <a:lnTo>
                  <a:pt x="6030501" y="863878"/>
                </a:lnTo>
                <a:cubicBezTo>
                  <a:pt x="6026122" y="867129"/>
                  <a:pt x="6020816" y="868895"/>
                  <a:pt x="6015360" y="868919"/>
                </a:cubicBezTo>
                <a:cubicBezTo>
                  <a:pt x="6001424" y="869012"/>
                  <a:pt x="5990051" y="857804"/>
                  <a:pt x="5989958" y="843885"/>
                </a:cubicBezTo>
                <a:cubicBezTo>
                  <a:pt x="5989904" y="835893"/>
                  <a:pt x="5993650" y="828349"/>
                  <a:pt x="6000052" y="823554"/>
                </a:cubicBezTo>
                <a:lnTo>
                  <a:pt x="6161384" y="702244"/>
                </a:lnTo>
                <a:cubicBezTo>
                  <a:pt x="6166959" y="698068"/>
                  <a:pt x="6173700" y="696545"/>
                  <a:pt x="6180093" y="697457"/>
                </a:cubicBezTo>
                <a:close/>
                <a:moveTo>
                  <a:pt x="4865853" y="696699"/>
                </a:moveTo>
                <a:lnTo>
                  <a:pt x="4828337" y="804399"/>
                </a:lnTo>
                <a:cubicBezTo>
                  <a:pt x="4825070" y="813656"/>
                  <a:pt x="4816749" y="820199"/>
                  <a:pt x="4806973" y="821201"/>
                </a:cubicBezTo>
                <a:cubicBezTo>
                  <a:pt x="4778365" y="823899"/>
                  <a:pt x="4749942" y="828275"/>
                  <a:pt x="4721849" y="834306"/>
                </a:cubicBezTo>
                <a:cubicBezTo>
                  <a:pt x="4712445" y="836297"/>
                  <a:pt x="4702726" y="832779"/>
                  <a:pt x="4696783" y="825233"/>
                </a:cubicBezTo>
                <a:lnTo>
                  <a:pt x="4624612" y="734167"/>
                </a:lnTo>
                <a:cubicBezTo>
                  <a:pt x="4586621" y="745661"/>
                  <a:pt x="4549466" y="759752"/>
                  <a:pt x="4513413" y="776340"/>
                </a:cubicBezTo>
                <a:lnTo>
                  <a:pt x="4523002" y="889920"/>
                </a:lnTo>
                <a:cubicBezTo>
                  <a:pt x="4523818" y="899782"/>
                  <a:pt x="4518741" y="909199"/>
                  <a:pt x="4510049" y="913947"/>
                </a:cubicBezTo>
                <a:cubicBezTo>
                  <a:pt x="4483481" y="928933"/>
                  <a:pt x="4457759" y="945368"/>
                  <a:pt x="4433000" y="963176"/>
                </a:cubicBezTo>
                <a:cubicBezTo>
                  <a:pt x="4425276" y="968928"/>
                  <a:pt x="4414924" y="969713"/>
                  <a:pt x="4406420" y="965193"/>
                </a:cubicBezTo>
                <a:lnTo>
                  <a:pt x="4303463" y="911427"/>
                </a:lnTo>
                <a:cubicBezTo>
                  <a:pt x="4274370" y="936677"/>
                  <a:pt x="4246947" y="963785"/>
                  <a:pt x="4221367" y="992580"/>
                </a:cubicBezTo>
                <a:lnTo>
                  <a:pt x="4276378" y="1092383"/>
                </a:lnTo>
                <a:cubicBezTo>
                  <a:pt x="4281152" y="1101056"/>
                  <a:pt x="4280361" y="1111725"/>
                  <a:pt x="4274360" y="1119602"/>
                </a:cubicBezTo>
                <a:cubicBezTo>
                  <a:pt x="4254919" y="1145430"/>
                  <a:pt x="4237162" y="1172481"/>
                  <a:pt x="4221199" y="1200586"/>
                </a:cubicBezTo>
                <a:cubicBezTo>
                  <a:pt x="4216418" y="1208969"/>
                  <a:pt x="4207290" y="1213918"/>
                  <a:pt x="4197647" y="1213356"/>
                </a:cubicBezTo>
                <a:lnTo>
                  <a:pt x="4082242" y="1206131"/>
                </a:lnTo>
                <a:cubicBezTo>
                  <a:pt x="4066493" y="1240233"/>
                  <a:pt x="4052951" y="1275309"/>
                  <a:pt x="4041699" y="1311143"/>
                </a:cubicBezTo>
                <a:lnTo>
                  <a:pt x="4132710" y="1380030"/>
                </a:lnTo>
                <a:cubicBezTo>
                  <a:pt x="4140616" y="1386015"/>
                  <a:pt x="4144244" y="1396094"/>
                  <a:pt x="4141963" y="1405737"/>
                </a:cubicBezTo>
                <a:cubicBezTo>
                  <a:pt x="4134525" y="1438569"/>
                  <a:pt x="4129243" y="1471852"/>
                  <a:pt x="4126150" y="1505372"/>
                </a:cubicBezTo>
                <a:cubicBezTo>
                  <a:pt x="4125228" y="1515169"/>
                  <a:pt x="4118646" y="1523518"/>
                  <a:pt x="4109327" y="1526710"/>
                </a:cubicBezTo>
                <a:lnTo>
                  <a:pt x="4001330" y="1566867"/>
                </a:lnTo>
                <a:cubicBezTo>
                  <a:pt x="4000972" y="1603704"/>
                  <a:pt x="4003051" y="1640524"/>
                  <a:pt x="4007554" y="1677087"/>
                </a:cubicBezTo>
                <a:lnTo>
                  <a:pt x="4118747" y="1703130"/>
                </a:lnTo>
                <a:cubicBezTo>
                  <a:pt x="4128310" y="1705434"/>
                  <a:pt x="4135702" y="1713012"/>
                  <a:pt x="4137757" y="1722620"/>
                </a:cubicBezTo>
                <a:cubicBezTo>
                  <a:pt x="4144772" y="1756413"/>
                  <a:pt x="4154046" y="1789699"/>
                  <a:pt x="4165515" y="1822255"/>
                </a:cubicBezTo>
                <a:cubicBezTo>
                  <a:pt x="4168753" y="1831509"/>
                  <a:pt x="4166325" y="1841798"/>
                  <a:pt x="4159291" y="1848634"/>
                </a:cubicBezTo>
                <a:lnTo>
                  <a:pt x="4077027" y="1928779"/>
                </a:lnTo>
                <a:cubicBezTo>
                  <a:pt x="4085606" y="1947765"/>
                  <a:pt x="4093850" y="1963727"/>
                  <a:pt x="4100747" y="1979185"/>
                </a:cubicBezTo>
                <a:cubicBezTo>
                  <a:pt x="4107645" y="1994643"/>
                  <a:pt x="4117570" y="2009260"/>
                  <a:pt x="4128000" y="2026902"/>
                </a:cubicBezTo>
                <a:lnTo>
                  <a:pt x="4240714" y="2005396"/>
                </a:lnTo>
                <a:cubicBezTo>
                  <a:pt x="4250369" y="2003602"/>
                  <a:pt x="4260195" y="2007527"/>
                  <a:pt x="4265948" y="2015477"/>
                </a:cubicBezTo>
                <a:cubicBezTo>
                  <a:pt x="4286097" y="2043486"/>
                  <a:pt x="4308130" y="2070095"/>
                  <a:pt x="4331894" y="2095118"/>
                </a:cubicBezTo>
                <a:cubicBezTo>
                  <a:pt x="4338762" y="2102144"/>
                  <a:pt x="4340809" y="2112567"/>
                  <a:pt x="4337109" y="2121665"/>
                </a:cubicBezTo>
                <a:lnTo>
                  <a:pt x="4295051" y="2227852"/>
                </a:lnTo>
                <a:cubicBezTo>
                  <a:pt x="4322620" y="2252034"/>
                  <a:pt x="4351667" y="2274479"/>
                  <a:pt x="4382026" y="2295060"/>
                </a:cubicBezTo>
                <a:lnTo>
                  <a:pt x="4476907" y="2229196"/>
                </a:lnTo>
                <a:cubicBezTo>
                  <a:pt x="4484888" y="2223612"/>
                  <a:pt x="4495385" y="2223154"/>
                  <a:pt x="4503824" y="2228020"/>
                </a:cubicBezTo>
                <a:cubicBezTo>
                  <a:pt x="4533165" y="2244617"/>
                  <a:pt x="4563568" y="2259266"/>
                  <a:pt x="4594836" y="2271873"/>
                </a:cubicBezTo>
                <a:cubicBezTo>
                  <a:pt x="4604022" y="2275601"/>
                  <a:pt x="4610196" y="2284327"/>
                  <a:pt x="4610649" y="2294219"/>
                </a:cubicBezTo>
                <a:lnTo>
                  <a:pt x="4615360" y="2408136"/>
                </a:lnTo>
                <a:cubicBezTo>
                  <a:pt x="4651216" y="2419306"/>
                  <a:pt x="4687737" y="2428229"/>
                  <a:pt x="4724708" y="2434851"/>
                </a:cubicBezTo>
                <a:lnTo>
                  <a:pt x="4784766" y="2335888"/>
                </a:lnTo>
                <a:cubicBezTo>
                  <a:pt x="4789739" y="2327622"/>
                  <a:pt x="4799049" y="2322972"/>
                  <a:pt x="4808655" y="2323959"/>
                </a:cubicBezTo>
                <a:cubicBezTo>
                  <a:pt x="4840865" y="2326910"/>
                  <a:pt x="4873234" y="2327752"/>
                  <a:pt x="4905555" y="2326479"/>
                </a:cubicBezTo>
                <a:lnTo>
                  <a:pt x="4906732" y="2326647"/>
                </a:lnTo>
                <a:cubicBezTo>
                  <a:pt x="4916370" y="2326668"/>
                  <a:pt x="4925167" y="2332134"/>
                  <a:pt x="4929443" y="2340761"/>
                </a:cubicBezTo>
                <a:lnTo>
                  <a:pt x="4979912" y="2442580"/>
                </a:lnTo>
                <a:cubicBezTo>
                  <a:pt x="5018181" y="2438140"/>
                  <a:pt x="5056116" y="2431180"/>
                  <a:pt x="5093467" y="2421745"/>
                </a:cubicBezTo>
                <a:lnTo>
                  <a:pt x="5108102" y="2306485"/>
                </a:lnTo>
                <a:cubicBezTo>
                  <a:pt x="5109271" y="2296941"/>
                  <a:pt x="5115809" y="2288909"/>
                  <a:pt x="5124925" y="2285819"/>
                </a:cubicBezTo>
                <a:cubicBezTo>
                  <a:pt x="5153626" y="2275764"/>
                  <a:pt x="5181712" y="2264039"/>
                  <a:pt x="5209040" y="2250703"/>
                </a:cubicBezTo>
                <a:cubicBezTo>
                  <a:pt x="5217916" y="2246383"/>
                  <a:pt x="5228500" y="2247631"/>
                  <a:pt x="5236125" y="2253895"/>
                </a:cubicBezTo>
                <a:lnTo>
                  <a:pt x="5324109" y="2326479"/>
                </a:lnTo>
                <a:cubicBezTo>
                  <a:pt x="5358279" y="2306390"/>
                  <a:pt x="5390995" y="2283932"/>
                  <a:pt x="5422019" y="2259272"/>
                </a:cubicBezTo>
                <a:lnTo>
                  <a:pt x="5388373" y="2148043"/>
                </a:lnTo>
                <a:cubicBezTo>
                  <a:pt x="5385544" y="2138893"/>
                  <a:pt x="5388151" y="2128933"/>
                  <a:pt x="5395102" y="2122337"/>
                </a:cubicBezTo>
                <a:cubicBezTo>
                  <a:pt x="5416092" y="2102727"/>
                  <a:pt x="5435920" y="2081914"/>
                  <a:pt x="5454487" y="2060002"/>
                </a:cubicBezTo>
                <a:cubicBezTo>
                  <a:pt x="5460871" y="2052481"/>
                  <a:pt x="5471040" y="2049336"/>
                  <a:pt x="5480562" y="2051937"/>
                </a:cubicBezTo>
                <a:lnTo>
                  <a:pt x="5591089" y="2082684"/>
                </a:lnTo>
                <a:cubicBezTo>
                  <a:pt x="5614757" y="2049578"/>
                  <a:pt x="5636116" y="2014884"/>
                  <a:pt x="5655015" y="1978849"/>
                </a:cubicBezTo>
                <a:lnTo>
                  <a:pt x="5578976" y="1890638"/>
                </a:lnTo>
                <a:cubicBezTo>
                  <a:pt x="5572430" y="1883495"/>
                  <a:pt x="5570595" y="1873222"/>
                  <a:pt x="5574266" y="1864259"/>
                </a:cubicBezTo>
                <a:cubicBezTo>
                  <a:pt x="5584697" y="1839333"/>
                  <a:pt x="5593795" y="1813870"/>
                  <a:pt x="5601519" y="1787979"/>
                </a:cubicBezTo>
                <a:cubicBezTo>
                  <a:pt x="5604587" y="1778924"/>
                  <a:pt x="5612551" y="1772405"/>
                  <a:pt x="5622043" y="1771177"/>
                </a:cubicBezTo>
                <a:lnTo>
                  <a:pt x="5735597" y="1754375"/>
                </a:lnTo>
                <a:cubicBezTo>
                  <a:pt x="5744095" y="1713768"/>
                  <a:pt x="5749716" y="1672614"/>
                  <a:pt x="5752420" y="1631218"/>
                </a:cubicBezTo>
                <a:lnTo>
                  <a:pt x="5647109" y="1581820"/>
                </a:lnTo>
                <a:cubicBezTo>
                  <a:pt x="5638394" y="1577671"/>
                  <a:pt x="5632788" y="1568947"/>
                  <a:pt x="5632641" y="1559306"/>
                </a:cubicBezTo>
                <a:cubicBezTo>
                  <a:pt x="5632641" y="1533263"/>
                  <a:pt x="5630454" y="1507052"/>
                  <a:pt x="5627426" y="1481849"/>
                </a:cubicBezTo>
                <a:cubicBezTo>
                  <a:pt x="5626174" y="1472198"/>
                  <a:pt x="5630635" y="1462696"/>
                  <a:pt x="5638866" y="1457487"/>
                </a:cubicBezTo>
                <a:lnTo>
                  <a:pt x="5736102" y="1395824"/>
                </a:lnTo>
                <a:cubicBezTo>
                  <a:pt x="5727799" y="1354748"/>
                  <a:pt x="5716554" y="1314319"/>
                  <a:pt x="5702456" y="1274851"/>
                </a:cubicBezTo>
                <a:lnTo>
                  <a:pt x="5586547" y="1272498"/>
                </a:lnTo>
                <a:cubicBezTo>
                  <a:pt x="5576878" y="1272226"/>
                  <a:pt x="5568204" y="1266494"/>
                  <a:pt x="5564172" y="1257713"/>
                </a:cubicBezTo>
                <a:cubicBezTo>
                  <a:pt x="5558452" y="1244943"/>
                  <a:pt x="5553069" y="1233854"/>
                  <a:pt x="5547349" y="1224109"/>
                </a:cubicBezTo>
                <a:cubicBezTo>
                  <a:pt x="5541629" y="1214364"/>
                  <a:pt x="5535741" y="1202771"/>
                  <a:pt x="5528676" y="1190505"/>
                </a:cubicBezTo>
                <a:cubicBezTo>
                  <a:pt x="5523450" y="1182304"/>
                  <a:pt x="5523450" y="1171823"/>
                  <a:pt x="5528676" y="1163622"/>
                </a:cubicBezTo>
                <a:lnTo>
                  <a:pt x="5592771" y="1067348"/>
                </a:lnTo>
                <a:cubicBezTo>
                  <a:pt x="5568517" y="1033039"/>
                  <a:pt x="5541811" y="1000527"/>
                  <a:pt x="5512862" y="970065"/>
                </a:cubicBezTo>
                <a:lnTo>
                  <a:pt x="5406710" y="1014590"/>
                </a:lnTo>
                <a:cubicBezTo>
                  <a:pt x="5397748" y="1018374"/>
                  <a:pt x="5387405" y="1016674"/>
                  <a:pt x="5380130" y="1010222"/>
                </a:cubicBezTo>
                <a:cubicBezTo>
                  <a:pt x="5360737" y="993002"/>
                  <a:pt x="5340467" y="976794"/>
                  <a:pt x="5319399" y="961664"/>
                </a:cubicBezTo>
                <a:cubicBezTo>
                  <a:pt x="5311592" y="956021"/>
                  <a:pt x="5307624" y="946472"/>
                  <a:pt x="5309138" y="936966"/>
                </a:cubicBezTo>
                <a:lnTo>
                  <a:pt x="5328651" y="822377"/>
                </a:lnTo>
                <a:cubicBezTo>
                  <a:pt x="5292937" y="801110"/>
                  <a:pt x="5255780" y="782359"/>
                  <a:pt x="5217451" y="766259"/>
                </a:cubicBezTo>
                <a:lnTo>
                  <a:pt x="5138888" y="850268"/>
                </a:lnTo>
                <a:cubicBezTo>
                  <a:pt x="5132166" y="857369"/>
                  <a:pt x="5121958" y="859984"/>
                  <a:pt x="5112644" y="856989"/>
                </a:cubicBezTo>
                <a:cubicBezTo>
                  <a:pt x="5087485" y="848196"/>
                  <a:pt x="5061879" y="840737"/>
                  <a:pt x="5035932" y="834642"/>
                </a:cubicBezTo>
                <a:cubicBezTo>
                  <a:pt x="5026563" y="832695"/>
                  <a:pt x="5019122" y="825589"/>
                  <a:pt x="5016754" y="816328"/>
                </a:cubicBezTo>
                <a:lnTo>
                  <a:pt x="4987819" y="703588"/>
                </a:lnTo>
                <a:cubicBezTo>
                  <a:pt x="4947366" y="698536"/>
                  <a:pt x="4906617" y="696234"/>
                  <a:pt x="4865853" y="696699"/>
                </a:cubicBezTo>
                <a:close/>
                <a:moveTo>
                  <a:pt x="4847011" y="647302"/>
                </a:moveTo>
                <a:lnTo>
                  <a:pt x="4860132" y="647302"/>
                </a:lnTo>
                <a:cubicBezTo>
                  <a:pt x="4906355" y="646441"/>
                  <a:pt x="4952578" y="649024"/>
                  <a:pt x="4998417" y="655031"/>
                </a:cubicBezTo>
                <a:lnTo>
                  <a:pt x="5011034" y="656711"/>
                </a:lnTo>
                <a:cubicBezTo>
                  <a:pt x="5021184" y="658089"/>
                  <a:pt x="5029492" y="665458"/>
                  <a:pt x="5032063" y="675361"/>
                </a:cubicBezTo>
                <a:lnTo>
                  <a:pt x="5061503" y="789613"/>
                </a:lnTo>
                <a:cubicBezTo>
                  <a:pt x="5079167" y="793814"/>
                  <a:pt x="5096662" y="798518"/>
                  <a:pt x="5114158" y="803895"/>
                </a:cubicBezTo>
                <a:lnTo>
                  <a:pt x="5193899" y="719046"/>
                </a:lnTo>
                <a:cubicBezTo>
                  <a:pt x="5201008" y="711364"/>
                  <a:pt x="5212169" y="708947"/>
                  <a:pt x="5221825" y="712997"/>
                </a:cubicBezTo>
                <a:lnTo>
                  <a:pt x="5233938" y="718038"/>
                </a:lnTo>
                <a:cubicBezTo>
                  <a:pt x="5277397" y="735957"/>
                  <a:pt x="5319410" y="757190"/>
                  <a:pt x="5359605" y="781548"/>
                </a:cubicBezTo>
                <a:lnTo>
                  <a:pt x="5370541" y="788101"/>
                </a:lnTo>
                <a:cubicBezTo>
                  <a:pt x="5379425" y="793411"/>
                  <a:pt x="5384161" y="803603"/>
                  <a:pt x="5382485" y="813808"/>
                </a:cubicBezTo>
                <a:lnTo>
                  <a:pt x="5362802" y="930077"/>
                </a:lnTo>
                <a:cubicBezTo>
                  <a:pt x="5376597" y="940326"/>
                  <a:pt x="5389887" y="951079"/>
                  <a:pt x="5402840" y="962000"/>
                </a:cubicBezTo>
                <a:lnTo>
                  <a:pt x="5510507" y="916971"/>
                </a:lnTo>
                <a:cubicBezTo>
                  <a:pt x="5520088" y="912787"/>
                  <a:pt x="5531270" y="915074"/>
                  <a:pt x="5538433" y="922684"/>
                </a:cubicBezTo>
                <a:lnTo>
                  <a:pt x="5547349" y="931925"/>
                </a:lnTo>
                <a:cubicBezTo>
                  <a:pt x="5580246" y="965926"/>
                  <a:pt x="5610502" y="1002379"/>
                  <a:pt x="5637856" y="1040969"/>
                </a:cubicBezTo>
                <a:lnTo>
                  <a:pt x="5645090" y="1051554"/>
                </a:lnTo>
                <a:cubicBezTo>
                  <a:pt x="5650890" y="1060133"/>
                  <a:pt x="5650890" y="1071371"/>
                  <a:pt x="5645090" y="1079949"/>
                </a:cubicBezTo>
                <a:lnTo>
                  <a:pt x="5580154" y="1177400"/>
                </a:lnTo>
                <a:cubicBezTo>
                  <a:pt x="5584527" y="1185129"/>
                  <a:pt x="5588565" y="1192186"/>
                  <a:pt x="5592266" y="1199410"/>
                </a:cubicBezTo>
                <a:cubicBezTo>
                  <a:pt x="5595967" y="1206635"/>
                  <a:pt x="5599668" y="1213860"/>
                  <a:pt x="5603370" y="1221757"/>
                </a:cubicBezTo>
                <a:lnTo>
                  <a:pt x="5721130" y="1224109"/>
                </a:lnTo>
                <a:cubicBezTo>
                  <a:pt x="5731580" y="1224443"/>
                  <a:pt x="5740774" y="1231097"/>
                  <a:pt x="5744346" y="1240911"/>
                </a:cubicBezTo>
                <a:lnTo>
                  <a:pt x="5748719" y="1253008"/>
                </a:lnTo>
                <a:cubicBezTo>
                  <a:pt x="5765221" y="1297574"/>
                  <a:pt x="5778215" y="1343358"/>
                  <a:pt x="5787580" y="1389943"/>
                </a:cubicBezTo>
                <a:lnTo>
                  <a:pt x="5790103" y="1402545"/>
                </a:lnTo>
                <a:cubicBezTo>
                  <a:pt x="5792269" y="1412742"/>
                  <a:pt x="5787836" y="1423207"/>
                  <a:pt x="5779000" y="1428755"/>
                </a:cubicBezTo>
                <a:lnTo>
                  <a:pt x="5680418" y="1491258"/>
                </a:lnTo>
                <a:cubicBezTo>
                  <a:pt x="5682101" y="1508060"/>
                  <a:pt x="5683278" y="1524862"/>
                  <a:pt x="5683783" y="1541664"/>
                </a:cubicBezTo>
                <a:lnTo>
                  <a:pt x="5790608" y="1592069"/>
                </a:lnTo>
                <a:cubicBezTo>
                  <a:pt x="5800009" y="1596423"/>
                  <a:pt x="5805759" y="1606105"/>
                  <a:pt x="5805075" y="1616432"/>
                </a:cubicBezTo>
                <a:lnTo>
                  <a:pt x="5805076" y="1629202"/>
                </a:lnTo>
                <a:cubicBezTo>
                  <a:pt x="5802140" y="1676115"/>
                  <a:pt x="5795616" y="1722737"/>
                  <a:pt x="5785561" y="1768657"/>
                </a:cubicBezTo>
                <a:lnTo>
                  <a:pt x="5782870" y="1781258"/>
                </a:lnTo>
                <a:cubicBezTo>
                  <a:pt x="5780531" y="1791481"/>
                  <a:pt x="5772209" y="1799261"/>
                  <a:pt x="5761841" y="1800916"/>
                </a:cubicBezTo>
                <a:lnTo>
                  <a:pt x="5646604" y="1817718"/>
                </a:lnTo>
                <a:cubicBezTo>
                  <a:pt x="5641053" y="1834520"/>
                  <a:pt x="5634996" y="1851322"/>
                  <a:pt x="5628267" y="1868124"/>
                </a:cubicBezTo>
                <a:lnTo>
                  <a:pt x="5705484" y="1957343"/>
                </a:lnTo>
                <a:cubicBezTo>
                  <a:pt x="5712145" y="1965184"/>
                  <a:pt x="5713407" y="1976266"/>
                  <a:pt x="5708681" y="1985402"/>
                </a:cubicBezTo>
                <a:lnTo>
                  <a:pt x="5702961" y="1996659"/>
                </a:lnTo>
                <a:cubicBezTo>
                  <a:pt x="5681757" y="2037611"/>
                  <a:pt x="5657520" y="2076925"/>
                  <a:pt x="5630454" y="2114272"/>
                </a:cubicBezTo>
                <a:lnTo>
                  <a:pt x="5622716" y="2124857"/>
                </a:lnTo>
                <a:cubicBezTo>
                  <a:pt x="5616541" y="2133441"/>
                  <a:pt x="5605659" y="2137265"/>
                  <a:pt x="5595463" y="2134434"/>
                </a:cubicBezTo>
                <a:lnTo>
                  <a:pt x="5484095" y="2103351"/>
                </a:lnTo>
                <a:cubicBezTo>
                  <a:pt x="5470973" y="2118304"/>
                  <a:pt x="5457010" y="2132754"/>
                  <a:pt x="5442711" y="2146699"/>
                </a:cubicBezTo>
                <a:lnTo>
                  <a:pt x="5476356" y="2259608"/>
                </a:lnTo>
                <a:cubicBezTo>
                  <a:pt x="5479344" y="2269443"/>
                  <a:pt x="5476008" y="2280104"/>
                  <a:pt x="5467945" y="2286491"/>
                </a:cubicBezTo>
                <a:lnTo>
                  <a:pt x="5458019" y="2294388"/>
                </a:lnTo>
                <a:cubicBezTo>
                  <a:pt x="5422832" y="2322524"/>
                  <a:pt x="5385608" y="2348020"/>
                  <a:pt x="5346652" y="2370668"/>
                </a:cubicBezTo>
                <a:lnTo>
                  <a:pt x="5335380" y="2377221"/>
                </a:lnTo>
                <a:cubicBezTo>
                  <a:pt x="5326193" y="2382560"/>
                  <a:pt x="5314647" y="2381622"/>
                  <a:pt x="5306445" y="2374868"/>
                </a:cubicBezTo>
                <a:lnTo>
                  <a:pt x="5217451" y="2301276"/>
                </a:lnTo>
                <a:cubicBezTo>
                  <a:pt x="5197600" y="2310573"/>
                  <a:pt x="5177413" y="2318974"/>
                  <a:pt x="5156889" y="2326479"/>
                </a:cubicBezTo>
                <a:lnTo>
                  <a:pt x="5142084" y="2444092"/>
                </a:lnTo>
                <a:cubicBezTo>
                  <a:pt x="5140769" y="2454293"/>
                  <a:pt x="5133378" y="2462672"/>
                  <a:pt x="5123411" y="2465262"/>
                </a:cubicBezTo>
                <a:lnTo>
                  <a:pt x="5111130" y="2468455"/>
                </a:lnTo>
                <a:cubicBezTo>
                  <a:pt x="5068647" y="2479544"/>
                  <a:pt x="5025409" y="2487518"/>
                  <a:pt x="4981762" y="2492313"/>
                </a:cubicBezTo>
                <a:lnTo>
                  <a:pt x="4968640" y="2493825"/>
                </a:lnTo>
                <a:lnTo>
                  <a:pt x="4965276" y="2494666"/>
                </a:lnTo>
                <a:cubicBezTo>
                  <a:pt x="4955736" y="2494613"/>
                  <a:pt x="4947029" y="2489228"/>
                  <a:pt x="4942733" y="2480720"/>
                </a:cubicBezTo>
                <a:lnTo>
                  <a:pt x="4892264" y="2377388"/>
                </a:lnTo>
                <a:cubicBezTo>
                  <a:pt x="4868208" y="2377388"/>
                  <a:pt x="4844487" y="2377388"/>
                  <a:pt x="4820935" y="2375372"/>
                </a:cubicBezTo>
                <a:lnTo>
                  <a:pt x="4760204" y="2476183"/>
                </a:lnTo>
                <a:cubicBezTo>
                  <a:pt x="4754752" y="2484985"/>
                  <a:pt x="4744521" y="2489629"/>
                  <a:pt x="4734297" y="2487945"/>
                </a:cubicBezTo>
                <a:lnTo>
                  <a:pt x="4721680" y="2485761"/>
                </a:lnTo>
                <a:cubicBezTo>
                  <a:pt x="4679412" y="2478469"/>
                  <a:pt x="4637703" y="2468252"/>
                  <a:pt x="4596854" y="2455181"/>
                </a:cubicBezTo>
                <a:lnTo>
                  <a:pt x="4584405" y="2451317"/>
                </a:lnTo>
                <a:cubicBezTo>
                  <a:pt x="4574575" y="2447851"/>
                  <a:pt x="4567892" y="2438705"/>
                  <a:pt x="4567583" y="2428298"/>
                </a:cubicBezTo>
                <a:lnTo>
                  <a:pt x="4562704" y="2312869"/>
                </a:lnTo>
                <a:cubicBezTo>
                  <a:pt x="4539488" y="2302956"/>
                  <a:pt x="4516778" y="2292035"/>
                  <a:pt x="4495412" y="2280106"/>
                </a:cubicBezTo>
                <a:lnTo>
                  <a:pt x="4399185" y="2347313"/>
                </a:lnTo>
                <a:cubicBezTo>
                  <a:pt x="4390558" y="2353182"/>
                  <a:pt x="4379214" y="2353182"/>
                  <a:pt x="4370586" y="2347313"/>
                </a:cubicBezTo>
                <a:lnTo>
                  <a:pt x="4359988" y="2340089"/>
                </a:lnTo>
                <a:cubicBezTo>
                  <a:pt x="4325105" y="2316519"/>
                  <a:pt x="4291886" y="2290583"/>
                  <a:pt x="4260565" y="2262464"/>
                </a:cubicBezTo>
                <a:lnTo>
                  <a:pt x="4250807" y="2253727"/>
                </a:lnTo>
                <a:cubicBezTo>
                  <a:pt x="4242955" y="2246668"/>
                  <a:pt x="4240336" y="2235470"/>
                  <a:pt x="4244246" y="2225668"/>
                </a:cubicBezTo>
                <a:lnTo>
                  <a:pt x="4286977" y="2117968"/>
                </a:lnTo>
                <a:cubicBezTo>
                  <a:pt x="4269481" y="2099038"/>
                  <a:pt x="4252658" y="2079044"/>
                  <a:pt x="4236508" y="2057986"/>
                </a:cubicBezTo>
                <a:lnTo>
                  <a:pt x="4122280" y="2079660"/>
                </a:lnTo>
                <a:cubicBezTo>
                  <a:pt x="4111964" y="2081674"/>
                  <a:pt x="4101485" y="2077045"/>
                  <a:pt x="4096037" y="2068067"/>
                </a:cubicBezTo>
                <a:lnTo>
                  <a:pt x="4089307" y="2056977"/>
                </a:lnTo>
                <a:cubicBezTo>
                  <a:pt x="4076859" y="2036647"/>
                  <a:pt x="4066933" y="2019341"/>
                  <a:pt x="4058185" y="2002540"/>
                </a:cubicBezTo>
                <a:cubicBezTo>
                  <a:pt x="4049437" y="1985738"/>
                  <a:pt x="4041362" y="1967760"/>
                  <a:pt x="4031106" y="1945917"/>
                </a:cubicBezTo>
                <a:lnTo>
                  <a:pt x="4025892" y="1933988"/>
                </a:lnTo>
                <a:cubicBezTo>
                  <a:pt x="4021714" y="1924367"/>
                  <a:pt x="4023849" y="1913173"/>
                  <a:pt x="4031276" y="1905760"/>
                </a:cubicBezTo>
                <a:lnTo>
                  <a:pt x="4114374" y="1824607"/>
                </a:lnTo>
                <a:cubicBezTo>
                  <a:pt x="4106153" y="1799941"/>
                  <a:pt x="4099191" y="1774874"/>
                  <a:pt x="4093513" y="1749503"/>
                </a:cubicBezTo>
                <a:lnTo>
                  <a:pt x="3980469" y="1722956"/>
                </a:lnTo>
                <a:cubicBezTo>
                  <a:pt x="3970228" y="1720566"/>
                  <a:pt x="3962569" y="1712044"/>
                  <a:pt x="3961291" y="1701617"/>
                </a:cubicBezTo>
                <a:lnTo>
                  <a:pt x="3959609" y="1688680"/>
                </a:lnTo>
                <a:cubicBezTo>
                  <a:pt x="3954406" y="1646883"/>
                  <a:pt x="3952046" y="1604782"/>
                  <a:pt x="3952544" y="1562666"/>
                </a:cubicBezTo>
                <a:lnTo>
                  <a:pt x="3952544" y="1549897"/>
                </a:lnTo>
                <a:cubicBezTo>
                  <a:pt x="3952715" y="1539366"/>
                  <a:pt x="3959424" y="1530052"/>
                  <a:pt x="3969367" y="1526542"/>
                </a:cubicBezTo>
                <a:lnTo>
                  <a:pt x="4077027" y="1484874"/>
                </a:lnTo>
                <a:cubicBezTo>
                  <a:pt x="4079718" y="1460007"/>
                  <a:pt x="4083756" y="1434468"/>
                  <a:pt x="4088803" y="1410441"/>
                </a:cubicBezTo>
                <a:lnTo>
                  <a:pt x="3996620" y="1340546"/>
                </a:lnTo>
                <a:cubicBezTo>
                  <a:pt x="3988181" y="1334196"/>
                  <a:pt x="3984674" y="1323217"/>
                  <a:pt x="3987872" y="1313159"/>
                </a:cubicBezTo>
                <a:lnTo>
                  <a:pt x="3991742" y="1300557"/>
                </a:lnTo>
                <a:cubicBezTo>
                  <a:pt x="4004372" y="1259683"/>
                  <a:pt x="4019773" y="1219714"/>
                  <a:pt x="4037829" y="1180928"/>
                </a:cubicBezTo>
                <a:lnTo>
                  <a:pt x="4043213" y="1169335"/>
                </a:lnTo>
                <a:cubicBezTo>
                  <a:pt x="4047520" y="1159880"/>
                  <a:pt x="4057226" y="1154064"/>
                  <a:pt x="4067606" y="1154717"/>
                </a:cubicBezTo>
                <a:lnTo>
                  <a:pt x="4185366" y="1162110"/>
                </a:lnTo>
                <a:cubicBezTo>
                  <a:pt x="4197479" y="1141780"/>
                  <a:pt x="4210601" y="1121954"/>
                  <a:pt x="4224563" y="1102464"/>
                </a:cubicBezTo>
                <a:lnTo>
                  <a:pt x="4168880" y="1001653"/>
                </a:lnTo>
                <a:cubicBezTo>
                  <a:pt x="4163748" y="992391"/>
                  <a:pt x="4164957" y="980913"/>
                  <a:pt x="4171908" y="972922"/>
                </a:cubicBezTo>
                <a:lnTo>
                  <a:pt x="4180656" y="963008"/>
                </a:lnTo>
                <a:cubicBezTo>
                  <a:pt x="4209520" y="930009"/>
                  <a:pt x="4240722" y="899126"/>
                  <a:pt x="4274023" y="870598"/>
                </a:cubicBezTo>
                <a:lnTo>
                  <a:pt x="4283780" y="862197"/>
                </a:lnTo>
                <a:cubicBezTo>
                  <a:pt x="4291613" y="855501"/>
                  <a:pt x="4302736" y="854237"/>
                  <a:pt x="4311875" y="859005"/>
                </a:cubicBezTo>
                <a:lnTo>
                  <a:pt x="4416345" y="913611"/>
                </a:lnTo>
                <a:cubicBezTo>
                  <a:pt x="4434177" y="901178"/>
                  <a:pt x="4452682" y="889248"/>
                  <a:pt x="4471524" y="878327"/>
                </a:cubicBezTo>
                <a:lnTo>
                  <a:pt x="4461766" y="763066"/>
                </a:lnTo>
                <a:cubicBezTo>
                  <a:pt x="4461018" y="752820"/>
                  <a:pt x="4466532" y="743135"/>
                  <a:pt x="4475729" y="738536"/>
                </a:cubicBezTo>
                <a:lnTo>
                  <a:pt x="4487674" y="732991"/>
                </a:lnTo>
                <a:cubicBezTo>
                  <a:pt x="4528575" y="714006"/>
                  <a:pt x="4570799" y="698003"/>
                  <a:pt x="4614014" y="685106"/>
                </a:cubicBezTo>
                <a:lnTo>
                  <a:pt x="4626126" y="681578"/>
                </a:lnTo>
                <a:cubicBezTo>
                  <a:pt x="4636025" y="678567"/>
                  <a:pt x="4646762" y="681897"/>
                  <a:pt x="4653211" y="689978"/>
                </a:cubicBezTo>
                <a:lnTo>
                  <a:pt x="4726391" y="782389"/>
                </a:lnTo>
                <a:cubicBezTo>
                  <a:pt x="4746073" y="778524"/>
                  <a:pt x="4765925" y="775500"/>
                  <a:pt x="4785607" y="773316"/>
                </a:cubicBezTo>
                <a:lnTo>
                  <a:pt x="4823627" y="664104"/>
                </a:lnTo>
                <a:cubicBezTo>
                  <a:pt x="4827221" y="654234"/>
                  <a:pt x="4836499" y="647568"/>
                  <a:pt x="4847011" y="647302"/>
                </a:cubicBezTo>
                <a:close/>
                <a:moveTo>
                  <a:pt x="2821035" y="500622"/>
                </a:moveTo>
                <a:cubicBezTo>
                  <a:pt x="2834971" y="500622"/>
                  <a:pt x="2846270" y="511906"/>
                  <a:pt x="2846270" y="525825"/>
                </a:cubicBezTo>
                <a:lnTo>
                  <a:pt x="2846270" y="671330"/>
                </a:lnTo>
                <a:cubicBezTo>
                  <a:pt x="2846549" y="685246"/>
                  <a:pt x="2835478" y="696753"/>
                  <a:pt x="2821544" y="697032"/>
                </a:cubicBezTo>
                <a:cubicBezTo>
                  <a:pt x="2821374" y="697035"/>
                  <a:pt x="2821204" y="697037"/>
                  <a:pt x="2821035" y="697037"/>
                </a:cubicBezTo>
                <a:cubicBezTo>
                  <a:pt x="2807096" y="697037"/>
                  <a:pt x="2795799" y="685753"/>
                  <a:pt x="2795799" y="671834"/>
                </a:cubicBezTo>
                <a:lnTo>
                  <a:pt x="2795799" y="525825"/>
                </a:lnTo>
                <a:cubicBezTo>
                  <a:pt x="2795799" y="511906"/>
                  <a:pt x="2807096" y="500622"/>
                  <a:pt x="2821035" y="500622"/>
                </a:cubicBezTo>
                <a:close/>
                <a:moveTo>
                  <a:pt x="3759129" y="468821"/>
                </a:moveTo>
                <a:cubicBezTo>
                  <a:pt x="3765555" y="468185"/>
                  <a:pt x="3772224" y="469998"/>
                  <a:pt x="3777614" y="474410"/>
                </a:cubicBezTo>
                <a:cubicBezTo>
                  <a:pt x="3778561" y="475185"/>
                  <a:pt x="3779449" y="476028"/>
                  <a:pt x="3780273" y="476931"/>
                </a:cubicBezTo>
                <a:lnTo>
                  <a:pt x="3926633" y="615715"/>
                </a:lnTo>
                <a:cubicBezTo>
                  <a:pt x="3936764" y="625274"/>
                  <a:pt x="3937217" y="641225"/>
                  <a:pt x="3927645" y="651342"/>
                </a:cubicBezTo>
                <a:cubicBezTo>
                  <a:pt x="3923000" y="656253"/>
                  <a:pt x="3916574" y="659096"/>
                  <a:pt x="3909810" y="659231"/>
                </a:cubicBezTo>
                <a:lnTo>
                  <a:pt x="3908800" y="659231"/>
                </a:lnTo>
                <a:cubicBezTo>
                  <a:pt x="3902501" y="659090"/>
                  <a:pt x="3896489" y="656568"/>
                  <a:pt x="3891977" y="652175"/>
                </a:cubicBezTo>
                <a:lnTo>
                  <a:pt x="3745618" y="513391"/>
                </a:lnTo>
                <a:cubicBezTo>
                  <a:pt x="3734840" y="504567"/>
                  <a:pt x="3733266" y="488687"/>
                  <a:pt x="3742101" y="477923"/>
                </a:cubicBezTo>
                <a:cubicBezTo>
                  <a:pt x="3746519" y="472541"/>
                  <a:pt x="3752702" y="469457"/>
                  <a:pt x="3759129" y="468821"/>
                </a:cubicBezTo>
                <a:close/>
                <a:moveTo>
                  <a:pt x="2887653" y="433582"/>
                </a:moveTo>
                <a:lnTo>
                  <a:pt x="3034013" y="433582"/>
                </a:lnTo>
                <a:cubicBezTo>
                  <a:pt x="3047949" y="433582"/>
                  <a:pt x="3059247" y="444866"/>
                  <a:pt x="3059247" y="458785"/>
                </a:cubicBezTo>
                <a:cubicBezTo>
                  <a:pt x="3059247" y="472704"/>
                  <a:pt x="3047949" y="483988"/>
                  <a:pt x="3034013" y="483988"/>
                </a:cubicBezTo>
                <a:lnTo>
                  <a:pt x="2887653" y="483988"/>
                </a:lnTo>
                <a:cubicBezTo>
                  <a:pt x="2873717" y="483988"/>
                  <a:pt x="2862419" y="472704"/>
                  <a:pt x="2862419" y="458785"/>
                </a:cubicBezTo>
                <a:cubicBezTo>
                  <a:pt x="2862419" y="444866"/>
                  <a:pt x="2873717" y="433582"/>
                  <a:pt x="2887653" y="433582"/>
                </a:cubicBezTo>
                <a:close/>
                <a:moveTo>
                  <a:pt x="2607553" y="433582"/>
                </a:moveTo>
                <a:lnTo>
                  <a:pt x="2753912" y="433582"/>
                </a:lnTo>
                <a:cubicBezTo>
                  <a:pt x="2767849" y="433582"/>
                  <a:pt x="2779146" y="444866"/>
                  <a:pt x="2779146" y="458785"/>
                </a:cubicBezTo>
                <a:cubicBezTo>
                  <a:pt x="2779146" y="472704"/>
                  <a:pt x="2767849" y="483988"/>
                  <a:pt x="2753912" y="483988"/>
                </a:cubicBezTo>
                <a:lnTo>
                  <a:pt x="2607553" y="483988"/>
                </a:lnTo>
                <a:cubicBezTo>
                  <a:pt x="2593615" y="483988"/>
                  <a:pt x="2582317" y="472704"/>
                  <a:pt x="2582317" y="458785"/>
                </a:cubicBezTo>
                <a:cubicBezTo>
                  <a:pt x="2582317" y="444866"/>
                  <a:pt x="2593615" y="433582"/>
                  <a:pt x="2607553" y="433582"/>
                </a:cubicBezTo>
                <a:close/>
                <a:moveTo>
                  <a:pt x="5840419" y="351185"/>
                </a:moveTo>
                <a:cubicBezTo>
                  <a:pt x="5846844" y="350535"/>
                  <a:pt x="5853518" y="352333"/>
                  <a:pt x="5858917" y="356733"/>
                </a:cubicBezTo>
                <a:cubicBezTo>
                  <a:pt x="5869166" y="365085"/>
                  <a:pt x="5871218" y="379924"/>
                  <a:pt x="5863619" y="390738"/>
                </a:cubicBezTo>
                <a:lnTo>
                  <a:pt x="5742493" y="551533"/>
                </a:lnTo>
                <a:cubicBezTo>
                  <a:pt x="5737640" y="558045"/>
                  <a:pt x="5729927" y="561803"/>
                  <a:pt x="5721801" y="561614"/>
                </a:cubicBezTo>
                <a:cubicBezTo>
                  <a:pt x="5716258" y="561640"/>
                  <a:pt x="5710866" y="559806"/>
                  <a:pt x="5706492" y="556405"/>
                </a:cubicBezTo>
                <a:cubicBezTo>
                  <a:pt x="5695398" y="548002"/>
                  <a:pt x="5693215" y="532213"/>
                  <a:pt x="5701613" y="521121"/>
                </a:cubicBezTo>
                <a:lnTo>
                  <a:pt x="5823412" y="360327"/>
                </a:lnTo>
                <a:cubicBezTo>
                  <a:pt x="5827817" y="354934"/>
                  <a:pt x="5833994" y="351836"/>
                  <a:pt x="5840419" y="351185"/>
                </a:cubicBezTo>
                <a:close/>
                <a:moveTo>
                  <a:pt x="2821035" y="220367"/>
                </a:moveTo>
                <a:cubicBezTo>
                  <a:pt x="2834971" y="220367"/>
                  <a:pt x="2846270" y="231651"/>
                  <a:pt x="2846270" y="245570"/>
                </a:cubicBezTo>
                <a:lnTo>
                  <a:pt x="2846270" y="391747"/>
                </a:lnTo>
                <a:cubicBezTo>
                  <a:pt x="2846270" y="405666"/>
                  <a:pt x="2834971" y="416950"/>
                  <a:pt x="2821035" y="416950"/>
                </a:cubicBezTo>
                <a:cubicBezTo>
                  <a:pt x="2807098" y="416950"/>
                  <a:pt x="2795799" y="405666"/>
                  <a:pt x="2795799" y="391747"/>
                </a:cubicBezTo>
                <a:lnTo>
                  <a:pt x="2795799" y="245570"/>
                </a:lnTo>
                <a:cubicBezTo>
                  <a:pt x="2795799" y="231651"/>
                  <a:pt x="2807098" y="220367"/>
                  <a:pt x="2821035" y="220367"/>
                </a:cubicBezTo>
                <a:close/>
                <a:moveTo>
                  <a:pt x="4122524" y="185990"/>
                </a:moveTo>
                <a:cubicBezTo>
                  <a:pt x="4128750" y="187708"/>
                  <a:pt x="4134320" y="191798"/>
                  <a:pt x="4137757" y="197853"/>
                </a:cubicBezTo>
                <a:lnTo>
                  <a:pt x="4237014" y="373433"/>
                </a:lnTo>
                <a:cubicBezTo>
                  <a:pt x="4243495" y="385335"/>
                  <a:pt x="4239320" y="400227"/>
                  <a:pt x="4227593" y="407037"/>
                </a:cubicBezTo>
                <a:cubicBezTo>
                  <a:pt x="4223694" y="409447"/>
                  <a:pt x="4219223" y="410781"/>
                  <a:pt x="4214639" y="410901"/>
                </a:cubicBezTo>
                <a:cubicBezTo>
                  <a:pt x="4205513" y="410969"/>
                  <a:pt x="4197071" y="406077"/>
                  <a:pt x="4192600" y="398132"/>
                </a:cubicBezTo>
                <a:lnTo>
                  <a:pt x="4093850" y="222719"/>
                </a:lnTo>
                <a:cubicBezTo>
                  <a:pt x="4086974" y="210610"/>
                  <a:pt x="4091230" y="195226"/>
                  <a:pt x="4103355" y="188360"/>
                </a:cubicBezTo>
                <a:cubicBezTo>
                  <a:pt x="4109417" y="184926"/>
                  <a:pt x="4116299" y="184272"/>
                  <a:pt x="4122524" y="185990"/>
                </a:cubicBezTo>
                <a:close/>
                <a:moveTo>
                  <a:pt x="5452512" y="113710"/>
                </a:moveTo>
                <a:cubicBezTo>
                  <a:pt x="5465755" y="118046"/>
                  <a:pt x="5472970" y="132284"/>
                  <a:pt x="5468628" y="145510"/>
                </a:cubicBezTo>
                <a:cubicBezTo>
                  <a:pt x="5468336" y="146398"/>
                  <a:pt x="5467995" y="147269"/>
                  <a:pt x="5467607" y="148120"/>
                </a:cubicBezTo>
                <a:lnTo>
                  <a:pt x="5394596" y="335293"/>
                </a:lnTo>
                <a:cubicBezTo>
                  <a:pt x="5391019" y="345250"/>
                  <a:pt x="5381634" y="351946"/>
                  <a:pt x="5371044" y="352095"/>
                </a:cubicBezTo>
                <a:cubicBezTo>
                  <a:pt x="5367882" y="352111"/>
                  <a:pt x="5364745" y="351541"/>
                  <a:pt x="5361791" y="350415"/>
                </a:cubicBezTo>
                <a:cubicBezTo>
                  <a:pt x="5348847" y="345341"/>
                  <a:pt x="5342451" y="330764"/>
                  <a:pt x="5347492" y="317819"/>
                </a:cubicBezTo>
                <a:lnTo>
                  <a:pt x="5420671" y="129806"/>
                </a:lnTo>
                <a:cubicBezTo>
                  <a:pt x="5425013" y="116579"/>
                  <a:pt x="5439269" y="109373"/>
                  <a:pt x="5452512" y="113710"/>
                </a:cubicBezTo>
                <a:close/>
                <a:moveTo>
                  <a:pt x="4546724" y="21967"/>
                </a:moveTo>
                <a:cubicBezTo>
                  <a:pt x="4559601" y="19802"/>
                  <a:pt x="4572004" y="27806"/>
                  <a:pt x="4575320" y="40420"/>
                </a:cubicBezTo>
                <a:lnTo>
                  <a:pt x="4617546" y="237673"/>
                </a:lnTo>
                <a:cubicBezTo>
                  <a:pt x="4620693" y="251312"/>
                  <a:pt x="4612187" y="264920"/>
                  <a:pt x="4598536" y="268085"/>
                </a:cubicBezTo>
                <a:cubicBezTo>
                  <a:pt x="4596634" y="268284"/>
                  <a:pt x="4594717" y="268284"/>
                  <a:pt x="4592816" y="268085"/>
                </a:cubicBezTo>
                <a:cubicBezTo>
                  <a:pt x="4580875" y="268103"/>
                  <a:pt x="4570555" y="259760"/>
                  <a:pt x="4568087" y="248090"/>
                </a:cubicBezTo>
                <a:lnTo>
                  <a:pt x="4526029" y="51005"/>
                </a:lnTo>
                <a:cubicBezTo>
                  <a:pt x="4523716" y="37279"/>
                  <a:pt x="4532981" y="24278"/>
                  <a:pt x="4546724" y="21967"/>
                </a:cubicBezTo>
                <a:close/>
                <a:moveTo>
                  <a:pt x="5006660" y="95"/>
                </a:moveTo>
                <a:cubicBezTo>
                  <a:pt x="5020596" y="1302"/>
                  <a:pt x="5030915" y="13563"/>
                  <a:pt x="5029707" y="27482"/>
                </a:cubicBezTo>
                <a:lnTo>
                  <a:pt x="5012884" y="229104"/>
                </a:lnTo>
                <a:cubicBezTo>
                  <a:pt x="5011479" y="242107"/>
                  <a:pt x="5000229" y="251800"/>
                  <a:pt x="4987145" y="251283"/>
                </a:cubicBezTo>
                <a:lnTo>
                  <a:pt x="4985462" y="251283"/>
                </a:lnTo>
                <a:cubicBezTo>
                  <a:pt x="4971574" y="250133"/>
                  <a:pt x="4961248" y="237956"/>
                  <a:pt x="4962399" y="224084"/>
                </a:cubicBezTo>
                <a:cubicBezTo>
                  <a:pt x="4962404" y="224022"/>
                  <a:pt x="4962410" y="223959"/>
                  <a:pt x="4962415" y="223896"/>
                </a:cubicBezTo>
                <a:lnTo>
                  <a:pt x="4979238" y="23114"/>
                </a:lnTo>
                <a:cubicBezTo>
                  <a:pt x="4980446" y="9195"/>
                  <a:pt x="4992723" y="-1111"/>
                  <a:pt x="5006660" y="95"/>
                </a:cubicBezTo>
                <a:close/>
              </a:path>
            </a:pathLst>
          </a:custGeom>
          <a:solidFill>
            <a:schemeClr val="bg1">
              <a:lumMod val="85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085944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and 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567-296C-688B-7C4D-50F553FF16E9}"/>
              </a:ext>
            </a:extLst>
          </p:cNvPr>
          <p:cNvSpPr>
            <a:spLocks noGrp="1"/>
          </p:cNvSpPr>
          <p:nvPr>
            <p:ph type="title" hasCustomPrompt="1"/>
          </p:nvPr>
        </p:nvSpPr>
        <p:spPr>
          <a:xfrm>
            <a:off x="517525" y="442595"/>
            <a:ext cx="6368081" cy="822960"/>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a:xfrm>
            <a:off x="517525" y="1431925"/>
            <a:ext cx="6368081" cy="4572000"/>
          </a:xfrm>
        </p:spPr>
        <p:txBody>
          <a:bodyPr/>
          <a:lstStyle>
            <a:lvl1pPr>
              <a:defRPr/>
            </a:lvl1pPr>
            <a:lvl2pPr marL="571500" indent="-342900">
              <a:buFont typeface="Wingdings" panose="05000000000000000000" pitchFamily="2" charset="2"/>
              <a:buChar char="Ø"/>
              <a:defRPr/>
            </a:lvl2pPr>
            <a:lvl3pPr marL="1257300" indent="-342900">
              <a:defRPr/>
            </a:lvl3pPr>
            <a:lvl7pPr marL="0" indent="0" defTabSz="1543050">
              <a:buNone/>
              <a:defRPr sz="1400">
                <a:solidFill>
                  <a:schemeClr val="bg1"/>
                </a:solidFill>
              </a:defRPr>
            </a:lvl7pPr>
            <a:lvl8pPr marL="914400" indent="0" defTabSz="114300">
              <a:buSzPct val="90000"/>
              <a:buFontTx/>
              <a:buNone/>
              <a:tabLst/>
              <a:defRPr>
                <a:solidFill>
                  <a:schemeClr val="bg1"/>
                </a:solidFill>
              </a:defRPr>
            </a:lvl8pPr>
            <a:lvl9pPr marL="0" indent="0">
              <a:buNone/>
              <a:defRPr sz="3200">
                <a:solidFill>
                  <a:schemeClr val="bg1"/>
                </a:solidFill>
              </a:defRPr>
            </a:lvl9pPr>
          </a:lstStyle>
          <a:p>
            <a:pPr lvl="0"/>
            <a:r>
              <a:rPr lang="en-US"/>
              <a:t>First level</a:t>
            </a:r>
          </a:p>
          <a:p>
            <a:pPr lvl="1"/>
            <a:r>
              <a:rPr lang="en-US"/>
              <a:t>Second level</a:t>
            </a:r>
          </a:p>
          <a:p>
            <a:pPr lvl="2"/>
            <a:endParaRPr lang="en-US"/>
          </a:p>
        </p:txBody>
      </p:sp>
      <p:sp>
        <p:nvSpPr>
          <p:cNvPr id="6" name="Picture Placeholder 8">
            <a:extLst>
              <a:ext uri="{FF2B5EF4-FFF2-40B4-BE49-F238E27FC236}">
                <a16:creationId xmlns:a16="http://schemas.microsoft.com/office/drawing/2014/main" id="{B760B0E9-4488-F7A1-E840-81CFDB8D3105}"/>
              </a:ext>
            </a:extLst>
          </p:cNvPr>
          <p:cNvSpPr>
            <a:spLocks noGrp="1"/>
          </p:cNvSpPr>
          <p:nvPr>
            <p:ph type="pic" sz="quarter" idx="13" hasCustomPrompt="1"/>
          </p:nvPr>
        </p:nvSpPr>
        <p:spPr>
          <a:xfrm>
            <a:off x="7230444" y="517525"/>
            <a:ext cx="4444031" cy="5486400"/>
          </a:xfrm>
        </p:spPr>
        <p:txBody>
          <a:bodyPr anchor="t"/>
          <a:lstStyle>
            <a:lvl1pPr marL="0" indent="0" algn="ctr">
              <a:buNone/>
              <a:defRPr/>
            </a:lvl1pPr>
          </a:lstStyle>
          <a:p>
            <a:r>
              <a:rPr lang="en-US"/>
              <a:t>Double-click </a:t>
            </a:r>
            <a:br>
              <a:rPr lang="en-US"/>
            </a:br>
            <a:r>
              <a:rPr lang="en-US"/>
              <a:t>to add a photo</a:t>
            </a:r>
          </a:p>
        </p:txBody>
      </p:sp>
    </p:spTree>
    <p:extLst>
      <p:ext uri="{BB962C8B-B14F-4D97-AF65-F5344CB8AC3E}">
        <p14:creationId xmlns:p14="http://schemas.microsoft.com/office/powerpoint/2010/main" val="3498031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and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a:xfrm>
            <a:off x="838200" y="428813"/>
            <a:ext cx="10515600" cy="822960"/>
          </a:xfrm>
        </p:spPr>
        <p:txBody>
          <a:bodyPr/>
          <a:lstStyle/>
          <a:p>
            <a:r>
              <a:rPr lang="en-US"/>
              <a:t>Slide title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422401"/>
            <a:ext cx="5181600" cy="4572000"/>
          </a:xfrm>
        </p:spPr>
        <p:txBody>
          <a:bodyPr/>
          <a:lstStyle>
            <a:lvl1pPr>
              <a:defRPr/>
            </a:lvl1pPr>
          </a:lstStyle>
          <a:p>
            <a:pPr lvl="0"/>
            <a:r>
              <a:rPr lang="en-US"/>
              <a:t>Click icons to add content, or type to add text.</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0" y="1422401"/>
            <a:ext cx="5181600" cy="4572000"/>
          </a:xfrm>
        </p:spPr>
        <p:txBody>
          <a:bodyPr/>
          <a:lstStyle>
            <a:lvl1pPr>
              <a:defRPr/>
            </a:lvl1pPr>
          </a:lstStyle>
          <a:p>
            <a:pPr lvl="0"/>
            <a:r>
              <a:rPr lang="en-US"/>
              <a:t>Click icons to add content, or type to add text.</a:t>
            </a:r>
          </a:p>
          <a:p>
            <a:pPr lvl="1"/>
            <a:r>
              <a:rPr lang="en-US"/>
              <a:t>Second level</a:t>
            </a:r>
          </a:p>
          <a:p>
            <a:pPr lvl="2"/>
            <a:r>
              <a:rPr lang="en-US"/>
              <a:t>Third level</a:t>
            </a:r>
          </a:p>
        </p:txBody>
      </p:sp>
    </p:spTree>
    <p:extLst>
      <p:ext uri="{BB962C8B-B14F-4D97-AF65-F5344CB8AC3E}">
        <p14:creationId xmlns:p14="http://schemas.microsoft.com/office/powerpoint/2010/main" val="2592955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hree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a:xfrm>
            <a:off x="838199" y="485963"/>
            <a:ext cx="10684688" cy="822960"/>
          </a:xfrm>
        </p:spPr>
        <p:txBody>
          <a:bodyPr/>
          <a:lstStyle>
            <a:lvl1pPr marL="112713" indent="0">
              <a:defRPr/>
            </a:lvl1pPr>
          </a:lstStyle>
          <a:p>
            <a:r>
              <a:rPr lang="en-US"/>
              <a:t>Slide title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400175"/>
            <a:ext cx="3485444" cy="4572000"/>
          </a:xfrm>
        </p:spPr>
        <p:txBody>
          <a:bodyPr/>
          <a:lstStyle>
            <a:lvl1pPr marL="112713" indent="0">
              <a:defRPr sz="2800"/>
            </a:lvl1pPr>
            <a:lvl2pPr marL="685800" indent="-228600">
              <a:buFont typeface="Arial" panose="020B0604020202020204" pitchFamily="34" charset="0"/>
              <a:buChar char="•"/>
              <a:defRPr sz="2400"/>
            </a:lvl2pPr>
          </a:lstStyle>
          <a:p>
            <a:pPr lvl="0"/>
            <a:r>
              <a:rPr lang="en-US"/>
              <a:t>Click icons to add content, or just start typing to add text.</a:t>
            </a:r>
          </a:p>
          <a:p>
            <a:pPr lvl="1"/>
            <a:r>
              <a:rPr lang="en-US"/>
              <a:t>Second level</a:t>
            </a:r>
          </a:p>
          <a:p>
            <a:pPr lvl="1"/>
            <a:endParaRPr lang="en-US"/>
          </a:p>
        </p:txBody>
      </p:sp>
      <p:sp>
        <p:nvSpPr>
          <p:cNvPr id="11" name="Content Placeholder 2">
            <a:extLst>
              <a:ext uri="{FF2B5EF4-FFF2-40B4-BE49-F238E27FC236}">
                <a16:creationId xmlns:a16="http://schemas.microsoft.com/office/drawing/2014/main" id="{9CC4CDF6-3F4C-D0FE-7E3B-158BD8BDA9B9}"/>
              </a:ext>
            </a:extLst>
          </p:cNvPr>
          <p:cNvSpPr>
            <a:spLocks noGrp="1"/>
          </p:cNvSpPr>
          <p:nvPr>
            <p:ph sz="half" idx="13" hasCustomPrompt="1"/>
          </p:nvPr>
        </p:nvSpPr>
        <p:spPr>
          <a:xfrm>
            <a:off x="4437821" y="1400175"/>
            <a:ext cx="3485444" cy="4572000"/>
          </a:xfrm>
        </p:spPr>
        <p:txBody>
          <a:bodyPr/>
          <a:lstStyle>
            <a:lvl1pPr marL="112713" indent="0">
              <a:defRPr sz="2800"/>
            </a:lvl1pPr>
            <a:lvl2pPr marL="685800" indent="-228600">
              <a:buFont typeface="Arial" panose="020B0604020202020204" pitchFamily="34" charset="0"/>
              <a:buChar char="•"/>
              <a:defRPr sz="2400"/>
            </a:lvl2pPr>
          </a:lstStyle>
          <a:p>
            <a:pPr lvl="0"/>
            <a:r>
              <a:rPr lang="en-US"/>
              <a:t>Click icons to add content, or just start typing to add text.</a:t>
            </a:r>
          </a:p>
          <a:p>
            <a:pPr lvl="1"/>
            <a:r>
              <a:rPr lang="en-US"/>
              <a:t>Second level</a:t>
            </a:r>
          </a:p>
        </p:txBody>
      </p:sp>
      <p:sp>
        <p:nvSpPr>
          <p:cNvPr id="12" name="Content Placeholder 2">
            <a:extLst>
              <a:ext uri="{FF2B5EF4-FFF2-40B4-BE49-F238E27FC236}">
                <a16:creationId xmlns:a16="http://schemas.microsoft.com/office/drawing/2014/main" id="{49637E2B-9D47-BD4B-C311-335FA4A3F0E3}"/>
              </a:ext>
            </a:extLst>
          </p:cNvPr>
          <p:cNvSpPr>
            <a:spLocks noGrp="1"/>
          </p:cNvSpPr>
          <p:nvPr>
            <p:ph sz="half" idx="14" hasCustomPrompt="1"/>
          </p:nvPr>
        </p:nvSpPr>
        <p:spPr>
          <a:xfrm>
            <a:off x="8037443" y="1400175"/>
            <a:ext cx="3485444" cy="4572000"/>
          </a:xfrm>
        </p:spPr>
        <p:txBody>
          <a:bodyPr/>
          <a:lstStyle>
            <a:lvl1pPr marL="112713" indent="0">
              <a:defRPr sz="2800"/>
            </a:lvl1pPr>
            <a:lvl2pPr marL="685800" indent="-228600">
              <a:buFont typeface="Arial" panose="020B0604020202020204" pitchFamily="34" charset="0"/>
              <a:buChar char="•"/>
              <a:defRPr sz="2400"/>
            </a:lvl2pPr>
          </a:lstStyle>
          <a:p>
            <a:pPr lvl="0"/>
            <a:r>
              <a:rPr lang="en-US"/>
              <a:t>Click icons to add content, or type to add text.</a:t>
            </a:r>
          </a:p>
          <a:p>
            <a:pPr lvl="1"/>
            <a:r>
              <a:rPr lang="en-US"/>
              <a:t>Second level</a:t>
            </a:r>
          </a:p>
        </p:txBody>
      </p:sp>
    </p:spTree>
    <p:extLst>
      <p:ext uri="{BB962C8B-B14F-4D97-AF65-F5344CB8AC3E}">
        <p14:creationId xmlns:p14="http://schemas.microsoft.com/office/powerpoint/2010/main" val="789174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hoto and slide content">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A962818B-AF71-202B-CBB1-085611539FFF}"/>
              </a:ext>
            </a:extLst>
          </p:cNvPr>
          <p:cNvSpPr>
            <a:spLocks noGrp="1"/>
          </p:cNvSpPr>
          <p:nvPr>
            <p:ph type="body" sz="quarter" idx="10"/>
          </p:nvPr>
        </p:nvSpPr>
        <p:spPr>
          <a:xfrm>
            <a:off x="0" y="1"/>
            <a:ext cx="6096000" cy="6857999"/>
          </a:xfrm>
          <a:solidFill>
            <a:schemeClr val="bg1"/>
          </a:solidFill>
          <a:ln>
            <a:noFill/>
          </a:ln>
        </p:spPr>
        <p:txBody>
          <a:bodyPr/>
          <a:lstStyle>
            <a:lvl1pPr marL="342900" indent="-342900">
              <a:buClr>
                <a:schemeClr val="bg1"/>
              </a:buClr>
              <a:buSzPct val="90000"/>
              <a:buFont typeface="Wingdings" panose="05000000000000000000" pitchFamily="2" charset="2"/>
              <a:buChar char="Ø"/>
              <a:defRPr sz="2400"/>
            </a:lvl1pPr>
          </a:lstStyle>
          <a:p>
            <a:pPr lvl="0"/>
            <a:endParaRPr lang="en-US"/>
          </a:p>
          <a:p>
            <a:pPr lvl="0"/>
            <a:endParaRPr lang="en-US"/>
          </a:p>
          <a:p>
            <a:pPr lvl="0"/>
            <a:endParaRPr lang="en-US"/>
          </a:p>
          <a:p>
            <a:pPr lvl="0"/>
            <a:endParaRPr lang="en-US"/>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a:xfrm>
            <a:off x="6421120" y="1381125"/>
            <a:ext cx="5120640" cy="4572000"/>
          </a:xfrm>
        </p:spPr>
        <p:txBody>
          <a:bodyPr/>
          <a:lstStyle/>
          <a:p>
            <a:pPr lvl="0"/>
            <a:r>
              <a:rPr lang="en-US"/>
              <a:t>Click icons to add content, or type to add text.</a:t>
            </a:r>
          </a:p>
          <a:p>
            <a:pPr lvl="1"/>
            <a:r>
              <a:rPr lang="en-US"/>
              <a:t>Second level</a:t>
            </a:r>
          </a:p>
          <a:p>
            <a:pPr lvl="2"/>
            <a:r>
              <a:rPr lang="en-US"/>
              <a:t>Third level</a:t>
            </a:r>
          </a:p>
        </p:txBody>
      </p:sp>
      <p:sp>
        <p:nvSpPr>
          <p:cNvPr id="17" name="Title 16">
            <a:extLst>
              <a:ext uri="{FF2B5EF4-FFF2-40B4-BE49-F238E27FC236}">
                <a16:creationId xmlns:a16="http://schemas.microsoft.com/office/drawing/2014/main" id="{DF2A92EC-B340-E538-A347-F4113D35CE25}"/>
              </a:ext>
            </a:extLst>
          </p:cNvPr>
          <p:cNvSpPr>
            <a:spLocks noGrp="1"/>
          </p:cNvSpPr>
          <p:nvPr>
            <p:ph type="title" hasCustomPrompt="1"/>
          </p:nvPr>
        </p:nvSpPr>
        <p:spPr>
          <a:xfrm>
            <a:off x="659493" y="264811"/>
            <a:ext cx="10515600" cy="822960"/>
          </a:xfrm>
          <a:noFill/>
        </p:spPr>
        <p:txBody>
          <a:bodyPr/>
          <a:lstStyle>
            <a:lvl1pPr algn="l">
              <a:defRPr>
                <a:solidFill>
                  <a:srgbClr val="0096FF"/>
                </a:solidFill>
              </a:defRPr>
            </a:lvl1pPr>
          </a:lstStyle>
          <a:p>
            <a:r>
              <a:rPr lang="en-US"/>
              <a:t>Slide title</a:t>
            </a:r>
          </a:p>
        </p:txBody>
      </p:sp>
      <p:sp>
        <p:nvSpPr>
          <p:cNvPr id="10" name="Content Placeholder 2">
            <a:extLst>
              <a:ext uri="{FF2B5EF4-FFF2-40B4-BE49-F238E27FC236}">
                <a16:creationId xmlns:a16="http://schemas.microsoft.com/office/drawing/2014/main" id="{4DFC601B-B591-FAEB-1130-313CC7A4D7B5}"/>
              </a:ext>
            </a:extLst>
          </p:cNvPr>
          <p:cNvSpPr>
            <a:spLocks noGrp="1"/>
          </p:cNvSpPr>
          <p:nvPr>
            <p:ph idx="11" hasCustomPrompt="1"/>
          </p:nvPr>
        </p:nvSpPr>
        <p:spPr>
          <a:xfrm>
            <a:off x="650240" y="1381125"/>
            <a:ext cx="5120640" cy="4572000"/>
          </a:xfrm>
        </p:spPr>
        <p:txBody>
          <a:bodyPr/>
          <a:lstStyle>
            <a:lvl1pPr marL="0" indent="0">
              <a:buFont typeface="Arial" panose="020B0604020202020204" pitchFamily="34" charset="0"/>
              <a:buNone/>
              <a:defRPr sz="2800">
                <a:solidFill>
                  <a:schemeClr val="bg2">
                    <a:lumMod val="25000"/>
                  </a:schemeClr>
                </a:solidFill>
              </a:defRPr>
            </a:lvl1pPr>
            <a:lvl2pPr>
              <a:buClr>
                <a:srgbClr val="0096FF"/>
              </a:buClr>
              <a:defRPr>
                <a:solidFill>
                  <a:schemeClr val="bg2">
                    <a:lumMod val="25000"/>
                  </a:schemeClr>
                </a:solidFill>
              </a:defRPr>
            </a:lvl2pPr>
            <a:lvl3pPr>
              <a:buClr>
                <a:srgbClr val="0096FF"/>
              </a:buClr>
              <a:buSzPct val="90000"/>
              <a:defRPr>
                <a:solidFill>
                  <a:schemeClr val="bg2">
                    <a:lumMod val="25000"/>
                  </a:schemeClr>
                </a:solidFill>
              </a:defRPr>
            </a:lvl3pPr>
          </a:lstStyle>
          <a:p>
            <a:pPr lvl="0"/>
            <a:r>
              <a:rPr lang="en-US"/>
              <a:t>First level</a:t>
            </a:r>
          </a:p>
          <a:p>
            <a:pPr lvl="1"/>
            <a:r>
              <a:rPr lang="en-US"/>
              <a:t>Second level</a:t>
            </a:r>
          </a:p>
          <a:p>
            <a:pPr lvl="2"/>
            <a:r>
              <a:rPr lang="en-US"/>
              <a:t>Third level</a:t>
            </a:r>
          </a:p>
          <a:p>
            <a:pPr lvl="0"/>
            <a:endParaRPr lang="en-US"/>
          </a:p>
        </p:txBody>
      </p:sp>
    </p:spTree>
    <p:extLst>
      <p:ext uri="{BB962C8B-B14F-4D97-AF65-F5344CB8AC3E}">
        <p14:creationId xmlns:p14="http://schemas.microsoft.com/office/powerpoint/2010/main" val="2254939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a:xfrm>
            <a:off x="838200" y="424529"/>
            <a:ext cx="10515600" cy="822960"/>
          </a:xfrm>
        </p:spPr>
        <p:txBody>
          <a:bodyPr/>
          <a:lstStyle/>
          <a:p>
            <a:r>
              <a:rPr lang="en-US"/>
              <a:t>Slide title</a:t>
            </a:r>
          </a:p>
        </p:txBody>
      </p:sp>
      <p:sp>
        <p:nvSpPr>
          <p:cNvPr id="9" name="Picture Placeholder 8">
            <a:extLst>
              <a:ext uri="{FF2B5EF4-FFF2-40B4-BE49-F238E27FC236}">
                <a16:creationId xmlns:a16="http://schemas.microsoft.com/office/drawing/2014/main" id="{1D76B3F5-49C2-242D-E372-FB066547CDF2}"/>
              </a:ext>
            </a:extLst>
          </p:cNvPr>
          <p:cNvSpPr>
            <a:spLocks noGrp="1"/>
          </p:cNvSpPr>
          <p:nvPr>
            <p:ph type="pic" sz="quarter" idx="13" hasCustomPrompt="1"/>
          </p:nvPr>
        </p:nvSpPr>
        <p:spPr>
          <a:xfrm>
            <a:off x="838200" y="1503598"/>
            <a:ext cx="3067878" cy="2017713"/>
          </a:xfrm>
        </p:spPr>
        <p:txBody>
          <a:bodyPr/>
          <a:lstStyle>
            <a:lvl1pPr algn="ctr">
              <a:defRPr sz="2400"/>
            </a:lvl1pPr>
          </a:lstStyle>
          <a:p>
            <a:r>
              <a:rPr lang="en-US"/>
              <a:t>Click icon to add photo</a:t>
            </a:r>
          </a:p>
        </p:txBody>
      </p:sp>
      <p:sp>
        <p:nvSpPr>
          <p:cNvPr id="10" name="Picture Placeholder 8">
            <a:extLst>
              <a:ext uri="{FF2B5EF4-FFF2-40B4-BE49-F238E27FC236}">
                <a16:creationId xmlns:a16="http://schemas.microsoft.com/office/drawing/2014/main" id="{B9B1DFD8-F3D2-6797-50D2-E8D3E783AE0B}"/>
              </a:ext>
            </a:extLst>
          </p:cNvPr>
          <p:cNvSpPr>
            <a:spLocks noGrp="1"/>
          </p:cNvSpPr>
          <p:nvPr>
            <p:ph type="pic" sz="quarter" idx="14" hasCustomPrompt="1"/>
          </p:nvPr>
        </p:nvSpPr>
        <p:spPr>
          <a:xfrm>
            <a:off x="4131365" y="1503598"/>
            <a:ext cx="3929269" cy="2017713"/>
          </a:xfrm>
        </p:spPr>
        <p:txBody>
          <a:bodyPr>
            <a:normAutofit/>
          </a:bodyPr>
          <a:lstStyle>
            <a:lvl1pPr algn="ctr">
              <a:defRPr sz="2400"/>
            </a:lvl1pPr>
          </a:lstStyle>
          <a:p>
            <a:r>
              <a:rPr lang="en-US"/>
              <a:t>Click icon to add photo</a:t>
            </a:r>
          </a:p>
          <a:p>
            <a:endParaRPr lang="en-US"/>
          </a:p>
        </p:txBody>
      </p:sp>
      <p:sp>
        <p:nvSpPr>
          <p:cNvPr id="11" name="Picture Placeholder 8">
            <a:extLst>
              <a:ext uri="{FF2B5EF4-FFF2-40B4-BE49-F238E27FC236}">
                <a16:creationId xmlns:a16="http://schemas.microsoft.com/office/drawing/2014/main" id="{54AAC92D-7553-E12F-BE1E-19BEC28624A1}"/>
              </a:ext>
            </a:extLst>
          </p:cNvPr>
          <p:cNvSpPr>
            <a:spLocks noGrp="1"/>
          </p:cNvSpPr>
          <p:nvPr>
            <p:ph type="pic" sz="quarter" idx="15" hasCustomPrompt="1"/>
          </p:nvPr>
        </p:nvSpPr>
        <p:spPr>
          <a:xfrm>
            <a:off x="8285921" y="1503597"/>
            <a:ext cx="3067878" cy="2017713"/>
          </a:xfrm>
        </p:spPr>
        <p:txBody>
          <a:bodyPr>
            <a:normAutofit/>
          </a:bodyPr>
          <a:lstStyle>
            <a:lvl1pPr algn="ctr">
              <a:defRPr sz="2400"/>
            </a:lvl1pPr>
          </a:lstStyle>
          <a:p>
            <a:r>
              <a:rPr lang="en-US"/>
              <a:t>Click icon to add photo</a:t>
            </a:r>
          </a:p>
          <a:p>
            <a:endParaRPr lang="en-US"/>
          </a:p>
        </p:txBody>
      </p:sp>
      <p:sp>
        <p:nvSpPr>
          <p:cNvPr id="12" name="Picture Placeholder 8">
            <a:extLst>
              <a:ext uri="{FF2B5EF4-FFF2-40B4-BE49-F238E27FC236}">
                <a16:creationId xmlns:a16="http://schemas.microsoft.com/office/drawing/2014/main" id="{E38D850E-123F-20FA-98C7-8E6488CA0B2F}"/>
              </a:ext>
            </a:extLst>
          </p:cNvPr>
          <p:cNvSpPr>
            <a:spLocks noGrp="1"/>
          </p:cNvSpPr>
          <p:nvPr>
            <p:ph type="pic" sz="quarter" idx="16" hasCustomPrompt="1"/>
          </p:nvPr>
        </p:nvSpPr>
        <p:spPr>
          <a:xfrm>
            <a:off x="5002695" y="3657601"/>
            <a:ext cx="3067878" cy="2137535"/>
          </a:xfrm>
        </p:spPr>
        <p:txBody>
          <a:bodyPr>
            <a:normAutofit/>
          </a:bodyPr>
          <a:lstStyle>
            <a:lvl1pPr algn="ctr">
              <a:defRPr sz="2400"/>
            </a:lvl1pPr>
          </a:lstStyle>
          <a:p>
            <a:r>
              <a:rPr lang="en-US"/>
              <a:t>Click icon to add photo</a:t>
            </a:r>
          </a:p>
          <a:p>
            <a:endParaRPr lang="en-US"/>
          </a:p>
        </p:txBody>
      </p:sp>
      <p:sp>
        <p:nvSpPr>
          <p:cNvPr id="13" name="Picture Placeholder 8">
            <a:extLst>
              <a:ext uri="{FF2B5EF4-FFF2-40B4-BE49-F238E27FC236}">
                <a16:creationId xmlns:a16="http://schemas.microsoft.com/office/drawing/2014/main" id="{1C140621-9E03-9BA8-A4C7-4A247E1D2FF9}"/>
              </a:ext>
            </a:extLst>
          </p:cNvPr>
          <p:cNvSpPr>
            <a:spLocks noGrp="1"/>
          </p:cNvSpPr>
          <p:nvPr>
            <p:ph type="pic" sz="quarter" idx="17" hasCustomPrompt="1"/>
          </p:nvPr>
        </p:nvSpPr>
        <p:spPr>
          <a:xfrm>
            <a:off x="838200" y="3657600"/>
            <a:ext cx="3929269" cy="2137535"/>
          </a:xfrm>
        </p:spPr>
        <p:txBody>
          <a:bodyPr>
            <a:normAutofit/>
          </a:bodyPr>
          <a:lstStyle>
            <a:lvl1pPr algn="ctr">
              <a:defRPr sz="2400"/>
            </a:lvl1pPr>
          </a:lstStyle>
          <a:p>
            <a:r>
              <a:rPr lang="en-US"/>
              <a:t>Click icon to add photo</a:t>
            </a:r>
          </a:p>
          <a:p>
            <a:endParaRPr lang="en-US"/>
          </a:p>
        </p:txBody>
      </p:sp>
      <p:sp>
        <p:nvSpPr>
          <p:cNvPr id="14" name="Picture Placeholder 8">
            <a:extLst>
              <a:ext uri="{FF2B5EF4-FFF2-40B4-BE49-F238E27FC236}">
                <a16:creationId xmlns:a16="http://schemas.microsoft.com/office/drawing/2014/main" id="{3800D11E-2C6D-CAA9-300E-B149C75C4FCA}"/>
              </a:ext>
            </a:extLst>
          </p:cNvPr>
          <p:cNvSpPr>
            <a:spLocks noGrp="1"/>
          </p:cNvSpPr>
          <p:nvPr>
            <p:ph type="pic" sz="quarter" idx="18" hasCustomPrompt="1"/>
          </p:nvPr>
        </p:nvSpPr>
        <p:spPr>
          <a:xfrm>
            <a:off x="8285921" y="3657601"/>
            <a:ext cx="3067878" cy="2137534"/>
          </a:xfrm>
        </p:spPr>
        <p:txBody>
          <a:bodyPr>
            <a:normAutofit/>
          </a:bodyPr>
          <a:lstStyle>
            <a:lvl1pPr algn="ctr">
              <a:defRPr sz="2400"/>
            </a:lvl1pPr>
          </a:lstStyle>
          <a:p>
            <a:r>
              <a:rPr lang="en-US"/>
              <a:t>Click icon to add photo</a:t>
            </a:r>
          </a:p>
          <a:p>
            <a:endParaRPr lang="en-US"/>
          </a:p>
        </p:txBody>
      </p:sp>
    </p:spTree>
    <p:extLst>
      <p:ext uri="{BB962C8B-B14F-4D97-AF65-F5344CB8AC3E}">
        <p14:creationId xmlns:p14="http://schemas.microsoft.com/office/powerpoint/2010/main" val="1032970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p:txBody>
          <a:body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54BEF440-E45B-47BC-E9B5-7134A925DDB4}"/>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1079479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7317ED-9461-A36F-668E-97F8FE122707}"/>
              </a:ext>
            </a:extLst>
          </p:cNvPr>
          <p:cNvSpPr/>
          <p:nvPr userDrawn="1"/>
        </p:nvSpPr>
        <p:spPr>
          <a:xfrm>
            <a:off x="0" y="-1"/>
            <a:ext cx="12183730" cy="12265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58F104F-BF79-6B6C-C749-35883CA31BB1}"/>
              </a:ext>
            </a:extLst>
          </p:cNvPr>
          <p:cNvSpPr>
            <a:spLocks noGrp="1"/>
          </p:cNvSpPr>
          <p:nvPr>
            <p:ph type="title" hasCustomPrompt="1"/>
          </p:nvPr>
        </p:nvSpPr>
        <p:spPr>
          <a:xfrm>
            <a:off x="838200" y="201776"/>
            <a:ext cx="10515600" cy="822960"/>
          </a:xfrm>
        </p:spPr>
        <p:txBody>
          <a:bodyPr/>
          <a:lstStyle>
            <a:lvl1pPr>
              <a:defRPr>
                <a:solidFill>
                  <a:schemeClr val="bg1"/>
                </a:solidFill>
              </a:defRPr>
            </a:lvl1pPr>
          </a:lstStyle>
          <a:p>
            <a:r>
              <a:rPr lang="en-US"/>
              <a:t>Slide title</a:t>
            </a:r>
          </a:p>
        </p:txBody>
      </p:sp>
      <p:sp>
        <p:nvSpPr>
          <p:cNvPr id="6" name="Content Placeholder 2">
            <a:extLst>
              <a:ext uri="{FF2B5EF4-FFF2-40B4-BE49-F238E27FC236}">
                <a16:creationId xmlns:a16="http://schemas.microsoft.com/office/drawing/2014/main" id="{EEB251B1-D4D5-DC8E-D62F-FAEB8C23D008}"/>
              </a:ext>
            </a:extLst>
          </p:cNvPr>
          <p:cNvSpPr>
            <a:spLocks noGrp="1"/>
          </p:cNvSpPr>
          <p:nvPr>
            <p:ph idx="1" hasCustomPrompt="1"/>
          </p:nvPr>
        </p:nvSpPr>
        <p:spPr>
          <a:xfrm>
            <a:off x="838200" y="1371601"/>
            <a:ext cx="10515600" cy="4572000"/>
          </a:xfrm>
        </p:spPr>
        <p:txBody>
          <a:bodyPr/>
          <a:lstStyle>
            <a:lvl1pPr>
              <a:defRPr/>
            </a:lvl1pPr>
          </a:lstStyle>
          <a:p>
            <a:pPr lvl="0"/>
            <a:r>
              <a:rPr lang="en-US"/>
              <a:t>First level text</a:t>
            </a:r>
          </a:p>
          <a:p>
            <a:pPr lvl="1"/>
            <a:r>
              <a:rPr lang="en-US"/>
              <a:t>Second level</a:t>
            </a:r>
          </a:p>
          <a:p>
            <a:pPr lvl="2"/>
            <a:r>
              <a:rPr lang="en-US"/>
              <a:t>Third level</a:t>
            </a:r>
          </a:p>
        </p:txBody>
      </p:sp>
    </p:spTree>
    <p:extLst>
      <p:ext uri="{BB962C8B-B14F-4D97-AF65-F5344CB8AC3E}">
        <p14:creationId xmlns:p14="http://schemas.microsoft.com/office/powerpoint/2010/main" val="2758552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CF4F-C1BC-1545-93F4-102741948C66}"/>
              </a:ext>
            </a:extLst>
          </p:cNvPr>
          <p:cNvSpPr>
            <a:spLocks noGrp="1"/>
          </p:cNvSpPr>
          <p:nvPr>
            <p:ph type="title" hasCustomPrompt="1"/>
          </p:nvPr>
        </p:nvSpPr>
        <p:spPr/>
        <p:txBody>
          <a:bodyPr/>
          <a:lstStyle>
            <a:lvl1pPr>
              <a:defRPr/>
            </a:lvl1pPr>
          </a:lstStyle>
          <a:p>
            <a:r>
              <a:rPr lang="en-US"/>
              <a:t>Slide title</a:t>
            </a:r>
          </a:p>
        </p:txBody>
      </p:sp>
      <p:sp>
        <p:nvSpPr>
          <p:cNvPr id="5" name="Content Placeholder 8">
            <a:extLst>
              <a:ext uri="{FF2B5EF4-FFF2-40B4-BE49-F238E27FC236}">
                <a16:creationId xmlns:a16="http://schemas.microsoft.com/office/drawing/2014/main" id="{99456D79-FF0C-404D-AE95-D709C9CE76E4}"/>
              </a:ext>
            </a:extLst>
          </p:cNvPr>
          <p:cNvSpPr>
            <a:spLocks noGrp="1"/>
          </p:cNvSpPr>
          <p:nvPr>
            <p:ph sz="quarter" idx="13" hasCustomPrompt="1"/>
          </p:nvPr>
        </p:nvSpPr>
        <p:spPr>
          <a:xfrm>
            <a:off x="838200" y="1152953"/>
            <a:ext cx="10515600" cy="365760"/>
          </a:xfrm>
        </p:spPr>
        <p:txBody>
          <a:bodyPr anchor="t">
            <a:noAutofit/>
          </a:bodyPr>
          <a:lstStyle>
            <a:lvl1pPr marL="0" indent="0">
              <a:buNone/>
              <a:defRPr sz="18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Subheading</a:t>
            </a:r>
          </a:p>
        </p:txBody>
      </p:sp>
      <p:pic>
        <p:nvPicPr>
          <p:cNvPr id="3" name="Picture 2" descr="Text&#10;&#10;Description automatically generated">
            <a:extLst>
              <a:ext uri="{FF2B5EF4-FFF2-40B4-BE49-F238E27FC236}">
                <a16:creationId xmlns:a16="http://schemas.microsoft.com/office/drawing/2014/main" id="{9CB2DD67-0E52-3192-6411-90AE1315C4ED}"/>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4193105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73178EEE-64D8-C5CE-86C6-A151C165F880}"/>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108628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hoto: full-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4CAAB53-CFF3-D5F3-62DB-5650BAD4F36E}"/>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860168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ACABE-8867-0BAB-1DAD-6139967B9116}"/>
              </a:ext>
            </a:extLst>
          </p:cNvPr>
          <p:cNvPicPr>
            <a:picLocks noChangeAspect="1"/>
          </p:cNvPicPr>
          <p:nvPr userDrawn="1"/>
        </p:nvPicPr>
        <p:blipFill>
          <a:blip r:embed="rId2"/>
          <a:srcRect/>
          <a:stretch/>
        </p:blipFill>
        <p:spPr>
          <a:xfrm>
            <a:off x="1857436" y="1417320"/>
            <a:ext cx="8477128" cy="4023360"/>
          </a:xfrm>
          <a:prstGeom prst="rect">
            <a:avLst/>
          </a:prstGeom>
        </p:spPr>
      </p:pic>
    </p:spTree>
    <p:extLst>
      <p:ext uri="{BB962C8B-B14F-4D97-AF65-F5344CB8AC3E}">
        <p14:creationId xmlns:p14="http://schemas.microsoft.com/office/powerpoint/2010/main" val="3326950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Development log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DF2728-CE02-BB88-857A-BD10F1561568}"/>
              </a:ext>
            </a:extLst>
          </p:cNvPr>
          <p:cNvSpPr txBox="1"/>
          <p:nvPr userDrawn="1"/>
        </p:nvSpPr>
        <p:spPr>
          <a:xfrm>
            <a:off x="8689827" y="4217610"/>
            <a:ext cx="2065842" cy="400110"/>
          </a:xfrm>
          <a:prstGeom prst="rect">
            <a:avLst/>
          </a:prstGeom>
          <a:noFill/>
        </p:spPr>
        <p:txBody>
          <a:bodyPr wrap="square" rtlCol="0">
            <a:spAutoFit/>
          </a:bodyPr>
          <a:lstStyle/>
          <a:p>
            <a:pPr algn="ctr"/>
            <a:r>
              <a:rPr lang="en-US" sz="2000" b="0" u="none">
                <a:solidFill>
                  <a:schemeClr val="bg1"/>
                </a:solidFill>
                <a:latin typeface="Segoe UI Semibold" panose="020B0702040204020203" pitchFamily="34" charset="0"/>
                <a:cs typeface="Segoe UI Semibold" panose="020B0702040204020203" pitchFamily="34" charset="0"/>
              </a:rPr>
              <a:t>DAS.Ohio.gov</a:t>
            </a:r>
          </a:p>
        </p:txBody>
      </p:sp>
      <p:pic>
        <p:nvPicPr>
          <p:cNvPr id="3" name="Picture 2">
            <a:extLst>
              <a:ext uri="{FF2B5EF4-FFF2-40B4-BE49-F238E27FC236}">
                <a16:creationId xmlns:a16="http://schemas.microsoft.com/office/drawing/2014/main" id="{A2E48D54-8F99-E6D7-4644-54A2F1B39ED5}"/>
              </a:ext>
            </a:extLst>
          </p:cNvPr>
          <p:cNvPicPr>
            <a:picLocks noChangeAspect="1"/>
          </p:cNvPicPr>
          <p:nvPr userDrawn="1"/>
        </p:nvPicPr>
        <p:blipFill>
          <a:blip r:embed="rId2"/>
          <a:srcRect/>
          <a:stretch/>
        </p:blipFill>
        <p:spPr>
          <a:xfrm>
            <a:off x="1767420" y="2240280"/>
            <a:ext cx="8657159" cy="2377440"/>
          </a:xfrm>
          <a:prstGeom prst="rect">
            <a:avLst/>
          </a:prstGeom>
        </p:spPr>
      </p:pic>
      <p:grpSp>
        <p:nvGrpSpPr>
          <p:cNvPr id="4" name="Graphic 6">
            <a:extLst>
              <a:ext uri="{FF2B5EF4-FFF2-40B4-BE49-F238E27FC236}">
                <a16:creationId xmlns:a16="http://schemas.microsoft.com/office/drawing/2014/main" id="{19F3803A-FD8C-E008-A53C-2378BC3D681C}"/>
              </a:ext>
            </a:extLst>
          </p:cNvPr>
          <p:cNvGrpSpPr>
            <a:grpSpLocks noChangeAspect="1"/>
          </p:cNvGrpSpPr>
          <p:nvPr userDrawn="1"/>
        </p:nvGrpSpPr>
        <p:grpSpPr>
          <a:xfrm>
            <a:off x="462253" y="6278424"/>
            <a:ext cx="1186892" cy="301752"/>
            <a:chOff x="706016" y="2491589"/>
            <a:chExt cx="5389984" cy="1370334"/>
          </a:xfrm>
        </p:grpSpPr>
        <p:sp>
          <p:nvSpPr>
            <p:cNvPr id="5" name="Freeform 9">
              <a:extLst>
                <a:ext uri="{FF2B5EF4-FFF2-40B4-BE49-F238E27FC236}">
                  <a16:creationId xmlns:a16="http://schemas.microsoft.com/office/drawing/2014/main" id="{FC99E917-9C20-E9B5-F4AE-9ABD5A6E4F01}"/>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FFFFFF"/>
            </a:solidFill>
            <a:ln w="136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 name="Freeform 10">
              <a:extLst>
                <a:ext uri="{FF2B5EF4-FFF2-40B4-BE49-F238E27FC236}">
                  <a16:creationId xmlns:a16="http://schemas.microsoft.com/office/drawing/2014/main" id="{8825A235-A0B7-6C0F-8075-44B0FC21B986}"/>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7" name="Freeform 11">
              <a:extLst>
                <a:ext uri="{FF2B5EF4-FFF2-40B4-BE49-F238E27FC236}">
                  <a16:creationId xmlns:a16="http://schemas.microsoft.com/office/drawing/2014/main" id="{BAF9AF62-DDA6-BE51-5B63-98CF6CF0C2E5}"/>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0" name="Freeform 12">
              <a:extLst>
                <a:ext uri="{FF2B5EF4-FFF2-40B4-BE49-F238E27FC236}">
                  <a16:creationId xmlns:a16="http://schemas.microsoft.com/office/drawing/2014/main" id="{64D915F6-09DC-8B31-393A-4C5BD23CED0E}"/>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FFFFFF"/>
            </a:solidFill>
            <a:ln w="1365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642744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3C66771-B0E9-C84E-BE30-74A9629D28E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610"/>
          <a:stretch/>
        </p:blipFill>
        <p:spPr>
          <a:xfrm>
            <a:off x="1" y="4649281"/>
            <a:ext cx="7698376" cy="2208720"/>
          </a:xfrm>
          <a:prstGeom prst="rect">
            <a:avLst/>
          </a:prstGeom>
        </p:spPr>
      </p:pic>
      <p:sp>
        <p:nvSpPr>
          <p:cNvPr id="53" name="Title 1">
            <a:extLst>
              <a:ext uri="{FF2B5EF4-FFF2-40B4-BE49-F238E27FC236}">
                <a16:creationId xmlns:a16="http://schemas.microsoft.com/office/drawing/2014/main" id="{C752987F-12ED-9145-985D-A0636BC746C4}"/>
              </a:ext>
            </a:extLst>
          </p:cNvPr>
          <p:cNvSpPr>
            <a:spLocks noGrp="1"/>
          </p:cNvSpPr>
          <p:nvPr>
            <p:ph type="ctrTitle"/>
          </p:nvPr>
        </p:nvSpPr>
        <p:spPr>
          <a:xfrm>
            <a:off x="758943" y="2084337"/>
            <a:ext cx="10399596" cy="1988127"/>
          </a:xfrm>
        </p:spPr>
        <p:txBody>
          <a:bodyPr tIns="0" bIns="0" anchor="b">
            <a:normAutofit/>
          </a:bodyPr>
          <a:lstStyle>
            <a:lvl1pPr algn="r">
              <a:defRPr sz="44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4" name="Subtitle 2">
            <a:extLst>
              <a:ext uri="{FF2B5EF4-FFF2-40B4-BE49-F238E27FC236}">
                <a16:creationId xmlns:a16="http://schemas.microsoft.com/office/drawing/2014/main" id="{4F22B75A-790E-4B4F-BECF-03B804F54111}"/>
              </a:ext>
            </a:extLst>
          </p:cNvPr>
          <p:cNvSpPr>
            <a:spLocks noGrp="1"/>
          </p:cNvSpPr>
          <p:nvPr>
            <p:ph type="subTitle" idx="1"/>
          </p:nvPr>
        </p:nvSpPr>
        <p:spPr>
          <a:xfrm>
            <a:off x="758943" y="4072465"/>
            <a:ext cx="10399596" cy="1259853"/>
          </a:xfrm>
        </p:spPr>
        <p:txBody>
          <a:bodyPr tIns="0" bIns="0"/>
          <a:lstStyle>
            <a:lvl1pPr marL="0" indent="0" algn="r">
              <a:buNone/>
              <a:defRPr sz="2400">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1" name="Graphic 6">
            <a:extLst>
              <a:ext uri="{FF2B5EF4-FFF2-40B4-BE49-F238E27FC236}">
                <a16:creationId xmlns:a16="http://schemas.microsoft.com/office/drawing/2014/main" id="{7FF56F08-1ED3-7F49-8CA2-BDD788C964D8}"/>
              </a:ext>
            </a:extLst>
          </p:cNvPr>
          <p:cNvGrpSpPr/>
          <p:nvPr userDrawn="1"/>
        </p:nvGrpSpPr>
        <p:grpSpPr>
          <a:xfrm>
            <a:off x="599653" y="540859"/>
            <a:ext cx="3886954" cy="988208"/>
            <a:chOff x="706016" y="2491589"/>
            <a:chExt cx="5389984" cy="1370334"/>
          </a:xfrm>
        </p:grpSpPr>
        <p:sp>
          <p:nvSpPr>
            <p:cNvPr id="12" name="Freeform 11">
              <a:extLst>
                <a:ext uri="{FF2B5EF4-FFF2-40B4-BE49-F238E27FC236}">
                  <a16:creationId xmlns:a16="http://schemas.microsoft.com/office/drawing/2014/main" id="{68D1075C-6557-6342-ABBC-6A176DB2A24C}"/>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chemeClr val="bg1"/>
            </a:solidFill>
            <a:ln w="1365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8A5E2BB-8054-5C4E-B1AC-9EB36B235CAD}"/>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4BB4061-3529-CC4F-AACB-DEDCA62FE3F4}"/>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7A90298-0110-DC4C-A103-32D088E92328}"/>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chemeClr val="bg1"/>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153400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259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3" name="Content Placeholder 2"/>
          <p:cNvSpPr>
            <a:spLocks noGrp="1"/>
          </p:cNvSpPr>
          <p:nvPr>
            <p:ph idx="1"/>
          </p:nvPr>
        </p:nvSpPr>
        <p:spPr>
          <a:xfrm>
            <a:off x="457200" y="1645920"/>
            <a:ext cx="11274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902D244E-883A-3C4C-A72D-E94B93DC9B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5212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11274552" cy="4297680"/>
          </a:xfrm>
        </p:spPr>
        <p:txBody>
          <a:bodyPr>
            <a:normAutofit/>
          </a:bodyPr>
          <a:lstStyle>
            <a:lvl1pPr>
              <a:defRPr sz="28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D409357F-812F-F64E-AE27-CEDFD0F32229}"/>
              </a:ext>
            </a:extLst>
          </p:cNvPr>
          <p:cNvSpPr>
            <a:spLocks noGrp="1"/>
          </p:cNvSpPr>
          <p:nvPr>
            <p:ph type="title"/>
          </p:nvPr>
        </p:nvSpPr>
        <p:spPr/>
        <p:txBody>
          <a:bodyPr/>
          <a:lstStyle/>
          <a:p>
            <a:r>
              <a:rPr lang="en-US"/>
              <a:t>Click to edit Master title style</a:t>
            </a:r>
          </a:p>
        </p:txBody>
      </p:sp>
      <p:sp>
        <p:nvSpPr>
          <p:cNvPr id="8" name="Content Placeholder 8">
            <a:extLst>
              <a:ext uri="{FF2B5EF4-FFF2-40B4-BE49-F238E27FC236}">
                <a16:creationId xmlns:a16="http://schemas.microsoft.com/office/drawing/2014/main" id="{54339119-14A7-EA46-BC88-735FAD77AE7A}"/>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1919935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556260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DCF9D3A5-272E-2E46-ABA0-A50A28A4442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2" name="Picture 1" descr="Text&#10;&#10;Description automatically generated">
            <a:extLst>
              <a:ext uri="{FF2B5EF4-FFF2-40B4-BE49-F238E27FC236}">
                <a16:creationId xmlns:a16="http://schemas.microsoft.com/office/drawing/2014/main" id="{2248E268-C3B4-39D0-FDCF-402ECBE37A56}"/>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2998268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mp;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7317ED-9461-A36F-668E-97F8FE122707}"/>
              </a:ext>
            </a:extLst>
          </p:cNvPr>
          <p:cNvSpPr/>
          <p:nvPr userDrawn="1"/>
        </p:nvSpPr>
        <p:spPr>
          <a:xfrm>
            <a:off x="0" y="-1"/>
            <a:ext cx="12183730" cy="12265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58F104F-BF79-6B6C-C749-35883CA31BB1}"/>
              </a:ext>
            </a:extLst>
          </p:cNvPr>
          <p:cNvSpPr>
            <a:spLocks noGrp="1"/>
          </p:cNvSpPr>
          <p:nvPr>
            <p:ph type="title" hasCustomPrompt="1"/>
          </p:nvPr>
        </p:nvSpPr>
        <p:spPr>
          <a:xfrm>
            <a:off x="838200" y="201776"/>
            <a:ext cx="10515600" cy="822960"/>
          </a:xfrm>
        </p:spPr>
        <p:txBody>
          <a:bodyPr/>
          <a:lstStyle>
            <a:lvl1pPr>
              <a:defRPr>
                <a:solidFill>
                  <a:schemeClr val="bg1"/>
                </a:solidFill>
              </a:defRPr>
            </a:lvl1pPr>
          </a:lstStyle>
          <a:p>
            <a:r>
              <a:rPr lang="en-US"/>
              <a:t>Slide title</a:t>
            </a:r>
          </a:p>
        </p:txBody>
      </p:sp>
      <p:sp>
        <p:nvSpPr>
          <p:cNvPr id="6" name="Content Placeholder 2">
            <a:extLst>
              <a:ext uri="{FF2B5EF4-FFF2-40B4-BE49-F238E27FC236}">
                <a16:creationId xmlns:a16="http://schemas.microsoft.com/office/drawing/2014/main" id="{EEB251B1-D4D5-DC8E-D62F-FAEB8C23D008}"/>
              </a:ext>
            </a:extLst>
          </p:cNvPr>
          <p:cNvSpPr>
            <a:spLocks noGrp="1"/>
          </p:cNvSpPr>
          <p:nvPr>
            <p:ph idx="1" hasCustomPrompt="1"/>
          </p:nvPr>
        </p:nvSpPr>
        <p:spPr>
          <a:xfrm>
            <a:off x="838200" y="1371601"/>
            <a:ext cx="10515600" cy="4572000"/>
          </a:xfrm>
        </p:spPr>
        <p:txBody>
          <a:bodyPr/>
          <a:lstStyle>
            <a:lvl1pPr>
              <a:defRPr/>
            </a:lvl1pPr>
          </a:lstStyle>
          <a:p>
            <a:pPr lvl="0"/>
            <a:r>
              <a:rPr lang="en-US"/>
              <a:t>First level text</a:t>
            </a:r>
          </a:p>
          <a:p>
            <a:pPr lvl="1"/>
            <a:r>
              <a:rPr lang="en-US"/>
              <a:t>Second level</a:t>
            </a:r>
          </a:p>
          <a:p>
            <a:pPr lvl="2"/>
            <a:r>
              <a:rPr lang="en-US"/>
              <a:t>Third level</a:t>
            </a:r>
          </a:p>
        </p:txBody>
      </p:sp>
    </p:spTree>
    <p:extLst>
      <p:ext uri="{BB962C8B-B14F-4D97-AF65-F5344CB8AC3E}">
        <p14:creationId xmlns:p14="http://schemas.microsoft.com/office/powerpoint/2010/main" val="3626604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5565651"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7B32BA3-B095-F24C-8F33-2CB0D77E083E}"/>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ABB5ED74-3544-4C49-ADAA-C3560A56746C}"/>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D31680BC-04BA-73E3-C6CF-F9DB9CA95B38}"/>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2463917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5535637"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p:cNvSpPr>
            <a:spLocks noGrp="1"/>
          </p:cNvSpPr>
          <p:nvPr>
            <p:ph type="pic" sz="quarter" idx="15"/>
          </p:nvPr>
        </p:nvSpPr>
        <p:spPr>
          <a:xfrm>
            <a:off x="6161649" y="1645919"/>
            <a:ext cx="5570103" cy="4480560"/>
          </a:xfrm>
        </p:spPr>
        <p:txBody>
          <a:bodyPr/>
          <a:lstStyle/>
          <a:p>
            <a:r>
              <a:rPr lang="en-US" noProof="0"/>
              <a:t>Click icon to add picture</a:t>
            </a:r>
          </a:p>
        </p:txBody>
      </p:sp>
      <p:sp>
        <p:nvSpPr>
          <p:cNvPr id="4" name="Title 3">
            <a:extLst>
              <a:ext uri="{FF2B5EF4-FFF2-40B4-BE49-F238E27FC236}">
                <a16:creationId xmlns:a16="http://schemas.microsoft.com/office/drawing/2014/main" id="{1B36A177-091F-AB4B-B5A6-2575469B2A44}"/>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1C726219-8727-4140-8E6B-3CA5BE2136C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2" name="Picture 1" descr="Text&#10;&#10;Description automatically generated">
            <a:extLst>
              <a:ext uri="{FF2B5EF4-FFF2-40B4-BE49-F238E27FC236}">
                <a16:creationId xmlns:a16="http://schemas.microsoft.com/office/drawing/2014/main" id="{4192ECFD-876A-888E-1950-8CC09DF1920B}"/>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2216348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1"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25"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3AA03D8B-FA00-CF48-BFFD-9E0ADA582D74}"/>
              </a:ext>
            </a:extLst>
          </p:cNvPr>
          <p:cNvSpPr>
            <a:spLocks noGrp="1"/>
          </p:cNvSpPr>
          <p:nvPr>
            <p:ph sz="quarter" idx="14"/>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9108C441-625E-9DB4-998B-9D052C96F68E}"/>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8152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1354"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6185508"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half" idx="14"/>
          </p:nvPr>
        </p:nvSpPr>
        <p:spPr>
          <a:xfrm>
            <a:off x="9049663"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2ACCB8-177B-CB43-8E9E-F15E2083D245}"/>
              </a:ext>
            </a:extLst>
          </p:cNvPr>
          <p:cNvSpPr>
            <a:spLocks noGrp="1"/>
          </p:cNvSpPr>
          <p:nvPr>
            <p:ph type="title"/>
          </p:nvPr>
        </p:nvSpPr>
        <p:spPr/>
        <p:txBody>
          <a:bodyPr/>
          <a:lstStyle/>
          <a:p>
            <a:r>
              <a:rPr lang="en-US"/>
              <a:t>Click to edit Master title style</a:t>
            </a:r>
          </a:p>
        </p:txBody>
      </p:sp>
      <p:sp>
        <p:nvSpPr>
          <p:cNvPr id="10" name="Content Placeholder 8">
            <a:extLst>
              <a:ext uri="{FF2B5EF4-FFF2-40B4-BE49-F238E27FC236}">
                <a16:creationId xmlns:a16="http://schemas.microsoft.com/office/drawing/2014/main" id="{E70682FB-0070-524B-BE47-D15821122AE0}"/>
              </a:ext>
            </a:extLst>
          </p:cNvPr>
          <p:cNvSpPr>
            <a:spLocks noGrp="1"/>
          </p:cNvSpPr>
          <p:nvPr>
            <p:ph sz="quarter" idx="15"/>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55165767-C14A-F5A2-8D36-85C853D58FDA}"/>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125474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p:txBody>
          <a:body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54BEF440-E45B-47BC-E9B5-7134A925DDB4}"/>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62077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99456D79-FF0C-404D-AE95-D709C9CE76E4}"/>
              </a:ext>
            </a:extLst>
          </p:cNvPr>
          <p:cNvSpPr>
            <a:spLocks noGrp="1"/>
          </p:cNvSpPr>
          <p:nvPr>
            <p:ph sz="quarter" idx="13"/>
          </p:nvPr>
        </p:nvSpPr>
        <p:spPr>
          <a:xfrm>
            <a:off x="457200" y="1029128"/>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3" name="Picture 2" descr="Text&#10;&#10;Description automatically generated">
            <a:extLst>
              <a:ext uri="{FF2B5EF4-FFF2-40B4-BE49-F238E27FC236}">
                <a16:creationId xmlns:a16="http://schemas.microsoft.com/office/drawing/2014/main" id="{9CB2DD67-0E52-3192-6411-90AE1315C4ED}"/>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1427327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73178EEE-64D8-C5CE-86C6-A151C165F880}"/>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669199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667D23-6227-6E44-AACB-B10AB77D4C9D}"/>
              </a:ext>
            </a:extLst>
          </p:cNvPr>
          <p:cNvSpPr>
            <a:spLocks noGrp="1"/>
          </p:cNvSpPr>
          <p:nvPr>
            <p:ph type="ctrTitle"/>
          </p:nvPr>
        </p:nvSpPr>
        <p:spPr>
          <a:xfrm>
            <a:off x="758943" y="2084832"/>
            <a:ext cx="10399596" cy="1988127"/>
          </a:xfrm>
        </p:spPr>
        <p:txBody>
          <a:bodyPr tIns="0" bIns="0" anchor="b">
            <a:normAutofit/>
          </a:bodyPr>
          <a:lstStyle>
            <a:lvl1pPr algn="r">
              <a:defRPr sz="4800" b="0" i="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Subtitle 2">
            <a:extLst>
              <a:ext uri="{FF2B5EF4-FFF2-40B4-BE49-F238E27FC236}">
                <a16:creationId xmlns:a16="http://schemas.microsoft.com/office/drawing/2014/main" id="{27AF7E71-0ACB-904D-9888-A4293B8FF7E0}"/>
              </a:ext>
            </a:extLst>
          </p:cNvPr>
          <p:cNvSpPr>
            <a:spLocks noGrp="1"/>
          </p:cNvSpPr>
          <p:nvPr>
            <p:ph type="subTitle" idx="1"/>
          </p:nvPr>
        </p:nvSpPr>
        <p:spPr>
          <a:xfrm>
            <a:off x="758943" y="4069080"/>
            <a:ext cx="10399596" cy="1259853"/>
          </a:xfrm>
        </p:spPr>
        <p:txBody>
          <a:bodyPr tIns="0" bIns="0"/>
          <a:lstStyle>
            <a:lvl1pPr marL="0" indent="0" algn="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10">
            <a:extLst>
              <a:ext uri="{FF2B5EF4-FFF2-40B4-BE49-F238E27FC236}">
                <a16:creationId xmlns:a16="http://schemas.microsoft.com/office/drawing/2014/main" id="{D94F2FDC-F3D2-034B-9E46-5751A0E22BDB}"/>
              </a:ext>
            </a:extLst>
          </p:cNvPr>
          <p:cNvSpPr/>
          <p:nvPr userDrawn="1"/>
        </p:nvSpPr>
        <p:spPr>
          <a:xfrm>
            <a:off x="162345" y="4194456"/>
            <a:ext cx="9120436" cy="2663544"/>
          </a:xfrm>
          <a:custGeom>
            <a:avLst/>
            <a:gdLst>
              <a:gd name="connsiteX0" fmla="*/ 6936421 w 9120436"/>
              <a:gd name="connsiteY0" fmla="*/ 2657140 h 2663544"/>
              <a:gd name="connsiteX1" fmla="*/ 6968501 w 9120436"/>
              <a:gd name="connsiteY1" fmla="*/ 2663544 h 2663544"/>
              <a:gd name="connsiteX2" fmla="*/ 6904977 w 9120436"/>
              <a:gd name="connsiteY2" fmla="*/ 2663544 h 2663544"/>
              <a:gd name="connsiteX3" fmla="*/ 5080775 w 9120436"/>
              <a:gd name="connsiteY3" fmla="*/ 2574670 h 2663544"/>
              <a:gd name="connsiteX4" fmla="*/ 5096830 w 9120436"/>
              <a:gd name="connsiteY4" fmla="*/ 2576825 h 2663544"/>
              <a:gd name="connsiteX5" fmla="*/ 5153019 w 9120436"/>
              <a:gd name="connsiteY5" fmla="*/ 2607741 h 2663544"/>
              <a:gd name="connsiteX6" fmla="*/ 5206011 w 9120436"/>
              <a:gd name="connsiteY6" fmla="*/ 2643864 h 2663544"/>
              <a:gd name="connsiteX7" fmla="*/ 5215119 w 9120436"/>
              <a:gd name="connsiteY7" fmla="*/ 2657264 h 2663544"/>
              <a:gd name="connsiteX8" fmla="*/ 5214784 w 9120436"/>
              <a:gd name="connsiteY8" fmla="*/ 2663544 h 2663544"/>
              <a:gd name="connsiteX9" fmla="*/ 5142214 w 9120436"/>
              <a:gd name="connsiteY9" fmla="*/ 2663544 h 2663544"/>
              <a:gd name="connsiteX10" fmla="*/ 5124084 w 9120436"/>
              <a:gd name="connsiteY10" fmla="*/ 2651593 h 2663544"/>
              <a:gd name="connsiteX11" fmla="*/ 5089092 w 9120436"/>
              <a:gd name="connsiteY11" fmla="*/ 2631767 h 2663544"/>
              <a:gd name="connsiteX12" fmla="*/ 5061184 w 9120436"/>
              <a:gd name="connsiteY12" fmla="*/ 2663544 h 2663544"/>
              <a:gd name="connsiteX13" fmla="*/ 4995782 w 9120436"/>
              <a:gd name="connsiteY13" fmla="*/ 2663544 h 2663544"/>
              <a:gd name="connsiteX14" fmla="*/ 5066717 w 9120436"/>
              <a:gd name="connsiteY14" fmla="*/ 2582706 h 2663544"/>
              <a:gd name="connsiteX15" fmla="*/ 5080775 w 9120436"/>
              <a:gd name="connsiteY15" fmla="*/ 2574670 h 2663544"/>
              <a:gd name="connsiteX16" fmla="*/ 8975856 w 9120436"/>
              <a:gd name="connsiteY16" fmla="*/ 2566745 h 2663544"/>
              <a:gd name="connsiteX17" fmla="*/ 8998061 w 9120436"/>
              <a:gd name="connsiteY17" fmla="*/ 2569937 h 2663544"/>
              <a:gd name="connsiteX18" fmla="*/ 9021614 w 9120436"/>
              <a:gd name="connsiteY18" fmla="*/ 2596821 h 2663544"/>
              <a:gd name="connsiteX19" fmla="*/ 8994698 w 9120436"/>
              <a:gd name="connsiteY19" fmla="*/ 2620343 h 2663544"/>
              <a:gd name="connsiteX20" fmla="*/ 8994697 w 9120436"/>
              <a:gd name="connsiteY20" fmla="*/ 2620343 h 2663544"/>
              <a:gd name="connsiteX21" fmla="*/ 8990995 w 9120436"/>
              <a:gd name="connsiteY21" fmla="*/ 2620343 h 2663544"/>
              <a:gd name="connsiteX22" fmla="*/ 8968790 w 9120436"/>
              <a:gd name="connsiteY22" fmla="*/ 2617151 h 2663544"/>
              <a:gd name="connsiteX23" fmla="*/ 8947088 w 9120436"/>
              <a:gd name="connsiteY23" fmla="*/ 2588419 h 2663544"/>
              <a:gd name="connsiteX24" fmla="*/ 8975856 w 9120436"/>
              <a:gd name="connsiteY24" fmla="*/ 2566745 h 2663544"/>
              <a:gd name="connsiteX25" fmla="*/ 4541549 w 9120436"/>
              <a:gd name="connsiteY25" fmla="*/ 2559882 h 2663544"/>
              <a:gd name="connsiteX26" fmla="*/ 4555132 w 9120436"/>
              <a:gd name="connsiteY26" fmla="*/ 2568761 h 2663544"/>
              <a:gd name="connsiteX27" fmla="*/ 4629498 w 9120436"/>
              <a:gd name="connsiteY27" fmla="*/ 2663544 h 2663544"/>
              <a:gd name="connsiteX28" fmla="*/ 4563310 w 9120436"/>
              <a:gd name="connsiteY28" fmla="*/ 2663544 h 2663544"/>
              <a:gd name="connsiteX29" fmla="*/ 4526870 w 9120436"/>
              <a:gd name="connsiteY29" fmla="*/ 2617150 h 2663544"/>
              <a:gd name="connsiteX30" fmla="*/ 4456214 w 9120436"/>
              <a:gd name="connsiteY30" fmla="*/ 2655122 h 2663544"/>
              <a:gd name="connsiteX31" fmla="*/ 4459083 w 9120436"/>
              <a:gd name="connsiteY31" fmla="*/ 2663544 h 2663544"/>
              <a:gd name="connsiteX32" fmla="*/ 4406930 w 9120436"/>
              <a:gd name="connsiteY32" fmla="*/ 2663544 h 2663544"/>
              <a:gd name="connsiteX33" fmla="*/ 4402717 w 9120436"/>
              <a:gd name="connsiteY33" fmla="*/ 2650921 h 2663544"/>
              <a:gd name="connsiteX34" fmla="*/ 4412474 w 9120436"/>
              <a:gd name="connsiteY34" fmla="*/ 2621854 h 2663544"/>
              <a:gd name="connsiteX35" fmla="*/ 4525356 w 9120436"/>
              <a:gd name="connsiteY35" fmla="*/ 2561032 h 2663544"/>
              <a:gd name="connsiteX36" fmla="*/ 4541549 w 9120436"/>
              <a:gd name="connsiteY36" fmla="*/ 2559882 h 2663544"/>
              <a:gd name="connsiteX37" fmla="*/ 8575806 w 9120436"/>
              <a:gd name="connsiteY37" fmla="*/ 2511466 h 2663544"/>
              <a:gd name="connsiteX38" fmla="*/ 8775662 w 9120436"/>
              <a:gd name="connsiteY38" fmla="*/ 2539526 h 2663544"/>
              <a:gd name="connsiteX39" fmla="*/ 8799215 w 9120436"/>
              <a:gd name="connsiteY39" fmla="*/ 2566409 h 2663544"/>
              <a:gd name="connsiteX40" fmla="*/ 8772298 w 9120436"/>
              <a:gd name="connsiteY40" fmla="*/ 2589932 h 2663544"/>
              <a:gd name="connsiteX41" fmla="*/ 8772466 w 9120436"/>
              <a:gd name="connsiteY41" fmla="*/ 2589092 h 2663544"/>
              <a:gd name="connsiteX42" fmla="*/ 8768933 w 9120436"/>
              <a:gd name="connsiteY42" fmla="*/ 2589092 h 2663544"/>
              <a:gd name="connsiteX43" fmla="*/ 8568741 w 9120436"/>
              <a:gd name="connsiteY43" fmla="*/ 2561369 h 2663544"/>
              <a:gd name="connsiteX44" fmla="*/ 8547353 w 9120436"/>
              <a:gd name="connsiteY44" fmla="*/ 2533134 h 2663544"/>
              <a:gd name="connsiteX45" fmla="*/ 8547375 w 9120436"/>
              <a:gd name="connsiteY45" fmla="*/ 2532973 h 2663544"/>
              <a:gd name="connsiteX46" fmla="*/ 8575806 w 9120436"/>
              <a:gd name="connsiteY46" fmla="*/ 2511466 h 2663544"/>
              <a:gd name="connsiteX47" fmla="*/ 4748596 w 9120436"/>
              <a:gd name="connsiteY47" fmla="*/ 2507769 h 2663544"/>
              <a:gd name="connsiteX48" fmla="*/ 4876786 w 9120436"/>
              <a:gd name="connsiteY48" fmla="*/ 2511298 h 2663544"/>
              <a:gd name="connsiteX49" fmla="*/ 4898656 w 9120436"/>
              <a:gd name="connsiteY49" fmla="*/ 2532804 h 2663544"/>
              <a:gd name="connsiteX50" fmla="*/ 4917257 w 9120436"/>
              <a:gd name="connsiteY50" fmla="*/ 2663544 h 2663544"/>
              <a:gd name="connsiteX51" fmla="*/ 4864199 w 9120436"/>
              <a:gd name="connsiteY51" fmla="*/ 2663544 h 2663544"/>
              <a:gd name="connsiteX52" fmla="*/ 4850879 w 9120436"/>
              <a:gd name="connsiteY52" fmla="*/ 2560695 h 2663544"/>
              <a:gd name="connsiteX53" fmla="*/ 4770634 w 9120436"/>
              <a:gd name="connsiteY53" fmla="*/ 2558511 h 2663544"/>
              <a:gd name="connsiteX54" fmla="*/ 4749809 w 9120436"/>
              <a:gd name="connsiteY54" fmla="*/ 2663544 h 2663544"/>
              <a:gd name="connsiteX55" fmla="*/ 4698515 w 9120436"/>
              <a:gd name="connsiteY55" fmla="*/ 2663544 h 2663544"/>
              <a:gd name="connsiteX56" fmla="*/ 4725549 w 9120436"/>
              <a:gd name="connsiteY56" fmla="*/ 2528100 h 2663544"/>
              <a:gd name="connsiteX57" fmla="*/ 4748596 w 9120436"/>
              <a:gd name="connsiteY57" fmla="*/ 2507769 h 2663544"/>
              <a:gd name="connsiteX58" fmla="*/ 6976453 w 9120436"/>
              <a:gd name="connsiteY58" fmla="*/ 2409312 h 2663544"/>
              <a:gd name="connsiteX59" fmla="*/ 7064100 w 9120436"/>
              <a:gd name="connsiteY59" fmla="*/ 2428970 h 2663544"/>
              <a:gd name="connsiteX60" fmla="*/ 7080923 w 9120436"/>
              <a:gd name="connsiteY60" fmla="*/ 2456357 h 2663544"/>
              <a:gd name="connsiteX61" fmla="*/ 7064100 w 9120436"/>
              <a:gd name="connsiteY61" fmla="*/ 2564561 h 2663544"/>
              <a:gd name="connsiteX62" fmla="*/ 7103802 w 9120436"/>
              <a:gd name="connsiteY62" fmla="*/ 2592284 h 2663544"/>
              <a:gd name="connsiteX63" fmla="*/ 7200198 w 9120436"/>
              <a:gd name="connsiteY63" fmla="*/ 2540534 h 2663544"/>
              <a:gd name="connsiteX64" fmla="*/ 7231656 w 9120436"/>
              <a:gd name="connsiteY64" fmla="*/ 2546919 h 2663544"/>
              <a:gd name="connsiteX65" fmla="*/ 7258069 w 9120436"/>
              <a:gd name="connsiteY65" fmla="*/ 2583379 h 2663544"/>
              <a:gd name="connsiteX66" fmla="*/ 7279770 w 9120436"/>
              <a:gd name="connsiteY66" fmla="*/ 2622696 h 2663544"/>
              <a:gd name="connsiteX67" fmla="*/ 7272032 w 9120436"/>
              <a:gd name="connsiteY67" fmla="*/ 2653947 h 2663544"/>
              <a:gd name="connsiteX68" fmla="*/ 7259047 w 9120436"/>
              <a:gd name="connsiteY68" fmla="*/ 2663544 h 2663544"/>
              <a:gd name="connsiteX69" fmla="*/ 7174061 w 9120436"/>
              <a:gd name="connsiteY69" fmla="*/ 2663544 h 2663544"/>
              <a:gd name="connsiteX70" fmla="*/ 7224254 w 9120436"/>
              <a:gd name="connsiteY70" fmla="*/ 2626392 h 2663544"/>
              <a:gd name="connsiteX71" fmla="*/ 7214834 w 9120436"/>
              <a:gd name="connsiteY71" fmla="*/ 2610767 h 2663544"/>
              <a:gd name="connsiteX72" fmla="*/ 7204572 w 9120436"/>
              <a:gd name="connsiteY72" fmla="*/ 2595476 h 2663544"/>
              <a:gd name="connsiteX73" fmla="*/ 7111204 w 9120436"/>
              <a:gd name="connsiteY73" fmla="*/ 2645883 h 2663544"/>
              <a:gd name="connsiteX74" fmla="*/ 7081596 w 9120436"/>
              <a:gd name="connsiteY74" fmla="*/ 2641514 h 2663544"/>
              <a:gd name="connsiteX75" fmla="*/ 7025071 w 9120436"/>
              <a:gd name="connsiteY75" fmla="*/ 2602030 h 2663544"/>
              <a:gd name="connsiteX76" fmla="*/ 7010940 w 9120436"/>
              <a:gd name="connsiteY76" fmla="*/ 2575482 h 2663544"/>
              <a:gd name="connsiteX77" fmla="*/ 7026585 w 9120436"/>
              <a:gd name="connsiteY77" fmla="*/ 2470807 h 2663544"/>
              <a:gd name="connsiteX78" fmla="*/ 6990753 w 9120436"/>
              <a:gd name="connsiteY78" fmla="*/ 2462910 h 2663544"/>
              <a:gd name="connsiteX79" fmla="*/ 6960303 w 9120436"/>
              <a:gd name="connsiteY79" fmla="*/ 2563721 h 2663544"/>
              <a:gd name="connsiteX80" fmla="*/ 6936247 w 9120436"/>
              <a:gd name="connsiteY80" fmla="*/ 2581531 h 2663544"/>
              <a:gd name="connsiteX81" fmla="*/ 6868955 w 9120436"/>
              <a:gd name="connsiteY81" fmla="*/ 2593292 h 2663544"/>
              <a:gd name="connsiteX82" fmla="*/ 6840188 w 9120436"/>
              <a:gd name="connsiteY82" fmla="*/ 2584555 h 2663544"/>
              <a:gd name="connsiteX83" fmla="*/ 6777102 w 9120436"/>
              <a:gd name="connsiteY83" fmla="*/ 2499538 h 2663544"/>
              <a:gd name="connsiteX84" fmla="*/ 6761457 w 9120436"/>
              <a:gd name="connsiteY84" fmla="*/ 2508947 h 2663544"/>
              <a:gd name="connsiteX85" fmla="*/ 6746148 w 9120436"/>
              <a:gd name="connsiteY85" fmla="*/ 2519196 h 2663544"/>
              <a:gd name="connsiteX86" fmla="*/ 6796616 w 9120436"/>
              <a:gd name="connsiteY86" fmla="*/ 2612447 h 2663544"/>
              <a:gd name="connsiteX87" fmla="*/ 6792242 w 9120436"/>
              <a:gd name="connsiteY87" fmla="*/ 2642018 h 2663544"/>
              <a:gd name="connsiteX88" fmla="*/ 6777123 w 9120436"/>
              <a:gd name="connsiteY88" fmla="*/ 2663544 h 2663544"/>
              <a:gd name="connsiteX89" fmla="*/ 6579271 w 9120436"/>
              <a:gd name="connsiteY89" fmla="*/ 2663544 h 2663544"/>
              <a:gd name="connsiteX90" fmla="*/ 6580106 w 9120436"/>
              <a:gd name="connsiteY90" fmla="*/ 2659828 h 2663544"/>
              <a:gd name="connsiteX91" fmla="*/ 6607527 w 9120436"/>
              <a:gd name="connsiteY91" fmla="*/ 2643026 h 2663544"/>
              <a:gd name="connsiteX92" fmla="*/ 6715866 w 9120436"/>
              <a:gd name="connsiteY92" fmla="*/ 2659828 h 2663544"/>
              <a:gd name="connsiteX93" fmla="*/ 6743624 w 9120436"/>
              <a:gd name="connsiteY93" fmla="*/ 2620176 h 2663544"/>
              <a:gd name="connsiteX94" fmla="*/ 6691978 w 9120436"/>
              <a:gd name="connsiteY94" fmla="*/ 2523900 h 2663544"/>
              <a:gd name="connsiteX95" fmla="*/ 6698202 w 9120436"/>
              <a:gd name="connsiteY95" fmla="*/ 2492481 h 2663544"/>
              <a:gd name="connsiteX96" fmla="*/ 6734708 w 9120436"/>
              <a:gd name="connsiteY96" fmla="*/ 2466102 h 2663544"/>
              <a:gd name="connsiteX97" fmla="*/ 6774074 w 9120436"/>
              <a:gd name="connsiteY97" fmla="*/ 2444427 h 2663544"/>
              <a:gd name="connsiteX98" fmla="*/ 6805364 w 9120436"/>
              <a:gd name="connsiteY98" fmla="*/ 2452156 h 2663544"/>
              <a:gd name="connsiteX99" fmla="*/ 6870469 w 9120436"/>
              <a:gd name="connsiteY99" fmla="*/ 2540030 h 2663544"/>
              <a:gd name="connsiteX100" fmla="*/ 6918077 w 9120436"/>
              <a:gd name="connsiteY100" fmla="*/ 2531797 h 2663544"/>
              <a:gd name="connsiteX101" fmla="*/ 6949705 w 9120436"/>
              <a:gd name="connsiteY101" fmla="*/ 2427122 h 2663544"/>
              <a:gd name="connsiteX102" fmla="*/ 6976453 w 9120436"/>
              <a:gd name="connsiteY102" fmla="*/ 2409312 h 2663544"/>
              <a:gd name="connsiteX103" fmla="*/ 5993323 w 9120436"/>
              <a:gd name="connsiteY103" fmla="*/ 2405615 h 2663544"/>
              <a:gd name="connsiteX104" fmla="*/ 6129421 w 9120436"/>
              <a:gd name="connsiteY104" fmla="*/ 2463917 h 2663544"/>
              <a:gd name="connsiteX105" fmla="*/ 6181244 w 9120436"/>
              <a:gd name="connsiteY105" fmla="*/ 2598048 h 2663544"/>
              <a:gd name="connsiteX106" fmla="*/ 6166812 w 9120436"/>
              <a:gd name="connsiteY106" fmla="*/ 2663544 h 2663544"/>
              <a:gd name="connsiteX107" fmla="*/ 6108923 w 9120436"/>
              <a:gd name="connsiteY107" fmla="*/ 2663544 h 2663544"/>
              <a:gd name="connsiteX108" fmla="*/ 6120121 w 9120436"/>
              <a:gd name="connsiteY108" fmla="*/ 2646957 h 2663544"/>
              <a:gd name="connsiteX109" fmla="*/ 6130935 w 9120436"/>
              <a:gd name="connsiteY109" fmla="*/ 2593459 h 2663544"/>
              <a:gd name="connsiteX110" fmla="*/ 5993323 w 9120436"/>
              <a:gd name="connsiteY110" fmla="*/ 2456020 h 2663544"/>
              <a:gd name="connsiteX111" fmla="*/ 5855712 w 9120436"/>
              <a:gd name="connsiteY111" fmla="*/ 2593459 h 2663544"/>
              <a:gd name="connsiteX112" fmla="*/ 5866526 w 9120436"/>
              <a:gd name="connsiteY112" fmla="*/ 2646957 h 2663544"/>
              <a:gd name="connsiteX113" fmla="*/ 5877724 w 9120436"/>
              <a:gd name="connsiteY113" fmla="*/ 2663544 h 2663544"/>
              <a:gd name="connsiteX114" fmla="*/ 5819548 w 9120436"/>
              <a:gd name="connsiteY114" fmla="*/ 2663544 h 2663544"/>
              <a:gd name="connsiteX115" fmla="*/ 5817364 w 9120436"/>
              <a:gd name="connsiteY115" fmla="*/ 2660089 h 2663544"/>
              <a:gd name="connsiteX116" fmla="*/ 5863394 w 9120436"/>
              <a:gd name="connsiteY116" fmla="*/ 2457588 h 2663544"/>
              <a:gd name="connsiteX117" fmla="*/ 5993323 w 9120436"/>
              <a:gd name="connsiteY117" fmla="*/ 2405615 h 2663544"/>
              <a:gd name="connsiteX118" fmla="*/ 2928367 w 9120436"/>
              <a:gd name="connsiteY118" fmla="*/ 2276408 h 2663544"/>
              <a:gd name="connsiteX119" fmla="*/ 2933413 w 9120436"/>
              <a:gd name="connsiteY119" fmla="*/ 2276408 h 2663544"/>
              <a:gd name="connsiteX120" fmla="*/ 3219065 w 9120436"/>
              <a:gd name="connsiteY120" fmla="*/ 2566408 h 2663544"/>
              <a:gd name="connsiteX121" fmla="*/ 3198601 w 9120436"/>
              <a:gd name="connsiteY121" fmla="*/ 2663544 h 2663544"/>
              <a:gd name="connsiteX122" fmla="*/ 3142353 w 9120436"/>
              <a:gd name="connsiteY122" fmla="*/ 2663544 h 2663544"/>
              <a:gd name="connsiteX123" fmla="*/ 3147323 w 9120436"/>
              <a:gd name="connsiteY123" fmla="*/ 2656192 h 2663544"/>
              <a:gd name="connsiteX124" fmla="*/ 3166044 w 9120436"/>
              <a:gd name="connsiteY124" fmla="*/ 2563857 h 2663544"/>
              <a:gd name="connsiteX125" fmla="*/ 3117286 w 9120436"/>
              <a:gd name="connsiteY125" fmla="*/ 2419728 h 2663544"/>
              <a:gd name="connsiteX126" fmla="*/ 3099287 w 9120436"/>
              <a:gd name="connsiteY126" fmla="*/ 2398726 h 2663544"/>
              <a:gd name="connsiteX127" fmla="*/ 2932405 w 9120436"/>
              <a:gd name="connsiteY127" fmla="*/ 2326478 h 2663544"/>
              <a:gd name="connsiteX128" fmla="*/ 2928199 w 9120436"/>
              <a:gd name="connsiteY128" fmla="*/ 2326646 h 2663544"/>
              <a:gd name="connsiteX129" fmla="*/ 2694663 w 9120436"/>
              <a:gd name="connsiteY129" fmla="*/ 2567821 h 2663544"/>
              <a:gd name="connsiteX130" fmla="*/ 2713630 w 9120436"/>
              <a:gd name="connsiteY130" fmla="*/ 2656958 h 2663544"/>
              <a:gd name="connsiteX131" fmla="*/ 2718052 w 9120436"/>
              <a:gd name="connsiteY131" fmla="*/ 2663544 h 2663544"/>
              <a:gd name="connsiteX132" fmla="*/ 2662803 w 9120436"/>
              <a:gd name="connsiteY132" fmla="*/ 2663544 h 2663544"/>
              <a:gd name="connsiteX133" fmla="*/ 2649267 w 9120436"/>
              <a:gd name="connsiteY133" fmla="*/ 2635715 h 2663544"/>
              <a:gd name="connsiteX134" fmla="*/ 2753648 w 9120436"/>
              <a:gd name="connsiteY134" fmla="*/ 2335310 h 2663544"/>
              <a:gd name="connsiteX135" fmla="*/ 2928367 w 9120436"/>
              <a:gd name="connsiteY135" fmla="*/ 2276408 h 2663544"/>
              <a:gd name="connsiteX136" fmla="*/ 5993093 w 9120436"/>
              <a:gd name="connsiteY136" fmla="*/ 2238774 h 2663544"/>
              <a:gd name="connsiteX137" fmla="*/ 6348508 w 9120436"/>
              <a:gd name="connsiteY137" fmla="*/ 2595194 h 2663544"/>
              <a:gd name="connsiteX138" fmla="*/ 6334999 w 9120436"/>
              <a:gd name="connsiteY138" fmla="*/ 2663544 h 2663544"/>
              <a:gd name="connsiteX139" fmla="*/ 6283533 w 9120436"/>
              <a:gd name="connsiteY139" fmla="*/ 2663544 h 2663544"/>
              <a:gd name="connsiteX140" fmla="*/ 6297484 w 9120436"/>
              <a:gd name="connsiteY140" fmla="*/ 2594129 h 2663544"/>
              <a:gd name="connsiteX141" fmla="*/ 6205124 w 9120436"/>
              <a:gd name="connsiteY141" fmla="*/ 2375875 h 2663544"/>
              <a:gd name="connsiteX142" fmla="*/ 5991640 w 9120436"/>
              <a:gd name="connsiteY142" fmla="*/ 2289346 h 2663544"/>
              <a:gd name="connsiteX143" fmla="*/ 5686475 w 9120436"/>
              <a:gd name="connsiteY143" fmla="*/ 2594805 h 2663544"/>
              <a:gd name="connsiteX144" fmla="*/ 5700450 w 9120436"/>
              <a:gd name="connsiteY144" fmla="*/ 2663544 h 2663544"/>
              <a:gd name="connsiteX145" fmla="*/ 5650189 w 9120436"/>
              <a:gd name="connsiteY145" fmla="*/ 2663544 h 2663544"/>
              <a:gd name="connsiteX146" fmla="*/ 5636227 w 9120436"/>
              <a:gd name="connsiteY146" fmla="*/ 2593743 h 2663544"/>
              <a:gd name="connsiteX147" fmla="*/ 5993093 w 9120436"/>
              <a:gd name="connsiteY147" fmla="*/ 2238774 h 2663544"/>
              <a:gd name="connsiteX148" fmla="*/ 130616 w 9120436"/>
              <a:gd name="connsiteY148" fmla="*/ 2212443 h 2663544"/>
              <a:gd name="connsiteX149" fmla="*/ 121798 w 9120436"/>
              <a:gd name="connsiteY149" fmla="*/ 2216091 h 2663544"/>
              <a:gd name="connsiteX150" fmla="*/ 113182 w 9120436"/>
              <a:gd name="connsiteY150" fmla="*/ 2212526 h 2663544"/>
              <a:gd name="connsiteX151" fmla="*/ 116751 w 9120436"/>
              <a:gd name="connsiteY151" fmla="*/ 2221131 h 2663544"/>
              <a:gd name="connsiteX152" fmla="*/ 113098 w 9120436"/>
              <a:gd name="connsiteY152" fmla="*/ 2229938 h 2663544"/>
              <a:gd name="connsiteX153" fmla="*/ 121798 w 9120436"/>
              <a:gd name="connsiteY153" fmla="*/ 2226339 h 2663544"/>
              <a:gd name="connsiteX154" fmla="*/ 130700 w 9120436"/>
              <a:gd name="connsiteY154" fmla="*/ 2230021 h 2663544"/>
              <a:gd name="connsiteX155" fmla="*/ 127013 w 9120436"/>
              <a:gd name="connsiteY155" fmla="*/ 2221131 h 2663544"/>
              <a:gd name="connsiteX156" fmla="*/ 982552 w 9120436"/>
              <a:gd name="connsiteY156" fmla="*/ 2182990 h 2663544"/>
              <a:gd name="connsiteX157" fmla="*/ 1351180 w 9120436"/>
              <a:gd name="connsiteY157" fmla="*/ 2550745 h 2663544"/>
              <a:gd name="connsiteX158" fmla="*/ 1341399 w 9120436"/>
              <a:gd name="connsiteY158" fmla="*/ 2635195 h 2663544"/>
              <a:gd name="connsiteX159" fmla="*/ 1331187 w 9120436"/>
              <a:gd name="connsiteY159" fmla="*/ 2663544 h 2663544"/>
              <a:gd name="connsiteX160" fmla="*/ 1272808 w 9120436"/>
              <a:gd name="connsiteY160" fmla="*/ 2663544 h 2663544"/>
              <a:gd name="connsiteX161" fmla="*/ 1296402 w 9120436"/>
              <a:gd name="connsiteY161" fmla="*/ 2593882 h 2663544"/>
              <a:gd name="connsiteX162" fmla="*/ 1234148 w 9120436"/>
              <a:gd name="connsiteY162" fmla="*/ 2358922 h 2663544"/>
              <a:gd name="connsiteX163" fmla="*/ 981621 w 9120436"/>
              <a:gd name="connsiteY163" fmla="*/ 2233900 h 2663544"/>
              <a:gd name="connsiteX164" fmla="*/ 663666 w 9120436"/>
              <a:gd name="connsiteY164" fmla="*/ 2551456 h 2663544"/>
              <a:gd name="connsiteX165" fmla="*/ 686324 w 9120436"/>
              <a:gd name="connsiteY165" fmla="*/ 2663544 h 2663544"/>
              <a:gd name="connsiteX166" fmla="*/ 637120 w 9120436"/>
              <a:gd name="connsiteY166" fmla="*/ 2663544 h 2663544"/>
              <a:gd name="connsiteX167" fmla="*/ 614336 w 9120436"/>
              <a:gd name="connsiteY167" fmla="*/ 2551158 h 2663544"/>
              <a:gd name="connsiteX168" fmla="*/ 982552 w 9120436"/>
              <a:gd name="connsiteY168" fmla="*/ 2182990 h 2663544"/>
              <a:gd name="connsiteX169" fmla="*/ 121798 w 9120436"/>
              <a:gd name="connsiteY169" fmla="*/ 2099485 h 2663544"/>
              <a:gd name="connsiteX170" fmla="*/ 147033 w 9120436"/>
              <a:gd name="connsiteY170" fmla="*/ 2124688 h 2663544"/>
              <a:gd name="connsiteX171" fmla="*/ 147033 w 9120436"/>
              <a:gd name="connsiteY171" fmla="*/ 2190888 h 2663544"/>
              <a:gd name="connsiteX172" fmla="*/ 143430 w 9120436"/>
              <a:gd name="connsiteY172" fmla="*/ 2199576 h 2663544"/>
              <a:gd name="connsiteX173" fmla="*/ 152248 w 9120436"/>
              <a:gd name="connsiteY173" fmla="*/ 2195928 h 2663544"/>
              <a:gd name="connsiteX174" fmla="*/ 218361 w 9120436"/>
              <a:gd name="connsiteY174" fmla="*/ 2195928 h 2663544"/>
              <a:gd name="connsiteX175" fmla="*/ 243596 w 9120436"/>
              <a:gd name="connsiteY175" fmla="*/ 2221131 h 2663544"/>
              <a:gd name="connsiteX176" fmla="*/ 218361 w 9120436"/>
              <a:gd name="connsiteY176" fmla="*/ 2246334 h 2663544"/>
              <a:gd name="connsiteX177" fmla="*/ 152248 w 9120436"/>
              <a:gd name="connsiteY177" fmla="*/ 2246334 h 2663544"/>
              <a:gd name="connsiteX178" fmla="*/ 143345 w 9120436"/>
              <a:gd name="connsiteY178" fmla="*/ 2242651 h 2663544"/>
              <a:gd name="connsiteX179" fmla="*/ 147033 w 9120436"/>
              <a:gd name="connsiteY179" fmla="*/ 2251542 h 2663544"/>
              <a:gd name="connsiteX180" fmla="*/ 147033 w 9120436"/>
              <a:gd name="connsiteY180" fmla="*/ 2317910 h 2663544"/>
              <a:gd name="connsiteX181" fmla="*/ 121798 w 9120436"/>
              <a:gd name="connsiteY181" fmla="*/ 2342777 h 2663544"/>
              <a:gd name="connsiteX182" fmla="*/ 96563 w 9120436"/>
              <a:gd name="connsiteY182" fmla="*/ 2317574 h 2663544"/>
              <a:gd name="connsiteX183" fmla="*/ 96563 w 9120436"/>
              <a:gd name="connsiteY183" fmla="*/ 2251542 h 2663544"/>
              <a:gd name="connsiteX184" fmla="*/ 100216 w 9120436"/>
              <a:gd name="connsiteY184" fmla="*/ 2242735 h 2663544"/>
              <a:gd name="connsiteX185" fmla="*/ 91516 w 9120436"/>
              <a:gd name="connsiteY185" fmla="*/ 2246334 h 2663544"/>
              <a:gd name="connsiteX186" fmla="*/ 25234 w 9120436"/>
              <a:gd name="connsiteY186" fmla="*/ 2246334 h 2663544"/>
              <a:gd name="connsiteX187" fmla="*/ 0 w 9120436"/>
              <a:gd name="connsiteY187" fmla="*/ 2221131 h 2663544"/>
              <a:gd name="connsiteX188" fmla="*/ 25234 w 9120436"/>
              <a:gd name="connsiteY188" fmla="*/ 2195928 h 2663544"/>
              <a:gd name="connsiteX189" fmla="*/ 91516 w 9120436"/>
              <a:gd name="connsiteY189" fmla="*/ 2195928 h 2663544"/>
              <a:gd name="connsiteX190" fmla="*/ 100132 w 9120436"/>
              <a:gd name="connsiteY190" fmla="*/ 2199492 h 2663544"/>
              <a:gd name="connsiteX191" fmla="*/ 96563 w 9120436"/>
              <a:gd name="connsiteY191" fmla="*/ 2190888 h 2663544"/>
              <a:gd name="connsiteX192" fmla="*/ 96563 w 9120436"/>
              <a:gd name="connsiteY192" fmla="*/ 2124688 h 2663544"/>
              <a:gd name="connsiteX193" fmla="*/ 121798 w 9120436"/>
              <a:gd name="connsiteY193" fmla="*/ 2099485 h 2663544"/>
              <a:gd name="connsiteX194" fmla="*/ 8872393 w 9120436"/>
              <a:gd name="connsiteY194" fmla="*/ 2016988 h 2663544"/>
              <a:gd name="connsiteX195" fmla="*/ 8902170 w 9120436"/>
              <a:gd name="connsiteY195" fmla="*/ 2037654 h 2663544"/>
              <a:gd name="connsiteX196" fmla="*/ 8881478 w 9120436"/>
              <a:gd name="connsiteY196" fmla="*/ 2067394 h 2663544"/>
              <a:gd name="connsiteX197" fmla="*/ 8682800 w 9120436"/>
              <a:gd name="connsiteY197" fmla="*/ 2103687 h 2663544"/>
              <a:gd name="connsiteX198" fmla="*/ 8678257 w 9120436"/>
              <a:gd name="connsiteY198" fmla="*/ 2103687 h 2663544"/>
              <a:gd name="connsiteX199" fmla="*/ 8650752 w 9120436"/>
              <a:gd name="connsiteY199" fmla="*/ 2080752 h 2663544"/>
              <a:gd name="connsiteX200" fmla="*/ 8673715 w 9120436"/>
              <a:gd name="connsiteY200" fmla="*/ 2053280 h 2663544"/>
              <a:gd name="connsiteX201" fmla="*/ 6001734 w 9120436"/>
              <a:gd name="connsiteY201" fmla="*/ 2012956 h 2663544"/>
              <a:gd name="connsiteX202" fmla="*/ 6096783 w 9120436"/>
              <a:gd name="connsiteY202" fmla="*/ 2022197 h 2663544"/>
              <a:gd name="connsiteX203" fmla="*/ 6117307 w 9120436"/>
              <a:gd name="connsiteY203" fmla="*/ 2043367 h 2663544"/>
              <a:gd name="connsiteX204" fmla="*/ 6131438 w 9120436"/>
              <a:gd name="connsiteY204" fmla="*/ 2141154 h 2663544"/>
              <a:gd name="connsiteX205" fmla="*/ 6167608 w 9120436"/>
              <a:gd name="connsiteY205" fmla="*/ 2153587 h 2663544"/>
              <a:gd name="connsiteX206" fmla="*/ 6237423 w 9120436"/>
              <a:gd name="connsiteY206" fmla="*/ 2085372 h 2663544"/>
              <a:gd name="connsiteX207" fmla="*/ 6266864 w 9120436"/>
              <a:gd name="connsiteY207" fmla="*/ 2081172 h 2663544"/>
              <a:gd name="connsiteX208" fmla="*/ 6348118 w 9120436"/>
              <a:gd name="connsiteY208" fmla="*/ 2133425 h 2663544"/>
              <a:gd name="connsiteX209" fmla="*/ 6356530 w 9120436"/>
              <a:gd name="connsiteY209" fmla="*/ 2161652 h 2663544"/>
              <a:gd name="connsiteX210" fmla="*/ 6323893 w 9120436"/>
              <a:gd name="connsiteY210" fmla="*/ 2254566 h 2663544"/>
              <a:gd name="connsiteX211" fmla="*/ 6336847 w 9120436"/>
              <a:gd name="connsiteY211" fmla="*/ 2267672 h 2663544"/>
              <a:gd name="connsiteX212" fmla="*/ 6349296 w 9120436"/>
              <a:gd name="connsiteY212" fmla="*/ 2281282 h 2663544"/>
              <a:gd name="connsiteX213" fmla="*/ 6443672 w 9120436"/>
              <a:gd name="connsiteY213" fmla="*/ 2252886 h 2663544"/>
              <a:gd name="connsiteX214" fmla="*/ 6471599 w 9120436"/>
              <a:gd name="connsiteY214" fmla="*/ 2262632 h 2663544"/>
              <a:gd name="connsiteX215" fmla="*/ 6520049 w 9120436"/>
              <a:gd name="connsiteY215" fmla="*/ 2346641 h 2663544"/>
              <a:gd name="connsiteX216" fmla="*/ 6514329 w 9120436"/>
              <a:gd name="connsiteY216" fmla="*/ 2375876 h 2663544"/>
              <a:gd name="connsiteX217" fmla="*/ 6442831 w 9120436"/>
              <a:gd name="connsiteY217" fmla="*/ 2443083 h 2663544"/>
              <a:gd name="connsiteX218" fmla="*/ 6453766 w 9120436"/>
              <a:gd name="connsiteY218" fmla="*/ 2479711 h 2663544"/>
              <a:gd name="connsiteX219" fmla="*/ 6550666 w 9120436"/>
              <a:gd name="connsiteY219" fmla="*/ 2498529 h 2663544"/>
              <a:gd name="connsiteX220" fmla="*/ 6570854 w 9120436"/>
              <a:gd name="connsiteY220" fmla="*/ 2519869 h 2663544"/>
              <a:gd name="connsiteX221" fmla="*/ 6575564 w 9120436"/>
              <a:gd name="connsiteY221" fmla="*/ 2615303 h 2663544"/>
              <a:gd name="connsiteX222" fmla="*/ 6557059 w 9120436"/>
              <a:gd name="connsiteY222" fmla="*/ 2638826 h 2663544"/>
              <a:gd name="connsiteX223" fmla="*/ 6465763 w 9120436"/>
              <a:gd name="connsiteY223" fmla="*/ 2663544 h 2663544"/>
              <a:gd name="connsiteX224" fmla="*/ 6410962 w 9120436"/>
              <a:gd name="connsiteY224" fmla="*/ 2663544 h 2663544"/>
              <a:gd name="connsiteX225" fmla="*/ 6415578 w 9120436"/>
              <a:gd name="connsiteY225" fmla="*/ 2638658 h 2663544"/>
              <a:gd name="connsiteX226" fmla="*/ 6434084 w 9120436"/>
              <a:gd name="connsiteY226" fmla="*/ 2616983 h 2663544"/>
              <a:gd name="connsiteX227" fmla="*/ 6525768 w 9120436"/>
              <a:gd name="connsiteY227" fmla="*/ 2592117 h 2663544"/>
              <a:gd name="connsiteX228" fmla="*/ 6523245 w 9120436"/>
              <a:gd name="connsiteY228" fmla="*/ 2541711 h 2663544"/>
              <a:gd name="connsiteX229" fmla="*/ 6428364 w 9120436"/>
              <a:gd name="connsiteY229" fmla="*/ 2523397 h 2663544"/>
              <a:gd name="connsiteX230" fmla="*/ 6408513 w 9120436"/>
              <a:gd name="connsiteY230" fmla="*/ 2503907 h 2663544"/>
              <a:gd name="connsiteX231" fmla="*/ 6390176 w 9120436"/>
              <a:gd name="connsiteY231" fmla="*/ 2442243 h 2663544"/>
              <a:gd name="connsiteX232" fmla="*/ 6396569 w 9120436"/>
              <a:gd name="connsiteY232" fmla="*/ 2414856 h 2663544"/>
              <a:gd name="connsiteX233" fmla="*/ 6466552 w 9120436"/>
              <a:gd name="connsiteY233" fmla="*/ 2349833 h 2663544"/>
              <a:gd name="connsiteX234" fmla="*/ 6440644 w 9120436"/>
              <a:gd name="connsiteY234" fmla="*/ 2304972 h 2663544"/>
              <a:gd name="connsiteX235" fmla="*/ 6348118 w 9120436"/>
              <a:gd name="connsiteY235" fmla="*/ 2332359 h 2663544"/>
              <a:gd name="connsiteX236" fmla="*/ 6321370 w 9120436"/>
              <a:gd name="connsiteY236" fmla="*/ 2324294 h 2663544"/>
              <a:gd name="connsiteX237" fmla="*/ 6300510 w 9120436"/>
              <a:gd name="connsiteY237" fmla="*/ 2300604 h 2663544"/>
              <a:gd name="connsiteX238" fmla="*/ 6277799 w 9120436"/>
              <a:gd name="connsiteY238" fmla="*/ 2278593 h 2663544"/>
              <a:gd name="connsiteX239" fmla="*/ 6270901 w 9120436"/>
              <a:gd name="connsiteY239" fmla="*/ 2251542 h 2663544"/>
              <a:gd name="connsiteX240" fmla="*/ 6303033 w 9120436"/>
              <a:gd name="connsiteY240" fmla="*/ 2160644 h 2663544"/>
              <a:gd name="connsiteX241" fmla="*/ 6259462 w 9120436"/>
              <a:gd name="connsiteY241" fmla="*/ 2132753 h 2663544"/>
              <a:gd name="connsiteX242" fmla="*/ 6191160 w 9120436"/>
              <a:gd name="connsiteY242" fmla="*/ 2199960 h 2663544"/>
              <a:gd name="connsiteX243" fmla="*/ 6163402 w 9120436"/>
              <a:gd name="connsiteY243" fmla="*/ 2205001 h 2663544"/>
              <a:gd name="connsiteX244" fmla="*/ 6102504 w 9120436"/>
              <a:gd name="connsiteY244" fmla="*/ 2183831 h 2663544"/>
              <a:gd name="connsiteX245" fmla="*/ 6083998 w 9120436"/>
              <a:gd name="connsiteY245" fmla="*/ 2163165 h 2663544"/>
              <a:gd name="connsiteX246" fmla="*/ 6070203 w 9120436"/>
              <a:gd name="connsiteY246" fmla="*/ 2067562 h 2663544"/>
              <a:gd name="connsiteX247" fmla="*/ 6019735 w 9120436"/>
              <a:gd name="connsiteY247" fmla="*/ 2062689 h 2663544"/>
              <a:gd name="connsiteX248" fmla="*/ 5990631 w 9120436"/>
              <a:gd name="connsiteY248" fmla="*/ 2152915 h 2663544"/>
              <a:gd name="connsiteX249" fmla="*/ 5968088 w 9120436"/>
              <a:gd name="connsiteY249" fmla="*/ 2169717 h 2663544"/>
              <a:gd name="connsiteX250" fmla="*/ 5900797 w 9120436"/>
              <a:gd name="connsiteY250" fmla="*/ 2178790 h 2663544"/>
              <a:gd name="connsiteX251" fmla="*/ 5874889 w 9120436"/>
              <a:gd name="connsiteY251" fmla="*/ 2169045 h 2663544"/>
              <a:gd name="connsiteX252" fmla="*/ 5818028 w 9120436"/>
              <a:gd name="connsiteY252" fmla="*/ 2090581 h 2663544"/>
              <a:gd name="connsiteX253" fmla="*/ 5772774 w 9120436"/>
              <a:gd name="connsiteY253" fmla="*/ 2108559 h 2663544"/>
              <a:gd name="connsiteX254" fmla="*/ 5788756 w 9120436"/>
              <a:gd name="connsiteY254" fmla="*/ 2201809 h 2663544"/>
              <a:gd name="connsiteX255" fmla="*/ 5776812 w 9120436"/>
              <a:gd name="connsiteY255" fmla="*/ 2227852 h 2663544"/>
              <a:gd name="connsiteX256" fmla="*/ 5718268 w 9120436"/>
              <a:gd name="connsiteY256" fmla="*/ 2269352 h 2663544"/>
              <a:gd name="connsiteX257" fmla="*/ 5690678 w 9120436"/>
              <a:gd name="connsiteY257" fmla="*/ 2272712 h 2663544"/>
              <a:gd name="connsiteX258" fmla="*/ 5603873 w 9120436"/>
              <a:gd name="connsiteY258" fmla="*/ 2229868 h 2663544"/>
              <a:gd name="connsiteX259" fmla="*/ 5573591 w 9120436"/>
              <a:gd name="connsiteY259" fmla="*/ 2264984 h 2663544"/>
              <a:gd name="connsiteX260" fmla="*/ 5630957 w 9120436"/>
              <a:gd name="connsiteY260" fmla="*/ 2339584 h 2663544"/>
              <a:gd name="connsiteX261" fmla="*/ 5632303 w 9120436"/>
              <a:gd name="connsiteY261" fmla="*/ 2368315 h 2663544"/>
              <a:gd name="connsiteX262" fmla="*/ 5597816 w 9120436"/>
              <a:gd name="connsiteY262" fmla="*/ 2436699 h 2663544"/>
              <a:gd name="connsiteX263" fmla="*/ 5574937 w 9120436"/>
              <a:gd name="connsiteY263" fmla="*/ 2452660 h 2663544"/>
              <a:gd name="connsiteX264" fmla="*/ 5478373 w 9120436"/>
              <a:gd name="connsiteY264" fmla="*/ 2454844 h 2663544"/>
              <a:gd name="connsiteX265" fmla="*/ 5468785 w 9120436"/>
              <a:gd name="connsiteY265" fmla="*/ 2497857 h 2663544"/>
              <a:gd name="connsiteX266" fmla="*/ 5554413 w 9120436"/>
              <a:gd name="connsiteY266" fmla="*/ 2537511 h 2663544"/>
              <a:gd name="connsiteX267" fmla="*/ 5568881 w 9120436"/>
              <a:gd name="connsiteY267" fmla="*/ 2562209 h 2663544"/>
              <a:gd name="connsiteX268" fmla="*/ 5570731 w 9120436"/>
              <a:gd name="connsiteY268" fmla="*/ 2642690 h 2663544"/>
              <a:gd name="connsiteX269" fmla="*/ 5560009 w 9120436"/>
              <a:gd name="connsiteY269" fmla="*/ 2663544 h 2663544"/>
              <a:gd name="connsiteX270" fmla="*/ 5462357 w 9120436"/>
              <a:gd name="connsiteY270" fmla="*/ 2663544 h 2663544"/>
              <a:gd name="connsiteX271" fmla="*/ 5519085 w 9120436"/>
              <a:gd name="connsiteY271" fmla="*/ 2632105 h 2663544"/>
              <a:gd name="connsiteX272" fmla="*/ 5517907 w 9120436"/>
              <a:gd name="connsiteY272" fmla="*/ 2576491 h 2663544"/>
              <a:gd name="connsiteX273" fmla="*/ 5430429 w 9120436"/>
              <a:gd name="connsiteY273" fmla="*/ 2535998 h 2663544"/>
              <a:gd name="connsiteX274" fmla="*/ 5415961 w 9120436"/>
              <a:gd name="connsiteY274" fmla="*/ 2509619 h 2663544"/>
              <a:gd name="connsiteX275" fmla="*/ 5435307 w 9120436"/>
              <a:gd name="connsiteY275" fmla="*/ 2423257 h 2663544"/>
              <a:gd name="connsiteX276" fmla="*/ 5458859 w 9120436"/>
              <a:gd name="connsiteY276" fmla="*/ 2405447 h 2663544"/>
              <a:gd name="connsiteX277" fmla="*/ 5557610 w 9120436"/>
              <a:gd name="connsiteY277" fmla="*/ 2403095 h 2663544"/>
              <a:gd name="connsiteX278" fmla="*/ 5580657 w 9120436"/>
              <a:gd name="connsiteY278" fmla="*/ 2357226 h 2663544"/>
              <a:gd name="connsiteX279" fmla="*/ 5522113 w 9120436"/>
              <a:gd name="connsiteY279" fmla="*/ 2280945 h 2663544"/>
              <a:gd name="connsiteX280" fmla="*/ 5522113 w 9120436"/>
              <a:gd name="connsiteY280" fmla="*/ 2250702 h 2663544"/>
              <a:gd name="connsiteX281" fmla="*/ 5581329 w 9120436"/>
              <a:gd name="connsiteY281" fmla="*/ 2181814 h 2663544"/>
              <a:gd name="connsiteX282" fmla="*/ 5610265 w 9120436"/>
              <a:gd name="connsiteY282" fmla="*/ 2177110 h 2663544"/>
              <a:gd name="connsiteX283" fmla="*/ 5699090 w 9120436"/>
              <a:gd name="connsiteY283" fmla="*/ 2220963 h 2663544"/>
              <a:gd name="connsiteX284" fmla="*/ 5736606 w 9120436"/>
              <a:gd name="connsiteY284" fmla="*/ 2194080 h 2663544"/>
              <a:gd name="connsiteX285" fmla="*/ 5719782 w 9120436"/>
              <a:gd name="connsiteY285" fmla="*/ 2098813 h 2663544"/>
              <a:gd name="connsiteX286" fmla="*/ 5733409 w 9120436"/>
              <a:gd name="connsiteY286" fmla="*/ 2071930 h 2663544"/>
              <a:gd name="connsiteX287" fmla="*/ 5820215 w 9120436"/>
              <a:gd name="connsiteY287" fmla="*/ 2038327 h 2663544"/>
              <a:gd name="connsiteX288" fmla="*/ 5848141 w 9120436"/>
              <a:gd name="connsiteY288" fmla="*/ 2047568 h 2663544"/>
              <a:gd name="connsiteX289" fmla="*/ 5906348 w 9120436"/>
              <a:gd name="connsiteY289" fmla="*/ 2127713 h 2663544"/>
              <a:gd name="connsiteX290" fmla="*/ 5947396 w 9120436"/>
              <a:gd name="connsiteY290" fmla="*/ 2122000 h 2663544"/>
              <a:gd name="connsiteX291" fmla="*/ 5977341 w 9120436"/>
              <a:gd name="connsiteY291" fmla="*/ 2029758 h 2663544"/>
              <a:gd name="connsiteX292" fmla="*/ 6001734 w 9120436"/>
              <a:gd name="connsiteY292" fmla="*/ 2012956 h 2663544"/>
              <a:gd name="connsiteX293" fmla="*/ 4880414 w 9120436"/>
              <a:gd name="connsiteY293" fmla="*/ 2000347 h 2663544"/>
              <a:gd name="connsiteX294" fmla="*/ 4880488 w 9120436"/>
              <a:gd name="connsiteY294" fmla="*/ 2000355 h 2663544"/>
              <a:gd name="connsiteX295" fmla="*/ 4880321 w 9120436"/>
              <a:gd name="connsiteY295" fmla="*/ 2000355 h 2663544"/>
              <a:gd name="connsiteX296" fmla="*/ 9090250 w 9120436"/>
              <a:gd name="connsiteY296" fmla="*/ 1977336 h 2663544"/>
              <a:gd name="connsiteX297" fmla="*/ 9120027 w 9120436"/>
              <a:gd name="connsiteY297" fmla="*/ 1998002 h 2663544"/>
              <a:gd name="connsiteX298" fmla="*/ 9099335 w 9120436"/>
              <a:gd name="connsiteY298" fmla="*/ 2027741 h 2663544"/>
              <a:gd name="connsiteX299" fmla="*/ 9079988 w 9120436"/>
              <a:gd name="connsiteY299" fmla="*/ 2031270 h 2663544"/>
              <a:gd name="connsiteX300" fmla="*/ 9075446 w 9120436"/>
              <a:gd name="connsiteY300" fmla="*/ 2030934 h 2663544"/>
              <a:gd name="connsiteX301" fmla="*/ 9050548 w 9120436"/>
              <a:gd name="connsiteY301" fmla="*/ 2010267 h 2663544"/>
              <a:gd name="connsiteX302" fmla="*/ 9070758 w 9120436"/>
              <a:gd name="connsiteY302" fmla="*/ 1980891 h 2663544"/>
              <a:gd name="connsiteX303" fmla="*/ 9070904 w 9120436"/>
              <a:gd name="connsiteY303" fmla="*/ 1980864 h 2663544"/>
              <a:gd name="connsiteX304" fmla="*/ 7477270 w 9120436"/>
              <a:gd name="connsiteY304" fmla="*/ 1934491 h 2663544"/>
              <a:gd name="connsiteX305" fmla="*/ 7455737 w 9120436"/>
              <a:gd name="connsiteY305" fmla="*/ 1953981 h 2663544"/>
              <a:gd name="connsiteX306" fmla="*/ 7477606 w 9120436"/>
              <a:gd name="connsiteY306" fmla="*/ 2021188 h 2663544"/>
              <a:gd name="connsiteX307" fmla="*/ 7498803 w 9120436"/>
              <a:gd name="connsiteY307" fmla="*/ 1948268 h 2663544"/>
              <a:gd name="connsiteX308" fmla="*/ 7477270 w 9120436"/>
              <a:gd name="connsiteY308" fmla="*/ 1934491 h 2663544"/>
              <a:gd name="connsiteX309" fmla="*/ 7856627 w 9120436"/>
              <a:gd name="connsiteY309" fmla="*/ 1933483 h 2663544"/>
              <a:gd name="connsiteX310" fmla="*/ 7821467 w 9120436"/>
              <a:gd name="connsiteY310" fmla="*/ 1942724 h 2663544"/>
              <a:gd name="connsiteX311" fmla="*/ 7814065 w 9120436"/>
              <a:gd name="connsiteY311" fmla="*/ 1964398 h 2663544"/>
              <a:gd name="connsiteX312" fmla="*/ 7840477 w 9120436"/>
              <a:gd name="connsiteY312" fmla="*/ 2039838 h 2663544"/>
              <a:gd name="connsiteX313" fmla="*/ 7889600 w 9120436"/>
              <a:gd name="connsiteY313" fmla="*/ 1949108 h 2663544"/>
              <a:gd name="connsiteX314" fmla="*/ 7856627 w 9120436"/>
              <a:gd name="connsiteY314" fmla="*/ 1933483 h 2663544"/>
              <a:gd name="connsiteX315" fmla="*/ 7664509 w 9120436"/>
              <a:gd name="connsiteY315" fmla="*/ 1933483 h 2663544"/>
              <a:gd name="connsiteX316" fmla="*/ 7627162 w 9120436"/>
              <a:gd name="connsiteY316" fmla="*/ 1941548 h 2663544"/>
              <a:gd name="connsiteX317" fmla="*/ 7621443 w 9120436"/>
              <a:gd name="connsiteY317" fmla="*/ 1955661 h 2663544"/>
              <a:gd name="connsiteX318" fmla="*/ 7666696 w 9120436"/>
              <a:gd name="connsiteY318" fmla="*/ 2044207 h 2663544"/>
              <a:gd name="connsiteX319" fmla="*/ 7709594 w 9120436"/>
              <a:gd name="connsiteY319" fmla="*/ 1958013 h 2663544"/>
              <a:gd name="connsiteX320" fmla="*/ 7664509 w 9120436"/>
              <a:gd name="connsiteY320" fmla="*/ 1933483 h 2663544"/>
              <a:gd name="connsiteX321" fmla="*/ 1030237 w 9120436"/>
              <a:gd name="connsiteY321" fmla="*/ 1908113 h 2663544"/>
              <a:gd name="connsiteX322" fmla="*/ 1039153 w 9120436"/>
              <a:gd name="connsiteY322" fmla="*/ 1908953 h 2663544"/>
              <a:gd name="connsiteX323" fmla="*/ 1156915 w 9120436"/>
              <a:gd name="connsiteY323" fmla="*/ 1931131 h 2663544"/>
              <a:gd name="connsiteX324" fmla="*/ 1164989 w 9120436"/>
              <a:gd name="connsiteY324" fmla="*/ 1933484 h 2663544"/>
              <a:gd name="connsiteX325" fmla="*/ 1183494 w 9120436"/>
              <a:gd name="connsiteY325" fmla="*/ 1959694 h 2663544"/>
              <a:gd name="connsiteX326" fmla="*/ 1174409 w 9120436"/>
              <a:gd name="connsiteY326" fmla="*/ 2094109 h 2663544"/>
              <a:gd name="connsiteX327" fmla="*/ 1228074 w 9120436"/>
              <a:gd name="connsiteY327" fmla="*/ 2121160 h 2663544"/>
              <a:gd name="connsiteX328" fmla="*/ 1324301 w 9120436"/>
              <a:gd name="connsiteY328" fmla="*/ 2030430 h 2663544"/>
              <a:gd name="connsiteX329" fmla="*/ 1356769 w 9120436"/>
              <a:gd name="connsiteY329" fmla="*/ 2028582 h 2663544"/>
              <a:gd name="connsiteX330" fmla="*/ 1363835 w 9120436"/>
              <a:gd name="connsiteY330" fmla="*/ 2033790 h 2663544"/>
              <a:gd name="connsiteX331" fmla="*/ 1454511 w 9120436"/>
              <a:gd name="connsiteY331" fmla="*/ 2116288 h 2663544"/>
              <a:gd name="connsiteX332" fmla="*/ 1460230 w 9120436"/>
              <a:gd name="connsiteY332" fmla="*/ 2122504 h 2663544"/>
              <a:gd name="connsiteX333" fmla="*/ 1461913 w 9120436"/>
              <a:gd name="connsiteY333" fmla="*/ 2154596 h 2663544"/>
              <a:gd name="connsiteX334" fmla="*/ 1382172 w 9120436"/>
              <a:gd name="connsiteY334" fmla="*/ 2261959 h 2663544"/>
              <a:gd name="connsiteX335" fmla="*/ 1397987 w 9120436"/>
              <a:gd name="connsiteY335" fmla="*/ 2285650 h 2663544"/>
              <a:gd name="connsiteX336" fmla="*/ 1412453 w 9120436"/>
              <a:gd name="connsiteY336" fmla="*/ 2310349 h 2663544"/>
              <a:gd name="connsiteX337" fmla="*/ 1544008 w 9120436"/>
              <a:gd name="connsiteY337" fmla="*/ 2285650 h 2663544"/>
              <a:gd name="connsiteX338" fmla="*/ 1572103 w 9120436"/>
              <a:gd name="connsiteY338" fmla="*/ 2301108 h 2663544"/>
              <a:gd name="connsiteX339" fmla="*/ 1575299 w 9120436"/>
              <a:gd name="connsiteY339" fmla="*/ 2309005 h 2663544"/>
              <a:gd name="connsiteX340" fmla="*/ 1608945 w 9120436"/>
              <a:gd name="connsiteY340" fmla="*/ 2425610 h 2663544"/>
              <a:gd name="connsiteX341" fmla="*/ 1610627 w 9120436"/>
              <a:gd name="connsiteY341" fmla="*/ 2434346 h 2663544"/>
              <a:gd name="connsiteX342" fmla="*/ 1594813 w 9120436"/>
              <a:gd name="connsiteY342" fmla="*/ 2462741 h 2663544"/>
              <a:gd name="connsiteX343" fmla="*/ 1470997 w 9120436"/>
              <a:gd name="connsiteY343" fmla="*/ 2509452 h 2663544"/>
              <a:gd name="connsiteX344" fmla="*/ 1470997 w 9120436"/>
              <a:gd name="connsiteY344" fmla="*/ 2569434 h 2663544"/>
              <a:gd name="connsiteX345" fmla="*/ 1596159 w 9120436"/>
              <a:gd name="connsiteY345" fmla="*/ 2619840 h 2663544"/>
              <a:gd name="connsiteX346" fmla="*/ 1611636 w 9120436"/>
              <a:gd name="connsiteY346" fmla="*/ 2647563 h 2663544"/>
              <a:gd name="connsiteX347" fmla="*/ 1610122 w 9120436"/>
              <a:gd name="connsiteY347" fmla="*/ 2655964 h 2663544"/>
              <a:gd name="connsiteX348" fmla="*/ 1608040 w 9120436"/>
              <a:gd name="connsiteY348" fmla="*/ 2663544 h 2663544"/>
              <a:gd name="connsiteX349" fmla="*/ 1557542 w 9120436"/>
              <a:gd name="connsiteY349" fmla="*/ 2663544 h 2663544"/>
              <a:gd name="connsiteX350" fmla="*/ 1559149 w 9120436"/>
              <a:gd name="connsiteY350" fmla="*/ 2657644 h 2663544"/>
              <a:gd name="connsiteX351" fmla="*/ 1436005 w 9120436"/>
              <a:gd name="connsiteY351" fmla="*/ 2607238 h 2663544"/>
              <a:gd name="connsiteX352" fmla="*/ 1420360 w 9120436"/>
              <a:gd name="connsiteY352" fmla="*/ 2581700 h 2663544"/>
              <a:gd name="connsiteX353" fmla="*/ 1419014 w 9120436"/>
              <a:gd name="connsiteY353" fmla="*/ 2493489 h 2663544"/>
              <a:gd name="connsiteX354" fmla="*/ 1435837 w 9120436"/>
              <a:gd name="connsiteY354" fmla="*/ 2469126 h 2663544"/>
              <a:gd name="connsiteX355" fmla="*/ 1557635 w 9120436"/>
              <a:gd name="connsiteY355" fmla="*/ 2423089 h 2663544"/>
              <a:gd name="connsiteX356" fmla="*/ 1532905 w 9120436"/>
              <a:gd name="connsiteY356" fmla="*/ 2339080 h 2663544"/>
              <a:gd name="connsiteX357" fmla="*/ 1403537 w 9120436"/>
              <a:gd name="connsiteY357" fmla="*/ 2363275 h 2663544"/>
              <a:gd name="connsiteX358" fmla="*/ 1376285 w 9120436"/>
              <a:gd name="connsiteY358" fmla="*/ 2349665 h 2663544"/>
              <a:gd name="connsiteX359" fmla="*/ 1355424 w 9120436"/>
              <a:gd name="connsiteY359" fmla="*/ 2312365 h 2663544"/>
              <a:gd name="connsiteX360" fmla="*/ 1330862 w 9120436"/>
              <a:gd name="connsiteY360" fmla="*/ 2277081 h 2663544"/>
              <a:gd name="connsiteX361" fmla="*/ 1330862 w 9120436"/>
              <a:gd name="connsiteY361" fmla="*/ 2246838 h 2663544"/>
              <a:gd name="connsiteX362" fmla="*/ 1409257 w 9120436"/>
              <a:gd name="connsiteY362" fmla="*/ 2141154 h 2663544"/>
              <a:gd name="connsiteX363" fmla="*/ 1344152 w 9120436"/>
              <a:gd name="connsiteY363" fmla="*/ 2082684 h 2663544"/>
              <a:gd name="connsiteX364" fmla="*/ 1249439 w 9120436"/>
              <a:gd name="connsiteY364" fmla="*/ 2172070 h 2663544"/>
              <a:gd name="connsiteX365" fmla="*/ 1218486 w 9120436"/>
              <a:gd name="connsiteY365" fmla="*/ 2174926 h 2663544"/>
              <a:gd name="connsiteX366" fmla="*/ 1139587 w 9120436"/>
              <a:gd name="connsiteY366" fmla="*/ 2135106 h 2663544"/>
              <a:gd name="connsiteX367" fmla="*/ 1122764 w 9120436"/>
              <a:gd name="connsiteY367" fmla="*/ 2109903 h 2663544"/>
              <a:gd name="connsiteX368" fmla="*/ 1133027 w 9120436"/>
              <a:gd name="connsiteY368" fmla="*/ 1976832 h 2663544"/>
              <a:gd name="connsiteX369" fmla="*/ 1048911 w 9120436"/>
              <a:gd name="connsiteY369" fmla="*/ 1960030 h 2663544"/>
              <a:gd name="connsiteX370" fmla="*/ 1017789 w 9120436"/>
              <a:gd name="connsiteY370" fmla="*/ 2085036 h 2663544"/>
              <a:gd name="connsiteX371" fmla="*/ 992722 w 9120436"/>
              <a:gd name="connsiteY371" fmla="*/ 2104190 h 2663544"/>
              <a:gd name="connsiteX372" fmla="*/ 897169 w 9120436"/>
              <a:gd name="connsiteY372" fmla="*/ 2112087 h 2663544"/>
              <a:gd name="connsiteX373" fmla="*/ 870250 w 9120436"/>
              <a:gd name="connsiteY373" fmla="*/ 2099486 h 2663544"/>
              <a:gd name="connsiteX374" fmla="*/ 805987 w 9120436"/>
              <a:gd name="connsiteY374" fmla="*/ 1982881 h 2663544"/>
              <a:gd name="connsiteX375" fmla="*/ 727592 w 9120436"/>
              <a:gd name="connsiteY375" fmla="*/ 2013628 h 2663544"/>
              <a:gd name="connsiteX376" fmla="*/ 768808 w 9120436"/>
              <a:gd name="connsiteY376" fmla="*/ 2135106 h 2663544"/>
              <a:gd name="connsiteX377" fmla="*/ 757705 w 9120436"/>
              <a:gd name="connsiteY377" fmla="*/ 2164845 h 2663544"/>
              <a:gd name="connsiteX378" fmla="*/ 747275 w 9120436"/>
              <a:gd name="connsiteY378" fmla="*/ 2171230 h 2663544"/>
              <a:gd name="connsiteX379" fmla="*/ 673759 w 9120436"/>
              <a:gd name="connsiteY379" fmla="*/ 2228860 h 2663544"/>
              <a:gd name="connsiteX380" fmla="*/ 644150 w 9120436"/>
              <a:gd name="connsiteY380" fmla="*/ 2232892 h 2663544"/>
              <a:gd name="connsiteX381" fmla="*/ 526390 w 9120436"/>
              <a:gd name="connsiteY381" fmla="*/ 2169549 h 2663544"/>
              <a:gd name="connsiteX382" fmla="*/ 478781 w 9120436"/>
              <a:gd name="connsiteY382" fmla="*/ 2235917 h 2663544"/>
              <a:gd name="connsiteX383" fmla="*/ 579719 w 9120436"/>
              <a:gd name="connsiteY383" fmla="*/ 2315894 h 2663544"/>
              <a:gd name="connsiteX384" fmla="*/ 586616 w 9120436"/>
              <a:gd name="connsiteY384" fmla="*/ 2346977 h 2663544"/>
              <a:gd name="connsiteX385" fmla="*/ 548765 w 9120436"/>
              <a:gd name="connsiteY385" fmla="*/ 2455013 h 2663544"/>
              <a:gd name="connsiteX386" fmla="*/ 526054 w 9120436"/>
              <a:gd name="connsiteY386" fmla="*/ 2475007 h 2663544"/>
              <a:gd name="connsiteX387" fmla="*/ 392816 w 9120436"/>
              <a:gd name="connsiteY387" fmla="*/ 2485928 h 2663544"/>
              <a:gd name="connsiteX388" fmla="*/ 389956 w 9120436"/>
              <a:gd name="connsiteY388" fmla="*/ 2565570 h 2663544"/>
              <a:gd name="connsiteX389" fmla="*/ 518483 w 9120436"/>
              <a:gd name="connsiteY389" fmla="*/ 2578507 h 2663544"/>
              <a:gd name="connsiteX390" fmla="*/ 541026 w 9120436"/>
              <a:gd name="connsiteY390" fmla="*/ 2600518 h 2663544"/>
              <a:gd name="connsiteX391" fmla="*/ 557763 w 9120436"/>
              <a:gd name="connsiteY391" fmla="*/ 2663544 h 2663544"/>
              <a:gd name="connsiteX392" fmla="*/ 504136 w 9120436"/>
              <a:gd name="connsiteY392" fmla="*/ 2663544 h 2663544"/>
              <a:gd name="connsiteX393" fmla="*/ 493754 w 9120436"/>
              <a:gd name="connsiteY393" fmla="*/ 2626392 h 2663544"/>
              <a:gd name="connsiteX394" fmla="*/ 363208 w 9120436"/>
              <a:gd name="connsiteY394" fmla="*/ 2613119 h 2663544"/>
              <a:gd name="connsiteX395" fmla="*/ 340666 w 9120436"/>
              <a:gd name="connsiteY395" fmla="*/ 2589428 h 2663544"/>
              <a:gd name="connsiteX396" fmla="*/ 340666 w 9120436"/>
              <a:gd name="connsiteY396" fmla="*/ 2580524 h 2663544"/>
              <a:gd name="connsiteX397" fmla="*/ 344704 w 9120436"/>
              <a:gd name="connsiteY397" fmla="*/ 2467446 h 2663544"/>
              <a:gd name="connsiteX398" fmla="*/ 345712 w 9120436"/>
              <a:gd name="connsiteY398" fmla="*/ 2459045 h 2663544"/>
              <a:gd name="connsiteX399" fmla="*/ 368760 w 9120436"/>
              <a:gd name="connsiteY399" fmla="*/ 2436866 h 2663544"/>
              <a:gd name="connsiteX400" fmla="*/ 503343 w 9120436"/>
              <a:gd name="connsiteY400" fmla="*/ 2426786 h 2663544"/>
              <a:gd name="connsiteX401" fmla="*/ 532278 w 9120436"/>
              <a:gd name="connsiteY401" fmla="*/ 2342776 h 2663544"/>
              <a:gd name="connsiteX402" fmla="*/ 430164 w 9120436"/>
              <a:gd name="connsiteY402" fmla="*/ 2261623 h 2663544"/>
              <a:gd name="connsiteX403" fmla="*/ 424107 w 9120436"/>
              <a:gd name="connsiteY403" fmla="*/ 2229196 h 2663544"/>
              <a:gd name="connsiteX404" fmla="*/ 428650 w 9120436"/>
              <a:gd name="connsiteY404" fmla="*/ 2221467 h 2663544"/>
              <a:gd name="connsiteX405" fmla="*/ 495942 w 9120436"/>
              <a:gd name="connsiteY405" fmla="*/ 2127713 h 2663544"/>
              <a:gd name="connsiteX406" fmla="*/ 501324 w 9120436"/>
              <a:gd name="connsiteY406" fmla="*/ 2121328 h 2663544"/>
              <a:gd name="connsiteX407" fmla="*/ 532615 w 9120436"/>
              <a:gd name="connsiteY407" fmla="*/ 2115616 h 2663544"/>
              <a:gd name="connsiteX408" fmla="*/ 651721 w 9120436"/>
              <a:gd name="connsiteY408" fmla="*/ 2179966 h 2663544"/>
              <a:gd name="connsiteX409" fmla="*/ 713293 w 9120436"/>
              <a:gd name="connsiteY409" fmla="*/ 2133089 h 2663544"/>
              <a:gd name="connsiteX410" fmla="*/ 671235 w 9120436"/>
              <a:gd name="connsiteY410" fmla="*/ 2009932 h 2663544"/>
              <a:gd name="connsiteX411" fmla="*/ 683852 w 9120436"/>
              <a:gd name="connsiteY411" fmla="*/ 1979352 h 2663544"/>
              <a:gd name="connsiteX412" fmla="*/ 691927 w 9120436"/>
              <a:gd name="connsiteY412" fmla="*/ 1975152 h 2663544"/>
              <a:gd name="connsiteX413" fmla="*/ 801781 w 9120436"/>
              <a:gd name="connsiteY413" fmla="*/ 1931467 h 2663544"/>
              <a:gd name="connsiteX414" fmla="*/ 809856 w 9120436"/>
              <a:gd name="connsiteY414" fmla="*/ 1929115 h 2663544"/>
              <a:gd name="connsiteX415" fmla="*/ 838960 w 9120436"/>
              <a:gd name="connsiteY415" fmla="*/ 1941212 h 2663544"/>
              <a:gd name="connsiteX416" fmla="*/ 904403 w 9120436"/>
              <a:gd name="connsiteY416" fmla="*/ 2059665 h 2663544"/>
              <a:gd name="connsiteX417" fmla="*/ 971693 w 9120436"/>
              <a:gd name="connsiteY417" fmla="*/ 2053953 h 2663544"/>
              <a:gd name="connsiteX418" fmla="*/ 1003321 w 9120436"/>
              <a:gd name="connsiteY418" fmla="*/ 1927099 h 2663544"/>
              <a:gd name="connsiteX419" fmla="*/ 1030237 w 9120436"/>
              <a:gd name="connsiteY419" fmla="*/ 1908113 h 2663544"/>
              <a:gd name="connsiteX420" fmla="*/ 7664173 w 9120436"/>
              <a:gd name="connsiteY420" fmla="*/ 1882741 h 2663544"/>
              <a:gd name="connsiteX421" fmla="*/ 7733988 w 9120436"/>
              <a:gd name="connsiteY421" fmla="*/ 1902231 h 2663544"/>
              <a:gd name="connsiteX422" fmla="*/ 7759727 w 9120436"/>
              <a:gd name="connsiteY422" fmla="*/ 1957677 h 2663544"/>
              <a:gd name="connsiteX423" fmla="*/ 7701688 w 9120436"/>
              <a:gd name="connsiteY423" fmla="*/ 2080499 h 2663544"/>
              <a:gd name="connsiteX424" fmla="*/ 7749128 w 9120436"/>
              <a:gd name="connsiteY424" fmla="*/ 2110574 h 2663544"/>
              <a:gd name="connsiteX425" fmla="*/ 7804476 w 9120436"/>
              <a:gd name="connsiteY425" fmla="*/ 2076130 h 2663544"/>
              <a:gd name="connsiteX426" fmla="*/ 7763259 w 9120436"/>
              <a:gd name="connsiteY426" fmla="*/ 1964062 h 2663544"/>
              <a:gd name="connsiteX427" fmla="*/ 7786811 w 9120436"/>
              <a:gd name="connsiteY427" fmla="*/ 1905424 h 2663544"/>
              <a:gd name="connsiteX428" fmla="*/ 7856290 w 9120436"/>
              <a:gd name="connsiteY428" fmla="*/ 1882741 h 2663544"/>
              <a:gd name="connsiteX429" fmla="*/ 7940405 w 9120436"/>
              <a:gd name="connsiteY429" fmla="*/ 1948772 h 2663544"/>
              <a:gd name="connsiteX430" fmla="*/ 7871263 w 9120436"/>
              <a:gd name="connsiteY430" fmla="*/ 2080667 h 2663544"/>
              <a:gd name="connsiteX431" fmla="*/ 7889265 w 9120436"/>
              <a:gd name="connsiteY431" fmla="*/ 2097416 h 2663544"/>
              <a:gd name="connsiteX432" fmla="*/ 7903793 w 9120436"/>
              <a:gd name="connsiteY432" fmla="*/ 2067461 h 2663544"/>
              <a:gd name="connsiteX433" fmla="*/ 7911975 w 9120436"/>
              <a:gd name="connsiteY433" fmla="*/ 2052944 h 2663544"/>
              <a:gd name="connsiteX434" fmla="*/ 7946799 w 9120436"/>
              <a:gd name="connsiteY434" fmla="*/ 2044711 h 2663544"/>
              <a:gd name="connsiteX435" fmla="*/ 7955042 w 9120436"/>
              <a:gd name="connsiteY435" fmla="*/ 2079491 h 2663544"/>
              <a:gd name="connsiteX436" fmla="*/ 7948524 w 9120436"/>
              <a:gd name="connsiteY436" fmla="*/ 2091297 h 2663544"/>
              <a:gd name="connsiteX437" fmla="*/ 7933429 w 9120436"/>
              <a:gd name="connsiteY437" fmla="*/ 2122989 h 2663544"/>
              <a:gd name="connsiteX438" fmla="*/ 7945631 w 9120436"/>
              <a:gd name="connsiteY438" fmla="*/ 2128037 h 2663544"/>
              <a:gd name="connsiteX439" fmla="*/ 7953022 w 9120436"/>
              <a:gd name="connsiteY439" fmla="*/ 2145858 h 2663544"/>
              <a:gd name="connsiteX440" fmla="*/ 7927787 w 9120436"/>
              <a:gd name="connsiteY440" fmla="*/ 2171061 h 2663544"/>
              <a:gd name="connsiteX441" fmla="*/ 7927451 w 9120436"/>
              <a:gd name="connsiteY441" fmla="*/ 2171397 h 2663544"/>
              <a:gd name="connsiteX442" fmla="*/ 7914769 w 9120436"/>
              <a:gd name="connsiteY442" fmla="*/ 2169131 h 2663544"/>
              <a:gd name="connsiteX443" fmla="*/ 7909021 w 9120436"/>
              <a:gd name="connsiteY443" fmla="*/ 2183499 h 2663544"/>
              <a:gd name="connsiteX444" fmla="*/ 7813371 w 9120436"/>
              <a:gd name="connsiteY444" fmla="*/ 2627664 h 2663544"/>
              <a:gd name="connsiteX445" fmla="*/ 7810191 w 9120436"/>
              <a:gd name="connsiteY445" fmla="*/ 2663544 h 2663544"/>
              <a:gd name="connsiteX446" fmla="*/ 7759293 w 9120436"/>
              <a:gd name="connsiteY446" fmla="*/ 2663544 h 2663544"/>
              <a:gd name="connsiteX447" fmla="*/ 7763213 w 9120436"/>
              <a:gd name="connsiteY447" fmla="*/ 2619082 h 2663544"/>
              <a:gd name="connsiteX448" fmla="*/ 7861614 w 9120436"/>
              <a:gd name="connsiteY448" fmla="*/ 2164255 h 2663544"/>
              <a:gd name="connsiteX449" fmla="*/ 7869186 w 9120436"/>
              <a:gd name="connsiteY449" fmla="*/ 2145591 h 2663544"/>
              <a:gd name="connsiteX450" fmla="*/ 7835261 w 9120436"/>
              <a:gd name="connsiteY450" fmla="*/ 2116287 h 2663544"/>
              <a:gd name="connsiteX451" fmla="*/ 7749465 w 9120436"/>
              <a:gd name="connsiteY451" fmla="*/ 2161316 h 2663544"/>
              <a:gd name="connsiteX452" fmla="*/ 7665350 w 9120436"/>
              <a:gd name="connsiteY452" fmla="*/ 2116791 h 2663544"/>
              <a:gd name="connsiteX453" fmla="*/ 7572656 w 9120436"/>
              <a:gd name="connsiteY453" fmla="*/ 2161316 h 2663544"/>
              <a:gd name="connsiteX454" fmla="*/ 7478448 w 9120436"/>
              <a:gd name="connsiteY454" fmla="*/ 2107718 h 2663544"/>
              <a:gd name="connsiteX455" fmla="*/ 7474111 w 9120436"/>
              <a:gd name="connsiteY455" fmla="*/ 2111712 h 2663544"/>
              <a:gd name="connsiteX456" fmla="*/ 7495453 w 9120436"/>
              <a:gd name="connsiteY456" fmla="*/ 2164255 h 2663544"/>
              <a:gd name="connsiteX457" fmla="*/ 7593899 w 9120436"/>
              <a:gd name="connsiteY457" fmla="*/ 2619082 h 2663544"/>
              <a:gd name="connsiteX458" fmla="*/ 7597819 w 9120436"/>
              <a:gd name="connsiteY458" fmla="*/ 2663544 h 2663544"/>
              <a:gd name="connsiteX459" fmla="*/ 7546924 w 9120436"/>
              <a:gd name="connsiteY459" fmla="*/ 2663544 h 2663544"/>
              <a:gd name="connsiteX460" fmla="*/ 7543744 w 9120436"/>
              <a:gd name="connsiteY460" fmla="*/ 2627664 h 2663544"/>
              <a:gd name="connsiteX461" fmla="*/ 7448093 w 9120436"/>
              <a:gd name="connsiteY461" fmla="*/ 2183499 h 2663544"/>
              <a:gd name="connsiteX462" fmla="*/ 7431973 w 9120436"/>
              <a:gd name="connsiteY462" fmla="*/ 2143205 h 2663544"/>
              <a:gd name="connsiteX463" fmla="*/ 7413343 w 9120436"/>
              <a:gd name="connsiteY463" fmla="*/ 2150058 h 2663544"/>
              <a:gd name="connsiteX464" fmla="*/ 7387604 w 9120436"/>
              <a:gd name="connsiteY464" fmla="*/ 2125360 h 2663544"/>
              <a:gd name="connsiteX465" fmla="*/ 7412334 w 9120436"/>
              <a:gd name="connsiteY465" fmla="*/ 2099653 h 2663544"/>
              <a:gd name="connsiteX466" fmla="*/ 7412496 w 9120436"/>
              <a:gd name="connsiteY466" fmla="*/ 2099497 h 2663544"/>
              <a:gd name="connsiteX467" fmla="*/ 7408590 w 9120436"/>
              <a:gd name="connsiteY467" fmla="*/ 2091297 h 2663544"/>
              <a:gd name="connsiteX468" fmla="*/ 7402072 w 9120436"/>
              <a:gd name="connsiteY468" fmla="*/ 2079491 h 2663544"/>
              <a:gd name="connsiteX469" fmla="*/ 7410315 w 9120436"/>
              <a:gd name="connsiteY469" fmla="*/ 2044711 h 2663544"/>
              <a:gd name="connsiteX470" fmla="*/ 7429242 w 9120436"/>
              <a:gd name="connsiteY470" fmla="*/ 2041581 h 2663544"/>
              <a:gd name="connsiteX471" fmla="*/ 7434017 w 9120436"/>
              <a:gd name="connsiteY471" fmla="*/ 2044995 h 2663544"/>
              <a:gd name="connsiteX472" fmla="*/ 7417229 w 9120436"/>
              <a:gd name="connsiteY472" fmla="*/ 2013563 h 2663544"/>
              <a:gd name="connsiteX473" fmla="*/ 7404091 w 9120436"/>
              <a:gd name="connsiteY473" fmla="*/ 1953981 h 2663544"/>
              <a:gd name="connsiteX474" fmla="*/ 7421755 w 9120436"/>
              <a:gd name="connsiteY474" fmla="*/ 1903575 h 2663544"/>
              <a:gd name="connsiteX475" fmla="*/ 7476093 w 9120436"/>
              <a:gd name="connsiteY475" fmla="*/ 1883245 h 2663544"/>
              <a:gd name="connsiteX476" fmla="*/ 7530599 w 9120436"/>
              <a:gd name="connsiteY476" fmla="*/ 1903239 h 2663544"/>
              <a:gd name="connsiteX477" fmla="*/ 7548431 w 9120436"/>
              <a:gd name="connsiteY477" fmla="*/ 1952469 h 2663544"/>
              <a:gd name="connsiteX478" fmla="*/ 7508897 w 9120436"/>
              <a:gd name="connsiteY478" fmla="*/ 2065881 h 2663544"/>
              <a:gd name="connsiteX479" fmla="*/ 7572992 w 9120436"/>
              <a:gd name="connsiteY479" fmla="*/ 2110574 h 2663544"/>
              <a:gd name="connsiteX480" fmla="*/ 7630359 w 9120436"/>
              <a:gd name="connsiteY480" fmla="*/ 2080163 h 2663544"/>
              <a:gd name="connsiteX481" fmla="*/ 7570638 w 9120436"/>
              <a:gd name="connsiteY481" fmla="*/ 1955325 h 2663544"/>
              <a:gd name="connsiteX482" fmla="*/ 7596040 w 9120436"/>
              <a:gd name="connsiteY482" fmla="*/ 1901223 h 2663544"/>
              <a:gd name="connsiteX483" fmla="*/ 7664173 w 9120436"/>
              <a:gd name="connsiteY483" fmla="*/ 1882741 h 2663544"/>
              <a:gd name="connsiteX484" fmla="*/ 491230 w 9120436"/>
              <a:gd name="connsiteY484" fmla="*/ 1804445 h 2663544"/>
              <a:gd name="connsiteX485" fmla="*/ 516464 w 9120436"/>
              <a:gd name="connsiteY485" fmla="*/ 1829648 h 2663544"/>
              <a:gd name="connsiteX486" fmla="*/ 516464 w 9120436"/>
              <a:gd name="connsiteY486" fmla="*/ 1975657 h 2663544"/>
              <a:gd name="connsiteX487" fmla="*/ 491230 w 9120436"/>
              <a:gd name="connsiteY487" fmla="*/ 2000860 h 2663544"/>
              <a:gd name="connsiteX488" fmla="*/ 465994 w 9120436"/>
              <a:gd name="connsiteY488" fmla="*/ 1975657 h 2663544"/>
              <a:gd name="connsiteX489" fmla="*/ 465994 w 9120436"/>
              <a:gd name="connsiteY489" fmla="*/ 1829648 h 2663544"/>
              <a:gd name="connsiteX490" fmla="*/ 491230 w 9120436"/>
              <a:gd name="connsiteY490" fmla="*/ 1804445 h 2663544"/>
              <a:gd name="connsiteX491" fmla="*/ 2882580 w 9120436"/>
              <a:gd name="connsiteY491" fmla="*/ 1801207 h 2663544"/>
              <a:gd name="connsiteX492" fmla="*/ 3534067 w 9120436"/>
              <a:gd name="connsiteY492" fmla="*/ 2098645 h 2663544"/>
              <a:gd name="connsiteX493" fmla="*/ 3684516 w 9120436"/>
              <a:gd name="connsiteY493" fmla="*/ 2662005 h 2663544"/>
              <a:gd name="connsiteX494" fmla="*/ 3684159 w 9120436"/>
              <a:gd name="connsiteY494" fmla="*/ 2663544 h 2663544"/>
              <a:gd name="connsiteX495" fmla="*/ 3629214 w 9120436"/>
              <a:gd name="connsiteY495" fmla="*/ 2663544 h 2663544"/>
              <a:gd name="connsiteX496" fmla="*/ 3630522 w 9120436"/>
              <a:gd name="connsiteY496" fmla="*/ 2657939 h 2663544"/>
              <a:gd name="connsiteX497" fmla="*/ 3491209 w 9120436"/>
              <a:gd name="connsiteY497" fmla="*/ 2133271 h 2663544"/>
              <a:gd name="connsiteX498" fmla="*/ 2885093 w 9120436"/>
              <a:gd name="connsiteY498" fmla="*/ 1855503 h 2663544"/>
              <a:gd name="connsiteX499" fmla="*/ 2495914 w 9120436"/>
              <a:gd name="connsiteY499" fmla="*/ 1999800 h 2663544"/>
              <a:gd name="connsiteX500" fmla="*/ 2433941 w 9120436"/>
              <a:gd name="connsiteY500" fmla="*/ 2052944 h 2663544"/>
              <a:gd name="connsiteX501" fmla="*/ 2220418 w 9120436"/>
              <a:gd name="connsiteY501" fmla="*/ 2636503 h 2663544"/>
              <a:gd name="connsiteX502" fmla="*/ 2225694 w 9120436"/>
              <a:gd name="connsiteY502" fmla="*/ 2663544 h 2663544"/>
              <a:gd name="connsiteX503" fmla="*/ 2175789 w 9120436"/>
              <a:gd name="connsiteY503" fmla="*/ 2663544 h 2663544"/>
              <a:gd name="connsiteX504" fmla="*/ 2166955 w 9120436"/>
              <a:gd name="connsiteY504" fmla="*/ 2607473 h 2663544"/>
              <a:gd name="connsiteX505" fmla="*/ 2464764 w 9120436"/>
              <a:gd name="connsiteY505" fmla="*/ 1956800 h 2663544"/>
              <a:gd name="connsiteX506" fmla="*/ 2882580 w 9120436"/>
              <a:gd name="connsiteY506" fmla="*/ 1801207 h 2663544"/>
              <a:gd name="connsiteX507" fmla="*/ 558352 w 9120436"/>
              <a:gd name="connsiteY507" fmla="*/ 1737405 h 2663544"/>
              <a:gd name="connsiteX508" fmla="*/ 704712 w 9120436"/>
              <a:gd name="connsiteY508" fmla="*/ 1737405 h 2663544"/>
              <a:gd name="connsiteX509" fmla="*/ 729946 w 9120436"/>
              <a:gd name="connsiteY509" fmla="*/ 1762608 h 2663544"/>
              <a:gd name="connsiteX510" fmla="*/ 704712 w 9120436"/>
              <a:gd name="connsiteY510" fmla="*/ 1787811 h 2663544"/>
              <a:gd name="connsiteX511" fmla="*/ 558352 w 9120436"/>
              <a:gd name="connsiteY511" fmla="*/ 1787811 h 2663544"/>
              <a:gd name="connsiteX512" fmla="*/ 533117 w 9120436"/>
              <a:gd name="connsiteY512" fmla="*/ 1762608 h 2663544"/>
              <a:gd name="connsiteX513" fmla="*/ 558352 w 9120436"/>
              <a:gd name="connsiteY513" fmla="*/ 1737405 h 2663544"/>
              <a:gd name="connsiteX514" fmla="*/ 277747 w 9120436"/>
              <a:gd name="connsiteY514" fmla="*/ 1737405 h 2663544"/>
              <a:gd name="connsiteX515" fmla="*/ 424107 w 9120436"/>
              <a:gd name="connsiteY515" fmla="*/ 1737405 h 2663544"/>
              <a:gd name="connsiteX516" fmla="*/ 449341 w 9120436"/>
              <a:gd name="connsiteY516" fmla="*/ 1762608 h 2663544"/>
              <a:gd name="connsiteX517" fmla="*/ 424107 w 9120436"/>
              <a:gd name="connsiteY517" fmla="*/ 1787811 h 2663544"/>
              <a:gd name="connsiteX518" fmla="*/ 277747 w 9120436"/>
              <a:gd name="connsiteY518" fmla="*/ 1787811 h 2663544"/>
              <a:gd name="connsiteX519" fmla="*/ 252512 w 9120436"/>
              <a:gd name="connsiteY519" fmla="*/ 1762608 h 2663544"/>
              <a:gd name="connsiteX520" fmla="*/ 277747 w 9120436"/>
              <a:gd name="connsiteY520" fmla="*/ 1737405 h 2663544"/>
              <a:gd name="connsiteX521" fmla="*/ 2923572 w 9120436"/>
              <a:gd name="connsiteY521" fmla="*/ 1693216 h 2663544"/>
              <a:gd name="connsiteX522" fmla="*/ 3799497 w 9120436"/>
              <a:gd name="connsiteY522" fmla="*/ 2567459 h 2663544"/>
              <a:gd name="connsiteX523" fmla="*/ 3788350 w 9120436"/>
              <a:gd name="connsiteY523" fmla="*/ 2663544 h 2663544"/>
              <a:gd name="connsiteX524" fmla="*/ 3742070 w 9120436"/>
              <a:gd name="connsiteY524" fmla="*/ 2663544 h 2663544"/>
              <a:gd name="connsiteX525" fmla="*/ 3747603 w 9120436"/>
              <a:gd name="connsiteY525" fmla="*/ 2519598 h 2663544"/>
              <a:gd name="connsiteX526" fmla="*/ 3579849 w 9120436"/>
              <a:gd name="connsiteY526" fmla="*/ 2067662 h 2663544"/>
              <a:gd name="connsiteX527" fmla="*/ 2922139 w 9120436"/>
              <a:gd name="connsiteY527" fmla="*/ 1743118 h 2663544"/>
              <a:gd name="connsiteX528" fmla="*/ 2422332 w 9120436"/>
              <a:gd name="connsiteY528" fmla="*/ 1911136 h 2663544"/>
              <a:gd name="connsiteX529" fmla="*/ 2098697 w 9120436"/>
              <a:gd name="connsiteY529" fmla="*/ 2614731 h 2663544"/>
              <a:gd name="connsiteX530" fmla="*/ 2106293 w 9120436"/>
              <a:gd name="connsiteY530" fmla="*/ 2663544 h 2663544"/>
              <a:gd name="connsiteX531" fmla="*/ 2057905 w 9120436"/>
              <a:gd name="connsiteY531" fmla="*/ 2663544 h 2663544"/>
              <a:gd name="connsiteX532" fmla="*/ 2048233 w 9120436"/>
              <a:gd name="connsiteY532" fmla="*/ 2568046 h 2663544"/>
              <a:gd name="connsiteX533" fmla="*/ 2923572 w 9120436"/>
              <a:gd name="connsiteY533" fmla="*/ 1693216 h 2663544"/>
              <a:gd name="connsiteX534" fmla="*/ 1411290 w 9120436"/>
              <a:gd name="connsiteY534" fmla="*/ 1622210 h 2663544"/>
              <a:gd name="connsiteX535" fmla="*/ 1435837 w 9120436"/>
              <a:gd name="connsiteY535" fmla="*/ 1623321 h 2663544"/>
              <a:gd name="connsiteX536" fmla="*/ 1458800 w 9120436"/>
              <a:gd name="connsiteY536" fmla="*/ 1650792 h 2663544"/>
              <a:gd name="connsiteX537" fmla="*/ 1431294 w 9120436"/>
              <a:gd name="connsiteY537" fmla="*/ 1673726 h 2663544"/>
              <a:gd name="connsiteX538" fmla="*/ 1329645 w 9120436"/>
              <a:gd name="connsiteY538" fmla="*/ 1757523 h 2663544"/>
              <a:gd name="connsiteX539" fmla="*/ 1413547 w 9120436"/>
              <a:gd name="connsiteY539" fmla="*/ 1859045 h 2663544"/>
              <a:gd name="connsiteX540" fmla="*/ 1435500 w 9120436"/>
              <a:gd name="connsiteY540" fmla="*/ 1858547 h 2663544"/>
              <a:gd name="connsiteX541" fmla="*/ 1497241 w 9120436"/>
              <a:gd name="connsiteY541" fmla="*/ 1822759 h 2663544"/>
              <a:gd name="connsiteX542" fmla="*/ 1511203 w 9120436"/>
              <a:gd name="connsiteY542" fmla="*/ 1735893 h 2663544"/>
              <a:gd name="connsiteX543" fmla="*/ 1526597 w 9120436"/>
              <a:gd name="connsiteY543" fmla="*/ 1703718 h 2663544"/>
              <a:gd name="connsiteX544" fmla="*/ 1558812 w 9120436"/>
              <a:gd name="connsiteY544" fmla="*/ 1719091 h 2663544"/>
              <a:gd name="connsiteX545" fmla="*/ 1470142 w 9120436"/>
              <a:gd name="connsiteY545" fmla="*/ 1901405 h 2663544"/>
              <a:gd name="connsiteX546" fmla="*/ 1422884 w 9120436"/>
              <a:gd name="connsiteY546" fmla="*/ 1909288 h 2663544"/>
              <a:gd name="connsiteX547" fmla="*/ 1422884 w 9120436"/>
              <a:gd name="connsiteY547" fmla="*/ 1908952 h 2663544"/>
              <a:gd name="connsiteX548" fmla="*/ 1273536 w 9120436"/>
              <a:gd name="connsiteY548" fmla="*/ 1771371 h 2663544"/>
              <a:gd name="connsiteX549" fmla="*/ 1411290 w 9120436"/>
              <a:gd name="connsiteY549" fmla="*/ 1622210 h 2663544"/>
              <a:gd name="connsiteX550" fmla="*/ 8779723 w 9120436"/>
              <a:gd name="connsiteY550" fmla="*/ 1620720 h 2663544"/>
              <a:gd name="connsiteX551" fmla="*/ 8795498 w 9120436"/>
              <a:gd name="connsiteY551" fmla="*/ 1631848 h 2663544"/>
              <a:gd name="connsiteX552" fmla="*/ 8787634 w 9120436"/>
              <a:gd name="connsiteY552" fmla="*/ 1666614 h 2663544"/>
              <a:gd name="connsiteX553" fmla="*/ 8784746 w 9120436"/>
              <a:gd name="connsiteY553" fmla="*/ 1668182 h 2663544"/>
              <a:gd name="connsiteX554" fmla="*/ 8607097 w 9120436"/>
              <a:gd name="connsiteY554" fmla="*/ 1763449 h 2663544"/>
              <a:gd name="connsiteX555" fmla="*/ 8595152 w 9120436"/>
              <a:gd name="connsiteY555" fmla="*/ 1767145 h 2663544"/>
              <a:gd name="connsiteX556" fmla="*/ 8569959 w 9120436"/>
              <a:gd name="connsiteY556" fmla="*/ 1741901 h 2663544"/>
              <a:gd name="connsiteX557" fmla="*/ 8583208 w 9120436"/>
              <a:gd name="connsiteY557" fmla="*/ 1719764 h 2663544"/>
              <a:gd name="connsiteX558" fmla="*/ 8760689 w 9120436"/>
              <a:gd name="connsiteY558" fmla="*/ 1623993 h 2663544"/>
              <a:gd name="connsiteX559" fmla="*/ 8779723 w 9120436"/>
              <a:gd name="connsiteY559" fmla="*/ 1620720 h 2663544"/>
              <a:gd name="connsiteX560" fmla="*/ 7676118 w 9120436"/>
              <a:gd name="connsiteY560" fmla="*/ 1529230 h 2663544"/>
              <a:gd name="connsiteX561" fmla="*/ 8260378 w 9120436"/>
              <a:gd name="connsiteY561" fmla="*/ 2112758 h 2663544"/>
              <a:gd name="connsiteX562" fmla="*/ 8128486 w 9120436"/>
              <a:gd name="connsiteY562" fmla="*/ 2435522 h 2663544"/>
              <a:gd name="connsiteX563" fmla="*/ 8022292 w 9120436"/>
              <a:gd name="connsiteY563" fmla="*/ 2629122 h 2663544"/>
              <a:gd name="connsiteX564" fmla="*/ 8010209 w 9120436"/>
              <a:gd name="connsiteY564" fmla="*/ 2663544 h 2663544"/>
              <a:gd name="connsiteX565" fmla="*/ 7957189 w 9120436"/>
              <a:gd name="connsiteY565" fmla="*/ 2663544 h 2663544"/>
              <a:gd name="connsiteX566" fmla="*/ 7975566 w 9120436"/>
              <a:gd name="connsiteY566" fmla="*/ 2610682 h 2663544"/>
              <a:gd name="connsiteX567" fmla="*/ 8085252 w 9120436"/>
              <a:gd name="connsiteY567" fmla="*/ 2409479 h 2663544"/>
              <a:gd name="connsiteX568" fmla="*/ 8209909 w 9120436"/>
              <a:gd name="connsiteY568" fmla="*/ 2112758 h 2663544"/>
              <a:gd name="connsiteX569" fmla="*/ 7676118 w 9120436"/>
              <a:gd name="connsiteY569" fmla="*/ 1579636 h 2663544"/>
              <a:gd name="connsiteX570" fmla="*/ 7142327 w 9120436"/>
              <a:gd name="connsiteY570" fmla="*/ 2112758 h 2663544"/>
              <a:gd name="connsiteX571" fmla="*/ 7266985 w 9120436"/>
              <a:gd name="connsiteY571" fmla="*/ 2409479 h 2663544"/>
              <a:gd name="connsiteX572" fmla="*/ 7376670 w 9120436"/>
              <a:gd name="connsiteY572" fmla="*/ 2610682 h 2663544"/>
              <a:gd name="connsiteX573" fmla="*/ 7395046 w 9120436"/>
              <a:gd name="connsiteY573" fmla="*/ 2663544 h 2663544"/>
              <a:gd name="connsiteX574" fmla="*/ 7341978 w 9120436"/>
              <a:gd name="connsiteY574" fmla="*/ 2663544 h 2663544"/>
              <a:gd name="connsiteX575" fmla="*/ 7329881 w 9120436"/>
              <a:gd name="connsiteY575" fmla="*/ 2629122 h 2663544"/>
              <a:gd name="connsiteX576" fmla="*/ 7223750 w 9120436"/>
              <a:gd name="connsiteY576" fmla="*/ 2435522 h 2663544"/>
              <a:gd name="connsiteX577" fmla="*/ 7091858 w 9120436"/>
              <a:gd name="connsiteY577" fmla="*/ 2112758 h 2663544"/>
              <a:gd name="connsiteX578" fmla="*/ 7676118 w 9120436"/>
              <a:gd name="connsiteY578" fmla="*/ 1529230 h 2663544"/>
              <a:gd name="connsiteX579" fmla="*/ 491230 w 9120436"/>
              <a:gd name="connsiteY579" fmla="*/ 1524190 h 2663544"/>
              <a:gd name="connsiteX580" fmla="*/ 516464 w 9120436"/>
              <a:gd name="connsiteY580" fmla="*/ 1549393 h 2663544"/>
              <a:gd name="connsiteX581" fmla="*/ 516464 w 9120436"/>
              <a:gd name="connsiteY581" fmla="*/ 1696242 h 2663544"/>
              <a:gd name="connsiteX582" fmla="*/ 491230 w 9120436"/>
              <a:gd name="connsiteY582" fmla="*/ 1720773 h 2663544"/>
              <a:gd name="connsiteX583" fmla="*/ 465994 w 9120436"/>
              <a:gd name="connsiteY583" fmla="*/ 1695570 h 2663544"/>
              <a:gd name="connsiteX584" fmla="*/ 465994 w 9120436"/>
              <a:gd name="connsiteY584" fmla="*/ 1549393 h 2663544"/>
              <a:gd name="connsiteX585" fmla="*/ 491230 w 9120436"/>
              <a:gd name="connsiteY585" fmla="*/ 1524190 h 2663544"/>
              <a:gd name="connsiteX586" fmla="*/ 8973546 w 9120436"/>
              <a:gd name="connsiteY586" fmla="*/ 1517823 h 2663544"/>
              <a:gd name="connsiteX587" fmla="*/ 8988555 w 9120436"/>
              <a:gd name="connsiteY587" fmla="*/ 1529987 h 2663544"/>
              <a:gd name="connsiteX588" fmla="*/ 8978378 w 9120436"/>
              <a:gd name="connsiteY588" fmla="*/ 1564179 h 2663544"/>
              <a:gd name="connsiteX589" fmla="*/ 8962732 w 9120436"/>
              <a:gd name="connsiteY589" fmla="*/ 1572580 h 2663544"/>
              <a:gd name="connsiteX590" fmla="*/ 8950284 w 9120436"/>
              <a:gd name="connsiteY590" fmla="*/ 1575436 h 2663544"/>
              <a:gd name="connsiteX591" fmla="*/ 8925891 w 9120436"/>
              <a:gd name="connsiteY591" fmla="*/ 1549420 h 2663544"/>
              <a:gd name="connsiteX592" fmla="*/ 8938844 w 9120436"/>
              <a:gd name="connsiteY592" fmla="*/ 1528223 h 2663544"/>
              <a:gd name="connsiteX593" fmla="*/ 8954321 w 9120436"/>
              <a:gd name="connsiteY593" fmla="*/ 1519822 h 2663544"/>
              <a:gd name="connsiteX594" fmla="*/ 8973546 w 9120436"/>
              <a:gd name="connsiteY594" fmla="*/ 1517823 h 2663544"/>
              <a:gd name="connsiteX595" fmla="*/ 1146048 w 9120436"/>
              <a:gd name="connsiteY595" fmla="*/ 1473165 h 2663544"/>
              <a:gd name="connsiteX596" fmla="*/ 1217221 w 9120436"/>
              <a:gd name="connsiteY596" fmla="*/ 1541266 h 2663544"/>
              <a:gd name="connsiteX597" fmla="*/ 1149823 w 9120436"/>
              <a:gd name="connsiteY597" fmla="*/ 1647702 h 2663544"/>
              <a:gd name="connsiteX598" fmla="*/ 1131513 w 9120436"/>
              <a:gd name="connsiteY598" fmla="*/ 1649868 h 2663544"/>
              <a:gd name="connsiteX599" fmla="*/ 1129829 w 9120436"/>
              <a:gd name="connsiteY599" fmla="*/ 1650036 h 2663544"/>
              <a:gd name="connsiteX600" fmla="*/ 1040685 w 9120436"/>
              <a:gd name="connsiteY600" fmla="*/ 1560632 h 2663544"/>
              <a:gd name="connsiteX601" fmla="*/ 1042518 w 9120436"/>
              <a:gd name="connsiteY601" fmla="*/ 1542840 h 2663544"/>
              <a:gd name="connsiteX602" fmla="*/ 1072379 w 9120436"/>
              <a:gd name="connsiteY602" fmla="*/ 1523266 h 2663544"/>
              <a:gd name="connsiteX603" fmla="*/ 1091977 w 9120436"/>
              <a:gd name="connsiteY603" fmla="*/ 1553089 h 2663544"/>
              <a:gd name="connsiteX604" fmla="*/ 1121941 w 9120436"/>
              <a:gd name="connsiteY604" fmla="*/ 1598819 h 2663544"/>
              <a:gd name="connsiteX605" fmla="*/ 1130501 w 9120436"/>
              <a:gd name="connsiteY605" fmla="*/ 1599631 h 2663544"/>
              <a:gd name="connsiteX606" fmla="*/ 1157755 w 9120436"/>
              <a:gd name="connsiteY606" fmla="*/ 1587701 h 2663544"/>
              <a:gd name="connsiteX607" fmla="*/ 1156738 w 9120436"/>
              <a:gd name="connsiteY607" fmla="*/ 1533060 h 2663544"/>
              <a:gd name="connsiteX608" fmla="*/ 1121418 w 9120436"/>
              <a:gd name="connsiteY608" fmla="*/ 1523182 h 2663544"/>
              <a:gd name="connsiteX609" fmla="*/ 1091865 w 9120436"/>
              <a:gd name="connsiteY609" fmla="*/ 1503202 h 2663544"/>
              <a:gd name="connsiteX610" fmla="*/ 1110651 w 9120436"/>
              <a:gd name="connsiteY610" fmla="*/ 1473953 h 2663544"/>
              <a:gd name="connsiteX611" fmla="*/ 1146048 w 9120436"/>
              <a:gd name="connsiteY611" fmla="*/ 1473165 h 2663544"/>
              <a:gd name="connsiteX612" fmla="*/ 6345595 w 9120436"/>
              <a:gd name="connsiteY612" fmla="*/ 1432956 h 2663544"/>
              <a:gd name="connsiteX613" fmla="*/ 6314472 w 9120436"/>
              <a:gd name="connsiteY613" fmla="*/ 1437493 h 2663544"/>
              <a:gd name="connsiteX614" fmla="*/ 6242302 w 9120436"/>
              <a:gd name="connsiteY614" fmla="*/ 1571908 h 2663544"/>
              <a:gd name="connsiteX615" fmla="*/ 6345763 w 9120436"/>
              <a:gd name="connsiteY615" fmla="*/ 1648693 h 2663544"/>
              <a:gd name="connsiteX616" fmla="*/ 6376885 w 9120436"/>
              <a:gd name="connsiteY616" fmla="*/ 1644157 h 2663544"/>
              <a:gd name="connsiteX617" fmla="*/ 6449357 w 9120436"/>
              <a:gd name="connsiteY617" fmla="*/ 1509872 h 2663544"/>
              <a:gd name="connsiteX618" fmla="*/ 6345595 w 9120436"/>
              <a:gd name="connsiteY618" fmla="*/ 1432956 h 2663544"/>
              <a:gd name="connsiteX619" fmla="*/ 6345931 w 9120436"/>
              <a:gd name="connsiteY619" fmla="*/ 1382551 h 2663544"/>
              <a:gd name="connsiteX620" fmla="*/ 6504473 w 9120436"/>
              <a:gd name="connsiteY620" fmla="*/ 1540755 h 2663544"/>
              <a:gd name="connsiteX621" fmla="*/ 6391689 w 9120436"/>
              <a:gd name="connsiteY621" fmla="*/ 1692378 h 2663544"/>
              <a:gd name="connsiteX622" fmla="*/ 6345595 w 9120436"/>
              <a:gd name="connsiteY622" fmla="*/ 1699099 h 2663544"/>
              <a:gd name="connsiteX623" fmla="*/ 6194189 w 9120436"/>
              <a:gd name="connsiteY623" fmla="*/ 1586525 h 2663544"/>
              <a:gd name="connsiteX624" fmla="*/ 6300341 w 9120436"/>
              <a:gd name="connsiteY624" fmla="*/ 1389272 h 2663544"/>
              <a:gd name="connsiteX625" fmla="*/ 6345931 w 9120436"/>
              <a:gd name="connsiteY625" fmla="*/ 1382551 h 2663544"/>
              <a:gd name="connsiteX626" fmla="*/ 1904019 w 9120436"/>
              <a:gd name="connsiteY626" fmla="*/ 1345251 h 2663544"/>
              <a:gd name="connsiteX627" fmla="*/ 1865158 w 9120436"/>
              <a:gd name="connsiteY627" fmla="*/ 1386079 h 2663544"/>
              <a:gd name="connsiteX628" fmla="*/ 1906038 w 9120436"/>
              <a:gd name="connsiteY628" fmla="*/ 1424892 h 2663544"/>
              <a:gd name="connsiteX629" fmla="*/ 1908225 w 9120436"/>
              <a:gd name="connsiteY629" fmla="*/ 1424892 h 2663544"/>
              <a:gd name="connsiteX630" fmla="*/ 1947087 w 9120436"/>
              <a:gd name="connsiteY630" fmla="*/ 1384063 h 2663544"/>
              <a:gd name="connsiteX631" fmla="*/ 1906206 w 9120436"/>
              <a:gd name="connsiteY631" fmla="*/ 1345251 h 2663544"/>
              <a:gd name="connsiteX632" fmla="*/ 6345594 w 9120436"/>
              <a:gd name="connsiteY632" fmla="*/ 1296861 h 2663544"/>
              <a:gd name="connsiteX633" fmla="*/ 6102132 w 9120436"/>
              <a:gd name="connsiteY633" fmla="*/ 1540621 h 2663544"/>
              <a:gd name="connsiteX634" fmla="*/ 6112597 w 9120436"/>
              <a:gd name="connsiteY634" fmla="*/ 1610887 h 2663544"/>
              <a:gd name="connsiteX635" fmla="*/ 6345930 w 9120436"/>
              <a:gd name="connsiteY635" fmla="*/ 1784114 h 2663544"/>
              <a:gd name="connsiteX636" fmla="*/ 6345930 w 9120436"/>
              <a:gd name="connsiteY636" fmla="*/ 1784115 h 2663544"/>
              <a:gd name="connsiteX637" fmla="*/ 6589350 w 9120436"/>
              <a:gd name="connsiteY637" fmla="*/ 1539977 h 2663544"/>
              <a:gd name="connsiteX638" fmla="*/ 6579096 w 9120436"/>
              <a:gd name="connsiteY638" fmla="*/ 1470592 h 2663544"/>
              <a:gd name="connsiteX639" fmla="*/ 6345426 w 9120436"/>
              <a:gd name="connsiteY639" fmla="*/ 1297533 h 2663544"/>
              <a:gd name="connsiteX640" fmla="*/ 1910917 w 9120436"/>
              <a:gd name="connsiteY640" fmla="*/ 1292890 h 2663544"/>
              <a:gd name="connsiteX641" fmla="*/ 1999880 w 9120436"/>
              <a:gd name="connsiteY641" fmla="*/ 1386446 h 2663544"/>
              <a:gd name="connsiteX642" fmla="*/ 1910917 w 9120436"/>
              <a:gd name="connsiteY642" fmla="*/ 1475297 h 2663544"/>
              <a:gd name="connsiteX643" fmla="*/ 1906206 w 9120436"/>
              <a:gd name="connsiteY643" fmla="*/ 1475297 h 2663544"/>
              <a:gd name="connsiteX644" fmla="*/ 1817243 w 9120436"/>
              <a:gd name="connsiteY644" fmla="*/ 1381741 h 2663544"/>
              <a:gd name="connsiteX645" fmla="*/ 1910917 w 9120436"/>
              <a:gd name="connsiteY645" fmla="*/ 1292890 h 2663544"/>
              <a:gd name="connsiteX646" fmla="*/ 4879479 w 9120436"/>
              <a:gd name="connsiteY646" fmla="*/ 1277371 h 2663544"/>
              <a:gd name="connsiteX647" fmla="*/ 4831596 w 9120436"/>
              <a:gd name="connsiteY647" fmla="*/ 1281195 h 2663544"/>
              <a:gd name="connsiteX648" fmla="*/ 4701156 w 9120436"/>
              <a:gd name="connsiteY648" fmla="*/ 1337689 h 2663544"/>
              <a:gd name="connsiteX649" fmla="*/ 4645178 w 9120436"/>
              <a:gd name="connsiteY649" fmla="*/ 1750218 h 2663544"/>
              <a:gd name="connsiteX650" fmla="*/ 4880320 w 9120436"/>
              <a:gd name="connsiteY650" fmla="*/ 1866275 h 2663544"/>
              <a:gd name="connsiteX651" fmla="*/ 5058812 w 9120436"/>
              <a:gd name="connsiteY651" fmla="*/ 1805957 h 2663544"/>
              <a:gd name="connsiteX652" fmla="*/ 5114123 w 9120436"/>
              <a:gd name="connsiteY652" fmla="*/ 1393099 h 2663544"/>
              <a:gd name="connsiteX653" fmla="*/ 4947102 w 9120436"/>
              <a:gd name="connsiteY653" fmla="*/ 1285145 h 2663544"/>
              <a:gd name="connsiteX654" fmla="*/ 2892699 w 9120436"/>
              <a:gd name="connsiteY654" fmla="*/ 1275019 h 2663544"/>
              <a:gd name="connsiteX655" fmla="*/ 2908178 w 9120436"/>
              <a:gd name="connsiteY655" fmla="*/ 1275019 h 2663544"/>
              <a:gd name="connsiteX656" fmla="*/ 2991450 w 9120436"/>
              <a:gd name="connsiteY656" fmla="*/ 1276364 h 2663544"/>
              <a:gd name="connsiteX657" fmla="*/ 3006927 w 9120436"/>
              <a:gd name="connsiteY657" fmla="*/ 1276364 h 2663544"/>
              <a:gd name="connsiteX658" fmla="*/ 3030648 w 9120436"/>
              <a:gd name="connsiteY658" fmla="*/ 1298038 h 2663544"/>
              <a:gd name="connsiteX659" fmla="*/ 3054705 w 9120436"/>
              <a:gd name="connsiteY659" fmla="*/ 1473785 h 2663544"/>
              <a:gd name="connsiteX660" fmla="*/ 3180708 w 9120436"/>
              <a:gd name="connsiteY660" fmla="*/ 1495796 h 2663544"/>
              <a:gd name="connsiteX661" fmla="*/ 3263645 w 9120436"/>
              <a:gd name="connsiteY661" fmla="*/ 1338866 h 2663544"/>
              <a:gd name="connsiteX662" fmla="*/ 3293422 w 9120436"/>
              <a:gd name="connsiteY662" fmla="*/ 1326433 h 2663544"/>
              <a:gd name="connsiteX663" fmla="*/ 3308058 w 9120436"/>
              <a:gd name="connsiteY663" fmla="*/ 1330970 h 2663544"/>
              <a:gd name="connsiteX664" fmla="*/ 3386790 w 9120436"/>
              <a:gd name="connsiteY664" fmla="*/ 1358021 h 2663544"/>
              <a:gd name="connsiteX665" fmla="*/ 3401257 w 9120436"/>
              <a:gd name="connsiteY665" fmla="*/ 1363565 h 2663544"/>
              <a:gd name="connsiteX666" fmla="*/ 3417070 w 9120436"/>
              <a:gd name="connsiteY666" fmla="*/ 1391624 h 2663544"/>
              <a:gd name="connsiteX667" fmla="*/ 3385611 w 9120436"/>
              <a:gd name="connsiteY667" fmla="*/ 1566027 h 2663544"/>
              <a:gd name="connsiteX668" fmla="*/ 3498661 w 9120436"/>
              <a:gd name="connsiteY668" fmla="*/ 1626178 h 2663544"/>
              <a:gd name="connsiteX669" fmla="*/ 3625843 w 9120436"/>
              <a:gd name="connsiteY669" fmla="*/ 1502516 h 2663544"/>
              <a:gd name="connsiteX670" fmla="*/ 3657974 w 9120436"/>
              <a:gd name="connsiteY670" fmla="*/ 1499996 h 2663544"/>
              <a:gd name="connsiteX671" fmla="*/ 3670760 w 9120436"/>
              <a:gd name="connsiteY671" fmla="*/ 1509069 h 2663544"/>
              <a:gd name="connsiteX672" fmla="*/ 3737042 w 9120436"/>
              <a:gd name="connsiteY672" fmla="*/ 1559475 h 2663544"/>
              <a:gd name="connsiteX673" fmla="*/ 3749154 w 9120436"/>
              <a:gd name="connsiteY673" fmla="*/ 1569220 h 2663544"/>
              <a:gd name="connsiteX674" fmla="*/ 3755547 w 9120436"/>
              <a:gd name="connsiteY674" fmla="*/ 1600807 h 2663544"/>
              <a:gd name="connsiteX675" fmla="*/ 3671433 w 9120436"/>
              <a:gd name="connsiteY675" fmla="*/ 1756896 h 2663544"/>
              <a:gd name="connsiteX676" fmla="*/ 3717358 w 9120436"/>
              <a:gd name="connsiteY676" fmla="*/ 1801421 h 2663544"/>
              <a:gd name="connsiteX677" fmla="*/ 3760257 w 9120436"/>
              <a:gd name="connsiteY677" fmla="*/ 1848802 h 2663544"/>
              <a:gd name="connsiteX678" fmla="*/ 3919402 w 9120436"/>
              <a:gd name="connsiteY678" fmla="*/ 1770506 h 2663544"/>
              <a:gd name="connsiteX679" fmla="*/ 3950861 w 9120436"/>
              <a:gd name="connsiteY679" fmla="*/ 1778066 h 2663544"/>
              <a:gd name="connsiteX680" fmla="*/ 3960114 w 9120436"/>
              <a:gd name="connsiteY680" fmla="*/ 1790332 h 2663544"/>
              <a:gd name="connsiteX681" fmla="*/ 4008059 w 9120436"/>
              <a:gd name="connsiteY681" fmla="*/ 1857539 h 2663544"/>
              <a:gd name="connsiteX682" fmla="*/ 4016470 w 9120436"/>
              <a:gd name="connsiteY682" fmla="*/ 1870477 h 2663544"/>
              <a:gd name="connsiteX683" fmla="*/ 4012937 w 9120436"/>
              <a:gd name="connsiteY683" fmla="*/ 1902400 h 2663544"/>
              <a:gd name="connsiteX684" fmla="*/ 3884747 w 9120436"/>
              <a:gd name="connsiteY684" fmla="*/ 2025222 h 2663544"/>
              <a:gd name="connsiteX685" fmla="*/ 3940935 w 9120436"/>
              <a:gd name="connsiteY685" fmla="*/ 2139978 h 2663544"/>
              <a:gd name="connsiteX686" fmla="*/ 4117402 w 9120436"/>
              <a:gd name="connsiteY686" fmla="*/ 2116288 h 2663544"/>
              <a:gd name="connsiteX687" fmla="*/ 4144991 w 9120436"/>
              <a:gd name="connsiteY687" fmla="*/ 2133090 h 2663544"/>
              <a:gd name="connsiteX688" fmla="*/ 4149870 w 9120436"/>
              <a:gd name="connsiteY688" fmla="*/ 2147707 h 2663544"/>
              <a:gd name="connsiteX689" fmla="*/ 4174263 w 9120436"/>
              <a:gd name="connsiteY689" fmla="*/ 2227180 h 2663544"/>
              <a:gd name="connsiteX690" fmla="*/ 4178300 w 9120436"/>
              <a:gd name="connsiteY690" fmla="*/ 2242134 h 2663544"/>
              <a:gd name="connsiteX691" fmla="*/ 4164842 w 9120436"/>
              <a:gd name="connsiteY691" fmla="*/ 2271369 h 2663544"/>
              <a:gd name="connsiteX692" fmla="*/ 4005031 w 9120436"/>
              <a:gd name="connsiteY692" fmla="*/ 2348489 h 2663544"/>
              <a:gd name="connsiteX693" fmla="*/ 4021854 w 9120436"/>
              <a:gd name="connsiteY693" fmla="*/ 2475175 h 2663544"/>
              <a:gd name="connsiteX694" fmla="*/ 4196806 w 9120436"/>
              <a:gd name="connsiteY694" fmla="*/ 2505251 h 2663544"/>
              <a:gd name="connsiteX695" fmla="*/ 4217666 w 9120436"/>
              <a:gd name="connsiteY695" fmla="*/ 2529614 h 2663544"/>
              <a:gd name="connsiteX696" fmla="*/ 4217666 w 9120436"/>
              <a:gd name="connsiteY696" fmla="*/ 2545240 h 2663544"/>
              <a:gd name="connsiteX697" fmla="*/ 4216152 w 9120436"/>
              <a:gd name="connsiteY697" fmla="*/ 2628241 h 2663544"/>
              <a:gd name="connsiteX698" fmla="*/ 4215311 w 9120436"/>
              <a:gd name="connsiteY698" fmla="*/ 2643699 h 2663544"/>
              <a:gd name="connsiteX699" fmla="*/ 4208779 w 9120436"/>
              <a:gd name="connsiteY699" fmla="*/ 2659546 h 2663544"/>
              <a:gd name="connsiteX700" fmla="*/ 4201209 w 9120436"/>
              <a:gd name="connsiteY700" fmla="*/ 2663544 h 2663544"/>
              <a:gd name="connsiteX701" fmla="*/ 3972046 w 9120436"/>
              <a:gd name="connsiteY701" fmla="*/ 2663544 h 2663544"/>
              <a:gd name="connsiteX702" fmla="*/ 3977842 w 9120436"/>
              <a:gd name="connsiteY702" fmla="*/ 2651216 h 2663544"/>
              <a:gd name="connsiteX703" fmla="*/ 3992918 w 9120436"/>
              <a:gd name="connsiteY703" fmla="*/ 2643867 h 2663544"/>
              <a:gd name="connsiteX704" fmla="*/ 4167029 w 9120436"/>
              <a:gd name="connsiteY704" fmla="*/ 2620344 h 2663544"/>
              <a:gd name="connsiteX705" fmla="*/ 4168207 w 9120436"/>
              <a:gd name="connsiteY705" fmla="*/ 2551288 h 2663544"/>
              <a:gd name="connsiteX706" fmla="*/ 3994432 w 9120436"/>
              <a:gd name="connsiteY706" fmla="*/ 2521381 h 2663544"/>
              <a:gd name="connsiteX707" fmla="*/ 3973573 w 9120436"/>
              <a:gd name="connsiteY707" fmla="*/ 2498193 h 2663544"/>
              <a:gd name="connsiteX708" fmla="*/ 3951534 w 9120436"/>
              <a:gd name="connsiteY708" fmla="*/ 2339752 h 2663544"/>
              <a:gd name="connsiteX709" fmla="*/ 3965329 w 9120436"/>
              <a:gd name="connsiteY709" fmla="*/ 2311693 h 2663544"/>
              <a:gd name="connsiteX710" fmla="*/ 4124131 w 9120436"/>
              <a:gd name="connsiteY710" fmla="*/ 2235077 h 2663544"/>
              <a:gd name="connsiteX711" fmla="*/ 4103943 w 9120436"/>
              <a:gd name="connsiteY711" fmla="*/ 2169045 h 2663544"/>
              <a:gd name="connsiteX712" fmla="*/ 3929496 w 9120436"/>
              <a:gd name="connsiteY712" fmla="*/ 2194248 h 2663544"/>
              <a:gd name="connsiteX713" fmla="*/ 3902411 w 9120436"/>
              <a:gd name="connsiteY713" fmla="*/ 2178623 h 2663544"/>
              <a:gd name="connsiteX714" fmla="*/ 3832091 w 9120436"/>
              <a:gd name="connsiteY714" fmla="*/ 2034967 h 2663544"/>
              <a:gd name="connsiteX715" fmla="*/ 3836297 w 9120436"/>
              <a:gd name="connsiteY715" fmla="*/ 2003883 h 2663544"/>
              <a:gd name="connsiteX716" fmla="*/ 3963646 w 9120436"/>
              <a:gd name="connsiteY716" fmla="*/ 1882070 h 2663544"/>
              <a:gd name="connsiteX717" fmla="*/ 3923776 w 9120436"/>
              <a:gd name="connsiteY717" fmla="*/ 1825616 h 2663544"/>
              <a:gd name="connsiteX718" fmla="*/ 3765641 w 9120436"/>
              <a:gd name="connsiteY718" fmla="*/ 1903408 h 2663544"/>
              <a:gd name="connsiteX719" fmla="*/ 3735191 w 9120436"/>
              <a:gd name="connsiteY719" fmla="*/ 1896856 h 2663544"/>
              <a:gd name="connsiteX720" fmla="*/ 3681863 w 9120436"/>
              <a:gd name="connsiteY720" fmla="*/ 1837041 h 2663544"/>
              <a:gd name="connsiteX721" fmla="*/ 3623993 w 9120436"/>
              <a:gd name="connsiteY721" fmla="*/ 1781931 h 2663544"/>
              <a:gd name="connsiteX722" fmla="*/ 3618440 w 9120436"/>
              <a:gd name="connsiteY722" fmla="*/ 1751016 h 2663544"/>
              <a:gd name="connsiteX723" fmla="*/ 3702554 w 9120436"/>
              <a:gd name="connsiteY723" fmla="*/ 1595935 h 2663544"/>
              <a:gd name="connsiteX724" fmla="*/ 3647376 w 9120436"/>
              <a:gd name="connsiteY724" fmla="*/ 1554266 h 2663544"/>
              <a:gd name="connsiteX725" fmla="*/ 3521036 w 9120436"/>
              <a:gd name="connsiteY725" fmla="*/ 1677087 h 2663544"/>
              <a:gd name="connsiteX726" fmla="*/ 3489913 w 9120436"/>
              <a:gd name="connsiteY726" fmla="*/ 1680280 h 2663544"/>
              <a:gd name="connsiteX727" fmla="*/ 3348601 w 9120436"/>
              <a:gd name="connsiteY727" fmla="*/ 1605008 h 2663544"/>
              <a:gd name="connsiteX728" fmla="*/ 3333797 w 9120436"/>
              <a:gd name="connsiteY728" fmla="*/ 1577453 h 2663544"/>
              <a:gd name="connsiteX729" fmla="*/ 3365086 w 9120436"/>
              <a:gd name="connsiteY729" fmla="*/ 1404226 h 2663544"/>
              <a:gd name="connsiteX730" fmla="*/ 3299815 w 9120436"/>
              <a:gd name="connsiteY730" fmla="*/ 1381711 h 2663544"/>
              <a:gd name="connsiteX731" fmla="*/ 3217550 w 9120436"/>
              <a:gd name="connsiteY731" fmla="*/ 1537632 h 2663544"/>
              <a:gd name="connsiteX732" fmla="*/ 3188952 w 9120436"/>
              <a:gd name="connsiteY732" fmla="*/ 1550234 h 2663544"/>
              <a:gd name="connsiteX733" fmla="*/ 3031321 w 9120436"/>
              <a:gd name="connsiteY733" fmla="*/ 1522847 h 2663544"/>
              <a:gd name="connsiteX734" fmla="*/ 3008779 w 9120436"/>
              <a:gd name="connsiteY734" fmla="*/ 1501172 h 2663544"/>
              <a:gd name="connsiteX735" fmla="*/ 2983543 w 9120436"/>
              <a:gd name="connsiteY735" fmla="*/ 1326601 h 2663544"/>
              <a:gd name="connsiteX736" fmla="*/ 2914401 w 9120436"/>
              <a:gd name="connsiteY736" fmla="*/ 1325425 h 2663544"/>
              <a:gd name="connsiteX737" fmla="*/ 2884457 w 9120436"/>
              <a:gd name="connsiteY737" fmla="*/ 1498988 h 2663544"/>
              <a:gd name="connsiteX738" fmla="*/ 2861073 w 9120436"/>
              <a:gd name="connsiteY738" fmla="*/ 1519822 h 2663544"/>
              <a:gd name="connsiteX739" fmla="*/ 2702602 w 9120436"/>
              <a:gd name="connsiteY739" fmla="*/ 1541833 h 2663544"/>
              <a:gd name="connsiteX740" fmla="*/ 2674508 w 9120436"/>
              <a:gd name="connsiteY740" fmla="*/ 1528223 h 2663544"/>
              <a:gd name="connsiteX741" fmla="*/ 2597795 w 9120436"/>
              <a:gd name="connsiteY741" fmla="*/ 1369614 h 2663544"/>
              <a:gd name="connsiteX742" fmla="*/ 2531682 w 9120436"/>
              <a:gd name="connsiteY742" fmla="*/ 1389608 h 2663544"/>
              <a:gd name="connsiteX743" fmla="*/ 2556916 w 9120436"/>
              <a:gd name="connsiteY743" fmla="*/ 1563843 h 2663544"/>
              <a:gd name="connsiteX744" fmla="*/ 2541270 w 9120436"/>
              <a:gd name="connsiteY744" fmla="*/ 1590894 h 2663544"/>
              <a:gd name="connsiteX745" fmla="*/ 2397266 w 9120436"/>
              <a:gd name="connsiteY745" fmla="*/ 1661294 h 2663544"/>
              <a:gd name="connsiteX746" fmla="*/ 2366312 w 9120436"/>
              <a:gd name="connsiteY746" fmla="*/ 1656925 h 2663544"/>
              <a:gd name="connsiteX747" fmla="*/ 2244346 w 9120436"/>
              <a:gd name="connsiteY747" fmla="*/ 1529735 h 2663544"/>
              <a:gd name="connsiteX748" fmla="*/ 2187822 w 9120436"/>
              <a:gd name="connsiteY748" fmla="*/ 1569556 h 2663544"/>
              <a:gd name="connsiteX749" fmla="*/ 2265711 w 9120436"/>
              <a:gd name="connsiteY749" fmla="*/ 1727493 h 2663544"/>
              <a:gd name="connsiteX750" fmla="*/ 2259150 w 9120436"/>
              <a:gd name="connsiteY750" fmla="*/ 1758072 h 2663544"/>
              <a:gd name="connsiteX751" fmla="*/ 2199261 w 9120436"/>
              <a:gd name="connsiteY751" fmla="*/ 1811166 h 2663544"/>
              <a:gd name="connsiteX752" fmla="*/ 2143914 w 9120436"/>
              <a:gd name="connsiteY752" fmla="*/ 1869133 h 2663544"/>
              <a:gd name="connsiteX753" fmla="*/ 2113128 w 9120436"/>
              <a:gd name="connsiteY753" fmla="*/ 1874509 h 2663544"/>
              <a:gd name="connsiteX754" fmla="*/ 1957853 w 9120436"/>
              <a:gd name="connsiteY754" fmla="*/ 1790500 h 2663544"/>
              <a:gd name="connsiteX755" fmla="*/ 1916130 w 9120436"/>
              <a:gd name="connsiteY755" fmla="*/ 1845442 h 2663544"/>
              <a:gd name="connsiteX756" fmla="*/ 2039108 w 9120436"/>
              <a:gd name="connsiteY756" fmla="*/ 1971624 h 2663544"/>
              <a:gd name="connsiteX757" fmla="*/ 2042303 w 9120436"/>
              <a:gd name="connsiteY757" fmla="*/ 2002707 h 2663544"/>
              <a:gd name="connsiteX758" fmla="*/ 1966937 w 9120436"/>
              <a:gd name="connsiteY758" fmla="*/ 2144011 h 2663544"/>
              <a:gd name="connsiteX759" fmla="*/ 1939348 w 9120436"/>
              <a:gd name="connsiteY759" fmla="*/ 2158628 h 2663544"/>
              <a:gd name="connsiteX760" fmla="*/ 1765903 w 9120436"/>
              <a:gd name="connsiteY760" fmla="*/ 2127377 h 2663544"/>
              <a:gd name="connsiteX761" fmla="*/ 1743360 w 9120436"/>
              <a:gd name="connsiteY761" fmla="*/ 2192568 h 2663544"/>
              <a:gd name="connsiteX762" fmla="*/ 1899477 w 9120436"/>
              <a:gd name="connsiteY762" fmla="*/ 2274729 h 2663544"/>
              <a:gd name="connsiteX763" fmla="*/ 1912094 w 9120436"/>
              <a:gd name="connsiteY763" fmla="*/ 2303292 h 2663544"/>
              <a:gd name="connsiteX764" fmla="*/ 1884503 w 9120436"/>
              <a:gd name="connsiteY764" fmla="*/ 2460893 h 2663544"/>
              <a:gd name="connsiteX765" fmla="*/ 1862803 w 9120436"/>
              <a:gd name="connsiteY765" fmla="*/ 2483408 h 2663544"/>
              <a:gd name="connsiteX766" fmla="*/ 1688181 w 9120436"/>
              <a:gd name="connsiteY766" fmla="*/ 2507603 h 2663544"/>
              <a:gd name="connsiteX767" fmla="*/ 1687003 w 9120436"/>
              <a:gd name="connsiteY767" fmla="*/ 2576659 h 2663544"/>
              <a:gd name="connsiteX768" fmla="*/ 1860784 w 9120436"/>
              <a:gd name="connsiteY768" fmla="*/ 2606566 h 2663544"/>
              <a:gd name="connsiteX769" fmla="*/ 1881643 w 9120436"/>
              <a:gd name="connsiteY769" fmla="*/ 2629921 h 2663544"/>
              <a:gd name="connsiteX770" fmla="*/ 1886320 w 9120436"/>
              <a:gd name="connsiteY770" fmla="*/ 2663544 h 2663544"/>
              <a:gd name="connsiteX771" fmla="*/ 1835612 w 9120436"/>
              <a:gd name="connsiteY771" fmla="*/ 2663544 h 2663544"/>
              <a:gd name="connsiteX772" fmla="*/ 1834204 w 9120436"/>
              <a:gd name="connsiteY772" fmla="*/ 2652940 h 2663544"/>
              <a:gd name="connsiteX773" fmla="*/ 1659246 w 9120436"/>
              <a:gd name="connsiteY773" fmla="*/ 2622864 h 2663544"/>
              <a:gd name="connsiteX774" fmla="*/ 1638385 w 9120436"/>
              <a:gd name="connsiteY774" fmla="*/ 2598333 h 2663544"/>
              <a:gd name="connsiteX775" fmla="*/ 1638385 w 9120436"/>
              <a:gd name="connsiteY775" fmla="*/ 2582876 h 2663544"/>
              <a:gd name="connsiteX776" fmla="*/ 1639899 w 9120436"/>
              <a:gd name="connsiteY776" fmla="*/ 2498867 h 2663544"/>
              <a:gd name="connsiteX777" fmla="*/ 1639899 w 9120436"/>
              <a:gd name="connsiteY777" fmla="*/ 2483408 h 2663544"/>
              <a:gd name="connsiteX778" fmla="*/ 1661601 w 9120436"/>
              <a:gd name="connsiteY778" fmla="*/ 2459717 h 2663544"/>
              <a:gd name="connsiteX779" fmla="*/ 1837400 w 9120436"/>
              <a:gd name="connsiteY779" fmla="*/ 2435691 h 2663544"/>
              <a:gd name="connsiteX780" fmla="*/ 1859438 w 9120436"/>
              <a:gd name="connsiteY780" fmla="*/ 2309845 h 2663544"/>
              <a:gd name="connsiteX781" fmla="*/ 1702312 w 9120436"/>
              <a:gd name="connsiteY781" fmla="*/ 2227180 h 2663544"/>
              <a:gd name="connsiteX782" fmla="*/ 1690031 w 9120436"/>
              <a:gd name="connsiteY782" fmla="*/ 2197441 h 2663544"/>
              <a:gd name="connsiteX783" fmla="*/ 1694574 w 9120436"/>
              <a:gd name="connsiteY783" fmla="*/ 2182655 h 2663544"/>
              <a:gd name="connsiteX784" fmla="*/ 1721657 w 9120436"/>
              <a:gd name="connsiteY784" fmla="*/ 2104022 h 2663544"/>
              <a:gd name="connsiteX785" fmla="*/ 1727209 w 9120436"/>
              <a:gd name="connsiteY785" fmla="*/ 2089573 h 2663544"/>
              <a:gd name="connsiteX786" fmla="*/ 1755135 w 9120436"/>
              <a:gd name="connsiteY786" fmla="*/ 2073779 h 2663544"/>
              <a:gd name="connsiteX787" fmla="*/ 1929758 w 9120436"/>
              <a:gd name="connsiteY787" fmla="*/ 2105198 h 2663544"/>
              <a:gd name="connsiteX788" fmla="*/ 1990153 w 9120436"/>
              <a:gd name="connsiteY788" fmla="*/ 1992290 h 2663544"/>
              <a:gd name="connsiteX789" fmla="*/ 1866334 w 9120436"/>
              <a:gd name="connsiteY789" fmla="*/ 1865268 h 2663544"/>
              <a:gd name="connsiteX790" fmla="*/ 1863812 w 9120436"/>
              <a:gd name="connsiteY790" fmla="*/ 1833177 h 2663544"/>
              <a:gd name="connsiteX791" fmla="*/ 1872728 w 9120436"/>
              <a:gd name="connsiteY791" fmla="*/ 1820575 h 2663544"/>
              <a:gd name="connsiteX792" fmla="*/ 1923197 w 9120436"/>
              <a:gd name="connsiteY792" fmla="*/ 1753368 h 2663544"/>
              <a:gd name="connsiteX793" fmla="*/ 1932954 w 9120436"/>
              <a:gd name="connsiteY793" fmla="*/ 1741439 h 2663544"/>
              <a:gd name="connsiteX794" fmla="*/ 1964414 w 9120436"/>
              <a:gd name="connsiteY794" fmla="*/ 1735054 h 2663544"/>
              <a:gd name="connsiteX795" fmla="*/ 2120699 w 9120436"/>
              <a:gd name="connsiteY795" fmla="*/ 1819063 h 2663544"/>
              <a:gd name="connsiteX796" fmla="*/ 2165447 w 9120436"/>
              <a:gd name="connsiteY796" fmla="*/ 1773362 h 2663544"/>
              <a:gd name="connsiteX797" fmla="*/ 2212887 w 9120436"/>
              <a:gd name="connsiteY797" fmla="*/ 1730349 h 2663544"/>
              <a:gd name="connsiteX798" fmla="*/ 2134492 w 9120436"/>
              <a:gd name="connsiteY798" fmla="*/ 1571404 h 2663544"/>
              <a:gd name="connsiteX799" fmla="*/ 2141895 w 9120436"/>
              <a:gd name="connsiteY799" fmla="*/ 1540152 h 2663544"/>
              <a:gd name="connsiteX800" fmla="*/ 2154345 w 9120436"/>
              <a:gd name="connsiteY800" fmla="*/ 1530743 h 2663544"/>
              <a:gd name="connsiteX801" fmla="*/ 2221636 w 9120436"/>
              <a:gd name="connsiteY801" fmla="*/ 1483026 h 2663544"/>
              <a:gd name="connsiteX802" fmla="*/ 2234589 w 9120436"/>
              <a:gd name="connsiteY802" fmla="*/ 1474457 h 2663544"/>
              <a:gd name="connsiteX803" fmla="*/ 2266552 w 9120436"/>
              <a:gd name="connsiteY803" fmla="*/ 1478154 h 2663544"/>
              <a:gd name="connsiteX804" fmla="*/ 2389359 w 9120436"/>
              <a:gd name="connsiteY804" fmla="*/ 1606184 h 2663544"/>
              <a:gd name="connsiteX805" fmla="*/ 2504428 w 9120436"/>
              <a:gd name="connsiteY805" fmla="*/ 1549898 h 2663544"/>
              <a:gd name="connsiteX806" fmla="*/ 2478857 w 9120436"/>
              <a:gd name="connsiteY806" fmla="*/ 1375830 h 2663544"/>
              <a:gd name="connsiteX807" fmla="*/ 2495680 w 9120436"/>
              <a:gd name="connsiteY807" fmla="*/ 1348443 h 2663544"/>
              <a:gd name="connsiteX808" fmla="*/ 2510316 w 9120436"/>
              <a:gd name="connsiteY808" fmla="*/ 1343403 h 2663544"/>
              <a:gd name="connsiteX809" fmla="*/ 2589889 w 9120436"/>
              <a:gd name="connsiteY809" fmla="*/ 1319040 h 2663544"/>
              <a:gd name="connsiteX810" fmla="*/ 2604692 w 9120436"/>
              <a:gd name="connsiteY810" fmla="*/ 1315008 h 2663544"/>
              <a:gd name="connsiteX811" fmla="*/ 2634132 w 9120436"/>
              <a:gd name="connsiteY811" fmla="*/ 1328449 h 2663544"/>
              <a:gd name="connsiteX812" fmla="*/ 2711349 w 9120436"/>
              <a:gd name="connsiteY812" fmla="*/ 1488235 h 2663544"/>
              <a:gd name="connsiteX813" fmla="*/ 2838026 w 9120436"/>
              <a:gd name="connsiteY813" fmla="*/ 1470593 h 2663544"/>
              <a:gd name="connsiteX814" fmla="*/ 2868308 w 9120436"/>
              <a:gd name="connsiteY814" fmla="*/ 1295854 h 2663544"/>
              <a:gd name="connsiteX815" fmla="*/ 2892699 w 9120436"/>
              <a:gd name="connsiteY815" fmla="*/ 1275019 h 2663544"/>
              <a:gd name="connsiteX816" fmla="*/ 8514025 w 9120436"/>
              <a:gd name="connsiteY816" fmla="*/ 1248781 h 2663544"/>
              <a:gd name="connsiteX817" fmla="*/ 8532215 w 9120436"/>
              <a:gd name="connsiteY817" fmla="*/ 1255266 h 2663544"/>
              <a:gd name="connsiteX818" fmla="*/ 8533992 w 9120436"/>
              <a:gd name="connsiteY818" fmla="*/ 1290863 h 2663544"/>
              <a:gd name="connsiteX819" fmla="*/ 8533078 w 9120436"/>
              <a:gd name="connsiteY819" fmla="*/ 1291821 h 2663544"/>
              <a:gd name="connsiteX820" fmla="*/ 8394119 w 9120436"/>
              <a:gd name="connsiteY820" fmla="*/ 1437998 h 2663544"/>
              <a:gd name="connsiteX821" fmla="*/ 8375277 w 9120436"/>
              <a:gd name="connsiteY821" fmla="*/ 1445894 h 2663544"/>
              <a:gd name="connsiteX822" fmla="*/ 8358455 w 9120436"/>
              <a:gd name="connsiteY822" fmla="*/ 1439006 h 2663544"/>
              <a:gd name="connsiteX823" fmla="*/ 8357221 w 9120436"/>
              <a:gd name="connsiteY823" fmla="*/ 1403623 h 2663544"/>
              <a:gd name="connsiteX824" fmla="*/ 8357445 w 9120436"/>
              <a:gd name="connsiteY824" fmla="*/ 1403386 h 2663544"/>
              <a:gd name="connsiteX825" fmla="*/ 8496571 w 9120436"/>
              <a:gd name="connsiteY825" fmla="*/ 1257041 h 2663544"/>
              <a:gd name="connsiteX826" fmla="*/ 8514025 w 9120436"/>
              <a:gd name="connsiteY826" fmla="*/ 1248781 h 2663544"/>
              <a:gd name="connsiteX827" fmla="*/ 6369772 w 9120436"/>
              <a:gd name="connsiteY827" fmla="*/ 1247900 h 2663544"/>
              <a:gd name="connsiteX828" fmla="*/ 6626910 w 9120436"/>
              <a:gd name="connsiteY828" fmla="*/ 1456107 h 2663544"/>
              <a:gd name="connsiteX829" fmla="*/ 6429949 w 9120436"/>
              <a:gd name="connsiteY829" fmla="*/ 1821919 h 2663544"/>
              <a:gd name="connsiteX830" fmla="*/ 6345595 w 9120436"/>
              <a:gd name="connsiteY830" fmla="*/ 1834352 h 2663544"/>
              <a:gd name="connsiteX831" fmla="*/ 6345594 w 9120436"/>
              <a:gd name="connsiteY831" fmla="*/ 1834520 h 2663544"/>
              <a:gd name="connsiteX832" fmla="*/ 6063979 w 9120436"/>
              <a:gd name="connsiteY832" fmla="*/ 1625505 h 2663544"/>
              <a:gd name="connsiteX833" fmla="*/ 6260639 w 9120436"/>
              <a:gd name="connsiteY833" fmla="*/ 1259393 h 2663544"/>
              <a:gd name="connsiteX834" fmla="*/ 6319114 w 9120436"/>
              <a:gd name="connsiteY834" fmla="*/ 1248067 h 2663544"/>
              <a:gd name="connsiteX835" fmla="*/ 6369772 w 9120436"/>
              <a:gd name="connsiteY835" fmla="*/ 1247900 h 2663544"/>
              <a:gd name="connsiteX836" fmla="*/ 4880018 w 9120436"/>
              <a:gd name="connsiteY836" fmla="*/ 1227133 h 2663544"/>
              <a:gd name="connsiteX837" fmla="*/ 5225376 w 9120436"/>
              <a:gd name="connsiteY837" fmla="*/ 1571756 h 2663544"/>
              <a:gd name="connsiteX838" fmla="*/ 5089429 w 9120436"/>
              <a:gd name="connsiteY838" fmla="*/ 1846113 h 2663544"/>
              <a:gd name="connsiteX839" fmla="*/ 4880320 w 9120436"/>
              <a:gd name="connsiteY839" fmla="*/ 1916681 h 2663544"/>
              <a:gd name="connsiteX840" fmla="*/ 4534963 w 9120436"/>
              <a:gd name="connsiteY840" fmla="*/ 1572058 h 2663544"/>
              <a:gd name="connsiteX841" fmla="*/ 4880018 w 9120436"/>
              <a:gd name="connsiteY841" fmla="*/ 1227133 h 2663544"/>
              <a:gd name="connsiteX842" fmla="*/ 4879310 w 9120436"/>
              <a:gd name="connsiteY842" fmla="*/ 1193866 h 2663544"/>
              <a:gd name="connsiteX843" fmla="*/ 4879380 w 9120436"/>
              <a:gd name="connsiteY843" fmla="*/ 1193874 h 2663544"/>
              <a:gd name="connsiteX844" fmla="*/ 4817937 w 9120436"/>
              <a:gd name="connsiteY844" fmla="*/ 1198759 h 2663544"/>
              <a:gd name="connsiteX845" fmla="*/ 4650183 w 9120436"/>
              <a:gd name="connsiteY845" fmla="*/ 1271154 h 2663544"/>
              <a:gd name="connsiteX846" fmla="*/ 4578665 w 9120436"/>
              <a:gd name="connsiteY846" fmla="*/ 1801233 h 2663544"/>
              <a:gd name="connsiteX847" fmla="*/ 4880320 w 9120436"/>
              <a:gd name="connsiteY847" fmla="*/ 1950118 h 2663544"/>
              <a:gd name="connsiteX848" fmla="*/ 5109449 w 9120436"/>
              <a:gd name="connsiteY848" fmla="*/ 1872661 h 2663544"/>
              <a:gd name="connsiteX849" fmla="*/ 5181245 w 9120436"/>
              <a:gd name="connsiteY849" fmla="*/ 1342860 h 2663544"/>
              <a:gd name="connsiteX850" fmla="*/ 4966364 w 9120436"/>
              <a:gd name="connsiteY850" fmla="*/ 1203806 h 2663544"/>
              <a:gd name="connsiteX851" fmla="*/ 4879380 w 9120436"/>
              <a:gd name="connsiteY851" fmla="*/ 1193874 h 2663544"/>
              <a:gd name="connsiteX852" fmla="*/ 4879479 w 9120436"/>
              <a:gd name="connsiteY852" fmla="*/ 1193866 h 2663544"/>
              <a:gd name="connsiteX853" fmla="*/ 4880196 w 9120436"/>
              <a:gd name="connsiteY853" fmla="*/ 1143460 h 2663544"/>
              <a:gd name="connsiteX854" fmla="*/ 5309327 w 9120436"/>
              <a:gd name="connsiteY854" fmla="*/ 1571761 h 2663544"/>
              <a:gd name="connsiteX855" fmla="*/ 5140403 w 9120436"/>
              <a:gd name="connsiteY855" fmla="*/ 1912650 h 2663544"/>
              <a:gd name="connsiteX856" fmla="*/ 4950118 w 9120436"/>
              <a:gd name="connsiteY856" fmla="*/ 1994750 h 2663544"/>
              <a:gd name="connsiteX857" fmla="*/ 4880414 w 9120436"/>
              <a:gd name="connsiteY857" fmla="*/ 2000347 h 2663544"/>
              <a:gd name="connsiteX858" fmla="*/ 4794030 w 9120436"/>
              <a:gd name="connsiteY858" fmla="*/ 1991680 h 2663544"/>
              <a:gd name="connsiteX859" fmla="*/ 4451358 w 9120436"/>
              <a:gd name="connsiteY859" fmla="*/ 1572054 h 2663544"/>
              <a:gd name="connsiteX860" fmla="*/ 4880196 w 9120436"/>
              <a:gd name="connsiteY860" fmla="*/ 1143460 h 2663544"/>
              <a:gd name="connsiteX861" fmla="*/ 7153415 w 9120436"/>
              <a:gd name="connsiteY861" fmla="*/ 1130789 h 2663544"/>
              <a:gd name="connsiteX862" fmla="*/ 7167729 w 9120436"/>
              <a:gd name="connsiteY862" fmla="*/ 1143797 h 2663544"/>
              <a:gd name="connsiteX863" fmla="*/ 7252517 w 9120436"/>
              <a:gd name="connsiteY863" fmla="*/ 1326602 h 2663544"/>
              <a:gd name="connsiteX864" fmla="*/ 7240803 w 9120436"/>
              <a:gd name="connsiteY864" fmla="*/ 1360018 h 2663544"/>
              <a:gd name="connsiteX865" fmla="*/ 7240404 w 9120436"/>
              <a:gd name="connsiteY865" fmla="*/ 1360206 h 2663544"/>
              <a:gd name="connsiteX866" fmla="*/ 7229637 w 9120436"/>
              <a:gd name="connsiteY866" fmla="*/ 1362222 h 2663544"/>
              <a:gd name="connsiteX867" fmla="*/ 7206758 w 9120436"/>
              <a:gd name="connsiteY867" fmla="*/ 1347772 h 2663544"/>
              <a:gd name="connsiteX868" fmla="*/ 7121971 w 9120436"/>
              <a:gd name="connsiteY868" fmla="*/ 1165303 h 2663544"/>
              <a:gd name="connsiteX869" fmla="*/ 7134083 w 9120436"/>
              <a:gd name="connsiteY869" fmla="*/ 1131700 h 2663544"/>
              <a:gd name="connsiteX870" fmla="*/ 7153415 w 9120436"/>
              <a:gd name="connsiteY870" fmla="*/ 1130789 h 2663544"/>
              <a:gd name="connsiteX871" fmla="*/ 1961555 w 9120436"/>
              <a:gd name="connsiteY871" fmla="*/ 1118762 h 2663544"/>
              <a:gd name="connsiteX872" fmla="*/ 1911084 w 9120436"/>
              <a:gd name="connsiteY872" fmla="*/ 1250824 h 2663544"/>
              <a:gd name="connsiteX873" fmla="*/ 1890729 w 9120436"/>
              <a:gd name="connsiteY873" fmla="*/ 1266618 h 2663544"/>
              <a:gd name="connsiteX874" fmla="*/ 1835718 w 9120436"/>
              <a:gd name="connsiteY874" fmla="*/ 1288797 h 2663544"/>
              <a:gd name="connsiteX875" fmla="*/ 1809306 w 9120436"/>
              <a:gd name="connsiteY875" fmla="*/ 1290981 h 2663544"/>
              <a:gd name="connsiteX876" fmla="*/ 1684312 w 9120436"/>
              <a:gd name="connsiteY876" fmla="*/ 1227974 h 2663544"/>
              <a:gd name="connsiteX877" fmla="*/ 1670686 w 9120436"/>
              <a:gd name="connsiteY877" fmla="*/ 1249144 h 2663544"/>
              <a:gd name="connsiteX878" fmla="*/ 1780371 w 9120436"/>
              <a:gd name="connsiteY878" fmla="*/ 1338530 h 2663544"/>
              <a:gd name="connsiteX879" fmla="*/ 1789119 w 9120436"/>
              <a:gd name="connsiteY879" fmla="*/ 1362725 h 2663544"/>
              <a:gd name="connsiteX880" fmla="*/ 1787100 w 9120436"/>
              <a:gd name="connsiteY880" fmla="*/ 1391120 h 2663544"/>
              <a:gd name="connsiteX881" fmla="*/ 1792147 w 9120436"/>
              <a:gd name="connsiteY881" fmla="*/ 1419347 h 2663544"/>
              <a:gd name="connsiteX882" fmla="*/ 1785754 w 9120436"/>
              <a:gd name="connsiteY882" fmla="*/ 1444214 h 2663544"/>
              <a:gd name="connsiteX883" fmla="*/ 1685994 w 9120436"/>
              <a:gd name="connsiteY883" fmla="*/ 1545026 h 2663544"/>
              <a:gd name="connsiteX884" fmla="*/ 1701640 w 9120436"/>
              <a:gd name="connsiteY884" fmla="*/ 1564684 h 2663544"/>
              <a:gd name="connsiteX885" fmla="*/ 1819400 w 9120436"/>
              <a:gd name="connsiteY885" fmla="*/ 1489075 h 2663544"/>
              <a:gd name="connsiteX886" fmla="*/ 1832690 w 9120436"/>
              <a:gd name="connsiteY886" fmla="*/ 1484538 h 2663544"/>
              <a:gd name="connsiteX887" fmla="*/ 1845644 w 9120436"/>
              <a:gd name="connsiteY887" fmla="*/ 1488067 h 2663544"/>
              <a:gd name="connsiteX888" fmla="*/ 1902673 w 9120436"/>
              <a:gd name="connsiteY888" fmla="*/ 1504868 h 2663544"/>
              <a:gd name="connsiteX889" fmla="*/ 1924543 w 9120436"/>
              <a:gd name="connsiteY889" fmla="*/ 1518478 h 2663544"/>
              <a:gd name="connsiteX890" fmla="*/ 1989144 w 9120436"/>
              <a:gd name="connsiteY890" fmla="*/ 1644493 h 2663544"/>
              <a:gd name="connsiteX891" fmla="*/ 2012024 w 9120436"/>
              <a:gd name="connsiteY891" fmla="*/ 1636092 h 2663544"/>
              <a:gd name="connsiteX892" fmla="*/ 1976527 w 9120436"/>
              <a:gd name="connsiteY892" fmla="*/ 1501676 h 2663544"/>
              <a:gd name="connsiteX893" fmla="*/ 1984434 w 9120436"/>
              <a:gd name="connsiteY893" fmla="*/ 1476137 h 2663544"/>
              <a:gd name="connsiteX894" fmla="*/ 2019930 w 9120436"/>
              <a:gd name="connsiteY894" fmla="*/ 1423043 h 2663544"/>
              <a:gd name="connsiteX895" fmla="*/ 2039949 w 9120436"/>
              <a:gd name="connsiteY895" fmla="*/ 1406242 h 2663544"/>
              <a:gd name="connsiteX896" fmla="*/ 2178570 w 9120436"/>
              <a:gd name="connsiteY896" fmla="*/ 1384063 h 2663544"/>
              <a:gd name="connsiteX897" fmla="*/ 2178570 w 9120436"/>
              <a:gd name="connsiteY897" fmla="*/ 1372134 h 2663544"/>
              <a:gd name="connsiteX898" fmla="*/ 2178570 w 9120436"/>
              <a:gd name="connsiteY898" fmla="*/ 1360205 h 2663544"/>
              <a:gd name="connsiteX899" fmla="*/ 2038267 w 9120436"/>
              <a:gd name="connsiteY899" fmla="*/ 1352140 h 2663544"/>
              <a:gd name="connsiteX900" fmla="*/ 2016734 w 9120436"/>
              <a:gd name="connsiteY900" fmla="*/ 1337354 h 2663544"/>
              <a:gd name="connsiteX901" fmla="*/ 1974172 w 9120436"/>
              <a:gd name="connsiteY901" fmla="*/ 1287117 h 2663544"/>
              <a:gd name="connsiteX902" fmla="*/ 1963741 w 9120436"/>
              <a:gd name="connsiteY902" fmla="*/ 1262586 h 2663544"/>
              <a:gd name="connsiteX903" fmla="*/ 1985275 w 9120436"/>
              <a:gd name="connsiteY903" fmla="*/ 1124811 h 2663544"/>
              <a:gd name="connsiteX904" fmla="*/ 1961555 w 9120436"/>
              <a:gd name="connsiteY904" fmla="*/ 1118762 h 2663544"/>
              <a:gd name="connsiteX905" fmla="*/ 8663642 w 9120436"/>
              <a:gd name="connsiteY905" fmla="*/ 1090911 h 2663544"/>
              <a:gd name="connsiteX906" fmla="*/ 8681708 w 9120436"/>
              <a:gd name="connsiteY906" fmla="*/ 1097843 h 2663544"/>
              <a:gd name="connsiteX907" fmla="*/ 8682633 w 9120436"/>
              <a:gd name="connsiteY907" fmla="*/ 1133547 h 2663544"/>
              <a:gd name="connsiteX908" fmla="*/ 8671194 w 9120436"/>
              <a:gd name="connsiteY908" fmla="*/ 1145645 h 2663544"/>
              <a:gd name="connsiteX909" fmla="*/ 8652856 w 9120436"/>
              <a:gd name="connsiteY909" fmla="*/ 1153542 h 2663544"/>
              <a:gd name="connsiteX910" fmla="*/ 8652856 w 9120436"/>
              <a:gd name="connsiteY910" fmla="*/ 1153541 h 2663544"/>
              <a:gd name="connsiteX911" fmla="*/ 8627692 w 9120436"/>
              <a:gd name="connsiteY911" fmla="*/ 1127935 h 2663544"/>
              <a:gd name="connsiteX912" fmla="*/ 8634519 w 9120436"/>
              <a:gd name="connsiteY912" fmla="*/ 1110865 h 2663544"/>
              <a:gd name="connsiteX913" fmla="*/ 8645959 w 9120436"/>
              <a:gd name="connsiteY913" fmla="*/ 1098767 h 2663544"/>
              <a:gd name="connsiteX914" fmla="*/ 8663642 w 9120436"/>
              <a:gd name="connsiteY914" fmla="*/ 1090911 h 2663544"/>
              <a:gd name="connsiteX915" fmla="*/ 1949442 w 9120436"/>
              <a:gd name="connsiteY915" fmla="*/ 1065500 h 2663544"/>
              <a:gd name="connsiteX916" fmla="*/ 2022958 w 9120436"/>
              <a:gd name="connsiteY916" fmla="*/ 1084486 h 2663544"/>
              <a:gd name="connsiteX917" fmla="*/ 2038772 w 9120436"/>
              <a:gd name="connsiteY917" fmla="*/ 1111873 h 2663544"/>
              <a:gd name="connsiteX918" fmla="*/ 2016397 w 9120436"/>
              <a:gd name="connsiteY918" fmla="*/ 1255697 h 2663544"/>
              <a:gd name="connsiteX919" fmla="*/ 2054416 w 9120436"/>
              <a:gd name="connsiteY919" fmla="*/ 1301734 h 2663544"/>
              <a:gd name="connsiteX920" fmla="*/ 2201113 w 9120436"/>
              <a:gd name="connsiteY920" fmla="*/ 1309967 h 2663544"/>
              <a:gd name="connsiteX921" fmla="*/ 2224496 w 9120436"/>
              <a:gd name="connsiteY921" fmla="*/ 1330969 h 2663544"/>
              <a:gd name="connsiteX922" fmla="*/ 2228702 w 9120436"/>
              <a:gd name="connsiteY922" fmla="*/ 1368438 h 2663544"/>
              <a:gd name="connsiteX923" fmla="*/ 2228702 w 9120436"/>
              <a:gd name="connsiteY923" fmla="*/ 1406242 h 2663544"/>
              <a:gd name="connsiteX924" fmla="*/ 2207505 w 9120436"/>
              <a:gd name="connsiteY924" fmla="*/ 1429428 h 2663544"/>
              <a:gd name="connsiteX925" fmla="*/ 2062659 w 9120436"/>
              <a:gd name="connsiteY925" fmla="*/ 1452783 h 2663544"/>
              <a:gd name="connsiteX926" fmla="*/ 2029014 w 9120436"/>
              <a:gd name="connsiteY926" fmla="*/ 1503188 h 2663544"/>
              <a:gd name="connsiteX927" fmla="*/ 2066025 w 9120436"/>
              <a:gd name="connsiteY927" fmla="*/ 1643821 h 2663544"/>
              <a:gd name="connsiteX928" fmla="*/ 2053241 w 9120436"/>
              <a:gd name="connsiteY928" fmla="*/ 1672720 h 2663544"/>
              <a:gd name="connsiteX929" fmla="*/ 1981743 w 9120436"/>
              <a:gd name="connsiteY929" fmla="*/ 1699099 h 2663544"/>
              <a:gd name="connsiteX930" fmla="*/ 1976022 w 9120436"/>
              <a:gd name="connsiteY930" fmla="*/ 1699099 h 2663544"/>
              <a:gd name="connsiteX931" fmla="*/ 1953648 w 9120436"/>
              <a:gd name="connsiteY931" fmla="*/ 1685489 h 2663544"/>
              <a:gd name="connsiteX932" fmla="*/ 1886355 w 9120436"/>
              <a:gd name="connsiteY932" fmla="*/ 1553763 h 2663544"/>
              <a:gd name="connsiteX933" fmla="*/ 1834372 w 9120436"/>
              <a:gd name="connsiteY933" fmla="*/ 1538809 h 2663544"/>
              <a:gd name="connsiteX934" fmla="*/ 1711397 w 9120436"/>
              <a:gd name="connsiteY934" fmla="*/ 1617946 h 2663544"/>
              <a:gd name="connsiteX935" fmla="*/ 1679938 w 9120436"/>
              <a:gd name="connsiteY935" fmla="*/ 1614585 h 2663544"/>
              <a:gd name="connsiteX936" fmla="*/ 1631993 w 9120436"/>
              <a:gd name="connsiteY936" fmla="*/ 1554603 h 2663544"/>
              <a:gd name="connsiteX937" fmla="*/ 1635526 w 9120436"/>
              <a:gd name="connsiteY937" fmla="*/ 1523518 h 2663544"/>
              <a:gd name="connsiteX938" fmla="*/ 1739996 w 9120436"/>
              <a:gd name="connsiteY938" fmla="*/ 1418843 h 2663544"/>
              <a:gd name="connsiteX939" fmla="*/ 1736631 w 9120436"/>
              <a:gd name="connsiteY939" fmla="*/ 1393808 h 2663544"/>
              <a:gd name="connsiteX940" fmla="*/ 1736631 w 9120436"/>
              <a:gd name="connsiteY940" fmla="*/ 1368605 h 2663544"/>
              <a:gd name="connsiteX941" fmla="*/ 1622067 w 9120436"/>
              <a:gd name="connsiteY941" fmla="*/ 1275019 h 2663544"/>
              <a:gd name="connsiteX942" fmla="*/ 1615338 w 9120436"/>
              <a:gd name="connsiteY942" fmla="*/ 1244608 h 2663544"/>
              <a:gd name="connsiteX943" fmla="*/ 1656891 w 9120436"/>
              <a:gd name="connsiteY943" fmla="*/ 1179921 h 2663544"/>
              <a:gd name="connsiteX944" fmla="*/ 1687845 w 9120436"/>
              <a:gd name="connsiteY944" fmla="*/ 1173536 h 2663544"/>
              <a:gd name="connsiteX945" fmla="*/ 1818222 w 9120436"/>
              <a:gd name="connsiteY945" fmla="*/ 1239399 h 2663544"/>
              <a:gd name="connsiteX946" fmla="*/ 1868691 w 9120436"/>
              <a:gd name="connsiteY946" fmla="*/ 1219405 h 2663544"/>
              <a:gd name="connsiteX947" fmla="*/ 1922524 w 9120436"/>
              <a:gd name="connsiteY947" fmla="*/ 1081462 h 2663544"/>
              <a:gd name="connsiteX948" fmla="*/ 1949442 w 9120436"/>
              <a:gd name="connsiteY948" fmla="*/ 1065500 h 2663544"/>
              <a:gd name="connsiteX949" fmla="*/ 6204450 w 9120436"/>
              <a:gd name="connsiteY949" fmla="*/ 1061299 h 2663544"/>
              <a:gd name="connsiteX950" fmla="*/ 6201254 w 9120436"/>
              <a:gd name="connsiteY950" fmla="*/ 1062308 h 2663544"/>
              <a:gd name="connsiteX951" fmla="*/ 6198226 w 9120436"/>
              <a:gd name="connsiteY951" fmla="*/ 1063148 h 2663544"/>
              <a:gd name="connsiteX952" fmla="*/ 6224974 w 9120436"/>
              <a:gd name="connsiteY952" fmla="*/ 1225117 h 2663544"/>
              <a:gd name="connsiteX953" fmla="*/ 6211516 w 9120436"/>
              <a:gd name="connsiteY953" fmla="*/ 1251664 h 2663544"/>
              <a:gd name="connsiteX954" fmla="*/ 6200245 w 9120436"/>
              <a:gd name="connsiteY954" fmla="*/ 1257377 h 2663544"/>
              <a:gd name="connsiteX955" fmla="*/ 6129420 w 9120436"/>
              <a:gd name="connsiteY955" fmla="*/ 1305262 h 2663544"/>
              <a:gd name="connsiteX956" fmla="*/ 6120000 w 9120436"/>
              <a:gd name="connsiteY956" fmla="*/ 1313831 h 2663544"/>
              <a:gd name="connsiteX957" fmla="*/ 6090391 w 9120436"/>
              <a:gd name="connsiteY957" fmla="*/ 1317024 h 2663544"/>
              <a:gd name="connsiteX958" fmla="*/ 5947901 w 9120436"/>
              <a:gd name="connsiteY958" fmla="*/ 1235367 h 2663544"/>
              <a:gd name="connsiteX959" fmla="*/ 5944032 w 9120436"/>
              <a:gd name="connsiteY959" fmla="*/ 1240575 h 2663544"/>
              <a:gd name="connsiteX960" fmla="*/ 6062129 w 9120436"/>
              <a:gd name="connsiteY960" fmla="*/ 1355836 h 2663544"/>
              <a:gd name="connsiteX961" fmla="*/ 6067008 w 9120436"/>
              <a:gd name="connsiteY961" fmla="*/ 1385239 h 2663544"/>
              <a:gd name="connsiteX962" fmla="*/ 6061288 w 9120436"/>
              <a:gd name="connsiteY962" fmla="*/ 1396496 h 2663544"/>
              <a:gd name="connsiteX963" fmla="*/ 6032857 w 9120436"/>
              <a:gd name="connsiteY963" fmla="*/ 1476809 h 2663544"/>
              <a:gd name="connsiteX964" fmla="*/ 6030333 w 9120436"/>
              <a:gd name="connsiteY964" fmla="*/ 1489242 h 2663544"/>
              <a:gd name="connsiteX965" fmla="*/ 6008295 w 9120436"/>
              <a:gd name="connsiteY965" fmla="*/ 1509237 h 2663544"/>
              <a:gd name="connsiteX966" fmla="*/ 5845281 w 9120436"/>
              <a:gd name="connsiteY966" fmla="*/ 1526039 h 2663544"/>
              <a:gd name="connsiteX967" fmla="*/ 5845281 w 9120436"/>
              <a:gd name="connsiteY967" fmla="*/ 1532591 h 2663544"/>
              <a:gd name="connsiteX968" fmla="*/ 6007791 w 9120436"/>
              <a:gd name="connsiteY968" fmla="*/ 1557122 h 2663544"/>
              <a:gd name="connsiteX969" fmla="*/ 6028483 w 9120436"/>
              <a:gd name="connsiteY969" fmla="*/ 1578628 h 2663544"/>
              <a:gd name="connsiteX970" fmla="*/ 6030502 w 9120436"/>
              <a:gd name="connsiteY970" fmla="*/ 1591062 h 2663544"/>
              <a:gd name="connsiteX971" fmla="*/ 6055063 w 9120436"/>
              <a:gd name="connsiteY971" fmla="*/ 1672550 h 2663544"/>
              <a:gd name="connsiteX972" fmla="*/ 6060279 w 9120436"/>
              <a:gd name="connsiteY972" fmla="*/ 1684144 h 2663544"/>
              <a:gd name="connsiteX973" fmla="*/ 6054223 w 9120436"/>
              <a:gd name="connsiteY973" fmla="*/ 1713211 h 2663544"/>
              <a:gd name="connsiteX974" fmla="*/ 5932424 w 9120436"/>
              <a:gd name="connsiteY974" fmla="*/ 1823432 h 2663544"/>
              <a:gd name="connsiteX975" fmla="*/ 5936125 w 9120436"/>
              <a:gd name="connsiteY975" fmla="*/ 1828641 h 2663544"/>
              <a:gd name="connsiteX976" fmla="*/ 6081812 w 9120436"/>
              <a:gd name="connsiteY976" fmla="*/ 1753367 h 2663544"/>
              <a:gd name="connsiteX977" fmla="*/ 6111252 w 9120436"/>
              <a:gd name="connsiteY977" fmla="*/ 1757904 h 2663544"/>
              <a:gd name="connsiteX978" fmla="*/ 6120168 w 9120436"/>
              <a:gd name="connsiteY978" fmla="*/ 1766809 h 2663544"/>
              <a:gd name="connsiteX979" fmla="*/ 6188301 w 9120436"/>
              <a:gd name="connsiteY979" fmla="*/ 1818223 h 2663544"/>
              <a:gd name="connsiteX980" fmla="*/ 6199235 w 9120436"/>
              <a:gd name="connsiteY980" fmla="*/ 1824440 h 2663544"/>
              <a:gd name="connsiteX981" fmla="*/ 6211516 w 9120436"/>
              <a:gd name="connsiteY981" fmla="*/ 1851491 h 2663544"/>
              <a:gd name="connsiteX982" fmla="*/ 6177870 w 9120436"/>
              <a:gd name="connsiteY982" fmla="*/ 2012117 h 2663544"/>
              <a:gd name="connsiteX983" fmla="*/ 6183926 w 9120436"/>
              <a:gd name="connsiteY983" fmla="*/ 2014133 h 2663544"/>
              <a:gd name="connsiteX984" fmla="*/ 6257611 w 9120436"/>
              <a:gd name="connsiteY984" fmla="*/ 1867453 h 2663544"/>
              <a:gd name="connsiteX985" fmla="*/ 6284023 w 9120436"/>
              <a:gd name="connsiteY985" fmla="*/ 1853844 h 2663544"/>
              <a:gd name="connsiteX986" fmla="*/ 6296640 w 9120436"/>
              <a:gd name="connsiteY986" fmla="*/ 1855860 h 2663544"/>
              <a:gd name="connsiteX987" fmla="*/ 6381764 w 9120436"/>
              <a:gd name="connsiteY987" fmla="*/ 1857876 h 2663544"/>
              <a:gd name="connsiteX988" fmla="*/ 6394381 w 9120436"/>
              <a:gd name="connsiteY988" fmla="*/ 1856364 h 2663544"/>
              <a:gd name="connsiteX989" fmla="*/ 6396737 w 9120436"/>
              <a:gd name="connsiteY989" fmla="*/ 1856364 h 2663544"/>
              <a:gd name="connsiteX990" fmla="*/ 6419615 w 9120436"/>
              <a:gd name="connsiteY990" fmla="*/ 1871317 h 2663544"/>
              <a:gd name="connsiteX991" fmla="*/ 6486907 w 9120436"/>
              <a:gd name="connsiteY991" fmla="*/ 2021022 h 2663544"/>
              <a:gd name="connsiteX992" fmla="*/ 6490103 w 9120436"/>
              <a:gd name="connsiteY992" fmla="*/ 2020014 h 2663544"/>
              <a:gd name="connsiteX993" fmla="*/ 6493131 w 9120436"/>
              <a:gd name="connsiteY993" fmla="*/ 2020014 h 2663544"/>
              <a:gd name="connsiteX994" fmla="*/ 6465878 w 9120436"/>
              <a:gd name="connsiteY994" fmla="*/ 1857204 h 2663544"/>
              <a:gd name="connsiteX995" fmla="*/ 6479337 w 9120436"/>
              <a:gd name="connsiteY995" fmla="*/ 1830657 h 2663544"/>
              <a:gd name="connsiteX996" fmla="*/ 6490608 w 9120436"/>
              <a:gd name="connsiteY996" fmla="*/ 1824944 h 2663544"/>
              <a:gd name="connsiteX997" fmla="*/ 6560423 w 9120436"/>
              <a:gd name="connsiteY997" fmla="*/ 1776386 h 2663544"/>
              <a:gd name="connsiteX998" fmla="*/ 6569844 w 9120436"/>
              <a:gd name="connsiteY998" fmla="*/ 1767817 h 2663544"/>
              <a:gd name="connsiteX999" fmla="*/ 6599452 w 9120436"/>
              <a:gd name="connsiteY999" fmla="*/ 1764625 h 2663544"/>
              <a:gd name="connsiteX1000" fmla="*/ 6741942 w 9120436"/>
              <a:gd name="connsiteY1000" fmla="*/ 1846283 h 2663544"/>
              <a:gd name="connsiteX1001" fmla="*/ 6745812 w 9120436"/>
              <a:gd name="connsiteY1001" fmla="*/ 1841074 h 2663544"/>
              <a:gd name="connsiteX1002" fmla="*/ 6629061 w 9120436"/>
              <a:gd name="connsiteY1002" fmla="*/ 1725812 h 2663544"/>
              <a:gd name="connsiteX1003" fmla="*/ 6624182 w 9120436"/>
              <a:gd name="connsiteY1003" fmla="*/ 1696577 h 2663544"/>
              <a:gd name="connsiteX1004" fmla="*/ 6629902 w 9120436"/>
              <a:gd name="connsiteY1004" fmla="*/ 1685152 h 2663544"/>
              <a:gd name="connsiteX1005" fmla="*/ 6658332 w 9120436"/>
              <a:gd name="connsiteY1005" fmla="*/ 1604839 h 2663544"/>
              <a:gd name="connsiteX1006" fmla="*/ 6660856 w 9120436"/>
              <a:gd name="connsiteY1006" fmla="*/ 1592406 h 2663544"/>
              <a:gd name="connsiteX1007" fmla="*/ 6682894 w 9120436"/>
              <a:gd name="connsiteY1007" fmla="*/ 1572412 h 2663544"/>
              <a:gd name="connsiteX1008" fmla="*/ 6845908 w 9120436"/>
              <a:gd name="connsiteY1008" fmla="*/ 1555610 h 2663544"/>
              <a:gd name="connsiteX1009" fmla="*/ 6845908 w 9120436"/>
              <a:gd name="connsiteY1009" fmla="*/ 1549057 h 2663544"/>
              <a:gd name="connsiteX1010" fmla="*/ 6684576 w 9120436"/>
              <a:gd name="connsiteY1010" fmla="*/ 1523686 h 2663544"/>
              <a:gd name="connsiteX1011" fmla="*/ 6663547 w 9120436"/>
              <a:gd name="connsiteY1011" fmla="*/ 1502852 h 2663544"/>
              <a:gd name="connsiteX1012" fmla="*/ 6661529 w 9120436"/>
              <a:gd name="connsiteY1012" fmla="*/ 1490419 h 2663544"/>
              <a:gd name="connsiteX1013" fmla="*/ 6636968 w 9120436"/>
              <a:gd name="connsiteY1013" fmla="*/ 1408930 h 2663544"/>
              <a:gd name="connsiteX1014" fmla="*/ 6631584 w 9120436"/>
              <a:gd name="connsiteY1014" fmla="*/ 1397336 h 2663544"/>
              <a:gd name="connsiteX1015" fmla="*/ 6637640 w 9120436"/>
              <a:gd name="connsiteY1015" fmla="*/ 1368269 h 2663544"/>
              <a:gd name="connsiteX1016" fmla="*/ 6759606 w 9120436"/>
              <a:gd name="connsiteY1016" fmla="*/ 1258049 h 2663544"/>
              <a:gd name="connsiteX1017" fmla="*/ 6755905 w 9120436"/>
              <a:gd name="connsiteY1017" fmla="*/ 1252841 h 2663544"/>
              <a:gd name="connsiteX1018" fmla="*/ 6610219 w 9120436"/>
              <a:gd name="connsiteY1018" fmla="*/ 1328113 h 2663544"/>
              <a:gd name="connsiteX1019" fmla="*/ 6580779 w 9120436"/>
              <a:gd name="connsiteY1019" fmla="*/ 1323576 h 2663544"/>
              <a:gd name="connsiteX1020" fmla="*/ 6571862 w 9120436"/>
              <a:gd name="connsiteY1020" fmla="*/ 1314671 h 2663544"/>
              <a:gd name="connsiteX1021" fmla="*/ 6504571 w 9120436"/>
              <a:gd name="connsiteY1021" fmla="*/ 1263258 h 2663544"/>
              <a:gd name="connsiteX1022" fmla="*/ 6493468 w 9120436"/>
              <a:gd name="connsiteY1022" fmla="*/ 1257041 h 2663544"/>
              <a:gd name="connsiteX1023" fmla="*/ 6481356 w 9120436"/>
              <a:gd name="connsiteY1023" fmla="*/ 1229990 h 2663544"/>
              <a:gd name="connsiteX1024" fmla="*/ 6515002 w 9120436"/>
              <a:gd name="connsiteY1024" fmla="*/ 1069364 h 2663544"/>
              <a:gd name="connsiteX1025" fmla="*/ 6508945 w 9120436"/>
              <a:gd name="connsiteY1025" fmla="*/ 1067180 h 2663544"/>
              <a:gd name="connsiteX1026" fmla="*/ 6435261 w 9120436"/>
              <a:gd name="connsiteY1026" fmla="*/ 1213860 h 2663544"/>
              <a:gd name="connsiteX1027" fmla="*/ 6408849 w 9120436"/>
              <a:gd name="connsiteY1027" fmla="*/ 1227470 h 2663544"/>
              <a:gd name="connsiteX1028" fmla="*/ 6396231 w 9120436"/>
              <a:gd name="connsiteY1028" fmla="*/ 1225621 h 2663544"/>
              <a:gd name="connsiteX1029" fmla="*/ 6311108 w 9120436"/>
              <a:gd name="connsiteY1029" fmla="*/ 1223605 h 2663544"/>
              <a:gd name="connsiteX1030" fmla="*/ 6297649 w 9120436"/>
              <a:gd name="connsiteY1030" fmla="*/ 1225790 h 2663544"/>
              <a:gd name="connsiteX1031" fmla="*/ 6271742 w 9120436"/>
              <a:gd name="connsiteY1031" fmla="*/ 1211004 h 2663544"/>
              <a:gd name="connsiteX1032" fmla="*/ 6212862 w 9120436"/>
              <a:gd name="connsiteY1032" fmla="*/ 1006189 h 2663544"/>
              <a:gd name="connsiteX1033" fmla="*/ 6241797 w 9120436"/>
              <a:gd name="connsiteY1033" fmla="*/ 1020303 h 2663544"/>
              <a:gd name="connsiteX1034" fmla="*/ 6310267 w 9120436"/>
              <a:gd name="connsiteY1034" fmla="*/ 1172864 h 2663544"/>
              <a:gd name="connsiteX1035" fmla="*/ 6397577 w 9120436"/>
              <a:gd name="connsiteY1035" fmla="*/ 1174712 h 2663544"/>
              <a:gd name="connsiteX1036" fmla="*/ 6472607 w 9120436"/>
              <a:gd name="connsiteY1036" fmla="*/ 1025176 h 2663544"/>
              <a:gd name="connsiteX1037" fmla="*/ 6502384 w 9120436"/>
              <a:gd name="connsiteY1037" fmla="*/ 1012406 h 2663544"/>
              <a:gd name="connsiteX1038" fmla="*/ 6552853 w 9120436"/>
              <a:gd name="connsiteY1038" fmla="*/ 1029208 h 2663544"/>
              <a:gd name="connsiteX1039" fmla="*/ 6567994 w 9120436"/>
              <a:gd name="connsiteY1039" fmla="*/ 1057771 h 2663544"/>
              <a:gd name="connsiteX1040" fmla="*/ 6534348 w 9120436"/>
              <a:gd name="connsiteY1040" fmla="*/ 1221253 h 2663544"/>
              <a:gd name="connsiteX1041" fmla="*/ 6603995 w 9120436"/>
              <a:gd name="connsiteY1041" fmla="*/ 1273843 h 2663544"/>
              <a:gd name="connsiteX1042" fmla="*/ 6751868 w 9120436"/>
              <a:gd name="connsiteY1042" fmla="*/ 1198066 h 2663544"/>
              <a:gd name="connsiteX1043" fmla="*/ 6783495 w 9120436"/>
              <a:gd name="connsiteY1043" fmla="*/ 1205123 h 2663544"/>
              <a:gd name="connsiteX1044" fmla="*/ 6813944 w 9120436"/>
              <a:gd name="connsiteY1044" fmla="*/ 1248976 h 2663544"/>
              <a:gd name="connsiteX1045" fmla="*/ 6809402 w 9120436"/>
              <a:gd name="connsiteY1045" fmla="*/ 1281068 h 2663544"/>
              <a:gd name="connsiteX1046" fmla="*/ 6684576 w 9120436"/>
              <a:gd name="connsiteY1046" fmla="*/ 1393808 h 2663544"/>
              <a:gd name="connsiteX1047" fmla="*/ 6709642 w 9120436"/>
              <a:gd name="connsiteY1047" fmla="*/ 1477817 h 2663544"/>
              <a:gd name="connsiteX1048" fmla="*/ 6875348 w 9120436"/>
              <a:gd name="connsiteY1048" fmla="*/ 1503020 h 2663544"/>
              <a:gd name="connsiteX1049" fmla="*/ 6896713 w 9120436"/>
              <a:gd name="connsiteY1049" fmla="*/ 1527215 h 2663544"/>
              <a:gd name="connsiteX1050" fmla="*/ 6895703 w 9120436"/>
              <a:gd name="connsiteY1050" fmla="*/ 1580476 h 2663544"/>
              <a:gd name="connsiteX1051" fmla="*/ 6873161 w 9120436"/>
              <a:gd name="connsiteY1051" fmla="*/ 1603831 h 2663544"/>
              <a:gd name="connsiteX1052" fmla="*/ 6706950 w 9120436"/>
              <a:gd name="connsiteY1052" fmla="*/ 1621809 h 2663544"/>
              <a:gd name="connsiteX1053" fmla="*/ 6677847 w 9120436"/>
              <a:gd name="connsiteY1053" fmla="*/ 1703970 h 2663544"/>
              <a:gd name="connsiteX1054" fmla="*/ 6796953 w 9120436"/>
              <a:gd name="connsiteY1054" fmla="*/ 1821584 h 2663544"/>
              <a:gd name="connsiteX1055" fmla="*/ 6799981 w 9120436"/>
              <a:gd name="connsiteY1055" fmla="*/ 1853843 h 2663544"/>
              <a:gd name="connsiteX1056" fmla="*/ 6767849 w 9120436"/>
              <a:gd name="connsiteY1056" fmla="*/ 1896352 h 2663544"/>
              <a:gd name="connsiteX1057" fmla="*/ 6735886 w 9120436"/>
              <a:gd name="connsiteY1057" fmla="*/ 1902065 h 2663544"/>
              <a:gd name="connsiteX1058" fmla="*/ 6590536 w 9120436"/>
              <a:gd name="connsiteY1058" fmla="*/ 1818056 h 2663544"/>
              <a:gd name="connsiteX1059" fmla="*/ 6519039 w 9120436"/>
              <a:gd name="connsiteY1059" fmla="*/ 1868461 h 2663544"/>
              <a:gd name="connsiteX1060" fmla="*/ 6546292 w 9120436"/>
              <a:gd name="connsiteY1060" fmla="*/ 2033455 h 2663544"/>
              <a:gd name="connsiteX1061" fmla="*/ 6529469 w 9120436"/>
              <a:gd name="connsiteY1061" fmla="*/ 2061178 h 2663544"/>
              <a:gd name="connsiteX1062" fmla="*/ 6503898 w 9120436"/>
              <a:gd name="connsiteY1062" fmla="*/ 2069747 h 2663544"/>
              <a:gd name="connsiteX1063" fmla="*/ 6477991 w 9120436"/>
              <a:gd name="connsiteY1063" fmla="*/ 2076636 h 2663544"/>
              <a:gd name="connsiteX1064" fmla="*/ 6472607 w 9120436"/>
              <a:gd name="connsiteY1064" fmla="*/ 2076132 h 2663544"/>
              <a:gd name="connsiteX1065" fmla="*/ 6449729 w 9120436"/>
              <a:gd name="connsiteY1065" fmla="*/ 2061178 h 2663544"/>
              <a:gd name="connsiteX1066" fmla="*/ 6381764 w 9120436"/>
              <a:gd name="connsiteY1066" fmla="*/ 1908617 h 2663544"/>
              <a:gd name="connsiteX1067" fmla="*/ 6294621 w 9120436"/>
              <a:gd name="connsiteY1067" fmla="*/ 1906769 h 2663544"/>
              <a:gd name="connsiteX1068" fmla="*/ 6219591 w 9120436"/>
              <a:gd name="connsiteY1068" fmla="*/ 2056306 h 2663544"/>
              <a:gd name="connsiteX1069" fmla="*/ 6189815 w 9120436"/>
              <a:gd name="connsiteY1069" fmla="*/ 2069075 h 2663544"/>
              <a:gd name="connsiteX1070" fmla="*/ 6139346 w 9120436"/>
              <a:gd name="connsiteY1070" fmla="*/ 2052273 h 2663544"/>
              <a:gd name="connsiteX1071" fmla="*/ 6124205 w 9120436"/>
              <a:gd name="connsiteY1071" fmla="*/ 2023710 h 2663544"/>
              <a:gd name="connsiteX1072" fmla="*/ 6157851 w 9120436"/>
              <a:gd name="connsiteY1072" fmla="*/ 1860060 h 2663544"/>
              <a:gd name="connsiteX1073" fmla="*/ 6088204 w 9120436"/>
              <a:gd name="connsiteY1073" fmla="*/ 1807638 h 2663544"/>
              <a:gd name="connsiteX1074" fmla="*/ 5939658 w 9120436"/>
              <a:gd name="connsiteY1074" fmla="*/ 1884423 h 2663544"/>
              <a:gd name="connsiteX1075" fmla="*/ 5908031 w 9120436"/>
              <a:gd name="connsiteY1075" fmla="*/ 1877366 h 2663544"/>
              <a:gd name="connsiteX1076" fmla="*/ 5877582 w 9120436"/>
              <a:gd name="connsiteY1076" fmla="*/ 1833513 h 2663544"/>
              <a:gd name="connsiteX1077" fmla="*/ 5882124 w 9120436"/>
              <a:gd name="connsiteY1077" fmla="*/ 1801422 h 2663544"/>
              <a:gd name="connsiteX1078" fmla="*/ 6006277 w 9120436"/>
              <a:gd name="connsiteY1078" fmla="*/ 1689184 h 2663544"/>
              <a:gd name="connsiteX1079" fmla="*/ 5981211 w 9120436"/>
              <a:gd name="connsiteY1079" fmla="*/ 1605175 h 2663544"/>
              <a:gd name="connsiteX1080" fmla="*/ 5815505 w 9120436"/>
              <a:gd name="connsiteY1080" fmla="*/ 1579972 h 2663544"/>
              <a:gd name="connsiteX1081" fmla="*/ 5794140 w 9120436"/>
              <a:gd name="connsiteY1081" fmla="*/ 1555778 h 2663544"/>
              <a:gd name="connsiteX1082" fmla="*/ 5795150 w 9120436"/>
              <a:gd name="connsiteY1082" fmla="*/ 1502348 h 2663544"/>
              <a:gd name="connsiteX1083" fmla="*/ 5817692 w 9120436"/>
              <a:gd name="connsiteY1083" fmla="*/ 1479161 h 2663544"/>
              <a:gd name="connsiteX1084" fmla="*/ 5983902 w 9120436"/>
              <a:gd name="connsiteY1084" fmla="*/ 1461015 h 2663544"/>
              <a:gd name="connsiteX1085" fmla="*/ 6013006 w 9120436"/>
              <a:gd name="connsiteY1085" fmla="*/ 1378854 h 2663544"/>
              <a:gd name="connsiteX1086" fmla="*/ 5893900 w 9120436"/>
              <a:gd name="connsiteY1086" fmla="*/ 1261241 h 2663544"/>
              <a:gd name="connsiteX1087" fmla="*/ 5890703 w 9120436"/>
              <a:gd name="connsiteY1087" fmla="*/ 1228982 h 2663544"/>
              <a:gd name="connsiteX1088" fmla="*/ 5923004 w 9120436"/>
              <a:gd name="connsiteY1088" fmla="*/ 1186473 h 2663544"/>
              <a:gd name="connsiteX1089" fmla="*/ 5954967 w 9120436"/>
              <a:gd name="connsiteY1089" fmla="*/ 1180761 h 2663544"/>
              <a:gd name="connsiteX1090" fmla="*/ 6100149 w 9120436"/>
              <a:gd name="connsiteY1090" fmla="*/ 1264770 h 2663544"/>
              <a:gd name="connsiteX1091" fmla="*/ 6171814 w 9120436"/>
              <a:gd name="connsiteY1091" fmla="*/ 1214364 h 2663544"/>
              <a:gd name="connsiteX1092" fmla="*/ 6144561 w 9120436"/>
              <a:gd name="connsiteY1092" fmla="*/ 1049370 h 2663544"/>
              <a:gd name="connsiteX1093" fmla="*/ 6161384 w 9120436"/>
              <a:gd name="connsiteY1093" fmla="*/ 1021647 h 2663544"/>
              <a:gd name="connsiteX1094" fmla="*/ 6186955 w 9120436"/>
              <a:gd name="connsiteY1094" fmla="*/ 1013078 h 2663544"/>
              <a:gd name="connsiteX1095" fmla="*/ 6212862 w 9120436"/>
              <a:gd name="connsiteY1095" fmla="*/ 1006189 h 2663544"/>
              <a:gd name="connsiteX1096" fmla="*/ 8117840 w 9120436"/>
              <a:gd name="connsiteY1096" fmla="*/ 997102 h 2663544"/>
              <a:gd name="connsiteX1097" fmla="*/ 8136528 w 9120436"/>
              <a:gd name="connsiteY1097" fmla="*/ 1027466 h 2663544"/>
              <a:gd name="connsiteX1098" fmla="*/ 8134710 w 9120436"/>
              <a:gd name="connsiteY1098" fmla="*/ 1032568 h 2663544"/>
              <a:gd name="connsiteX1099" fmla="*/ 8064894 w 9120436"/>
              <a:gd name="connsiteY1099" fmla="*/ 1222430 h 2663544"/>
              <a:gd name="connsiteX1100" fmla="*/ 8055606 w 9120436"/>
              <a:gd name="connsiteY1100" fmla="*/ 1234358 h 2663544"/>
              <a:gd name="connsiteX1101" fmla="*/ 8041174 w 9120436"/>
              <a:gd name="connsiteY1101" fmla="*/ 1238896 h 2663544"/>
              <a:gd name="connsiteX1102" fmla="*/ 8032595 w 9120436"/>
              <a:gd name="connsiteY1102" fmla="*/ 1237384 h 2663544"/>
              <a:gd name="connsiteX1103" fmla="*/ 8017589 w 9120436"/>
              <a:gd name="connsiteY1103" fmla="*/ 1205046 h 2663544"/>
              <a:gd name="connsiteX1104" fmla="*/ 8017622 w 9120436"/>
              <a:gd name="connsiteY1104" fmla="*/ 1204956 h 2663544"/>
              <a:gd name="connsiteX1105" fmla="*/ 8087437 w 9120436"/>
              <a:gd name="connsiteY1105" fmla="*/ 1015767 h 2663544"/>
              <a:gd name="connsiteX1106" fmla="*/ 8117840 w 9120436"/>
              <a:gd name="connsiteY1106" fmla="*/ 997102 h 2663544"/>
              <a:gd name="connsiteX1107" fmla="*/ 3034012 w 9120436"/>
              <a:gd name="connsiteY1107" fmla="*/ 980482 h 2663544"/>
              <a:gd name="connsiteX1108" fmla="*/ 3059247 w 9120436"/>
              <a:gd name="connsiteY1108" fmla="*/ 1005685 h 2663544"/>
              <a:gd name="connsiteX1109" fmla="*/ 3059247 w 9120436"/>
              <a:gd name="connsiteY1109" fmla="*/ 1132203 h 2663544"/>
              <a:gd name="connsiteX1110" fmla="*/ 3034012 w 9120436"/>
              <a:gd name="connsiteY1110" fmla="*/ 1157406 h 2663544"/>
              <a:gd name="connsiteX1111" fmla="*/ 3008776 w 9120436"/>
              <a:gd name="connsiteY1111" fmla="*/ 1132203 h 2663544"/>
              <a:gd name="connsiteX1112" fmla="*/ 3008776 w 9120436"/>
              <a:gd name="connsiteY1112" fmla="*/ 1005685 h 2663544"/>
              <a:gd name="connsiteX1113" fmla="*/ 3034012 w 9120436"/>
              <a:gd name="connsiteY1113" fmla="*/ 980482 h 2663544"/>
              <a:gd name="connsiteX1114" fmla="*/ 7589312 w 9120436"/>
              <a:gd name="connsiteY1114" fmla="*/ 961496 h 2663544"/>
              <a:gd name="connsiteX1115" fmla="*/ 7616396 w 9120436"/>
              <a:gd name="connsiteY1115" fmla="*/ 984851 h 2663544"/>
              <a:gd name="connsiteX1116" fmla="*/ 7630695 w 9120436"/>
              <a:gd name="connsiteY1116" fmla="*/ 1186473 h 2663544"/>
              <a:gd name="connsiteX1117" fmla="*/ 7607447 w 9120436"/>
              <a:gd name="connsiteY1117" fmla="*/ 1213514 h 2663544"/>
              <a:gd name="connsiteX1118" fmla="*/ 7607311 w 9120436"/>
              <a:gd name="connsiteY1118" fmla="*/ 1213524 h 2663544"/>
              <a:gd name="connsiteX1119" fmla="*/ 7605461 w 9120436"/>
              <a:gd name="connsiteY1119" fmla="*/ 1213524 h 2663544"/>
              <a:gd name="connsiteX1120" fmla="*/ 7580395 w 9120436"/>
              <a:gd name="connsiteY1120" fmla="*/ 1190169 h 2663544"/>
              <a:gd name="connsiteX1121" fmla="*/ 7565927 w 9120436"/>
              <a:gd name="connsiteY1121" fmla="*/ 988547 h 2663544"/>
              <a:gd name="connsiteX1122" fmla="*/ 7589312 w 9120436"/>
              <a:gd name="connsiteY1122" fmla="*/ 961496 h 2663544"/>
              <a:gd name="connsiteX1123" fmla="*/ 7056069 w 9120436"/>
              <a:gd name="connsiteY1123" fmla="*/ 928375 h 2663544"/>
              <a:gd name="connsiteX1124" fmla="*/ 7071199 w 9120436"/>
              <a:gd name="connsiteY1124" fmla="*/ 940364 h 2663544"/>
              <a:gd name="connsiteX1125" fmla="*/ 7072679 w 9120436"/>
              <a:gd name="connsiteY1125" fmla="*/ 943519 h 2663544"/>
              <a:gd name="connsiteX1126" fmla="*/ 7081091 w 9120436"/>
              <a:gd name="connsiteY1126" fmla="*/ 961329 h 2663544"/>
              <a:gd name="connsiteX1127" fmla="*/ 7069378 w 9120436"/>
              <a:gd name="connsiteY1127" fmla="*/ 994745 h 2663544"/>
              <a:gd name="connsiteX1128" fmla="*/ 7068979 w 9120436"/>
              <a:gd name="connsiteY1128" fmla="*/ 994933 h 2663544"/>
              <a:gd name="connsiteX1129" fmla="*/ 7058212 w 9120436"/>
              <a:gd name="connsiteY1129" fmla="*/ 997117 h 2663544"/>
              <a:gd name="connsiteX1130" fmla="*/ 7035501 w 9120436"/>
              <a:gd name="connsiteY1130" fmla="*/ 982667 h 2663544"/>
              <a:gd name="connsiteX1131" fmla="*/ 7027089 w 9120436"/>
              <a:gd name="connsiteY1131" fmla="*/ 964857 h 2663544"/>
              <a:gd name="connsiteX1132" fmla="*/ 7036882 w 9120436"/>
              <a:gd name="connsiteY1132" fmla="*/ 930583 h 2663544"/>
              <a:gd name="connsiteX1133" fmla="*/ 7056069 w 9120436"/>
              <a:gd name="connsiteY1133" fmla="*/ 928375 h 2663544"/>
              <a:gd name="connsiteX1134" fmla="*/ 3092219 w 9120436"/>
              <a:gd name="connsiteY1134" fmla="*/ 922348 h 2663544"/>
              <a:gd name="connsiteX1135" fmla="*/ 3219064 w 9120436"/>
              <a:gd name="connsiteY1135" fmla="*/ 922348 h 2663544"/>
              <a:gd name="connsiteX1136" fmla="*/ 3244298 w 9120436"/>
              <a:gd name="connsiteY1136" fmla="*/ 947551 h 2663544"/>
              <a:gd name="connsiteX1137" fmla="*/ 3219064 w 9120436"/>
              <a:gd name="connsiteY1137" fmla="*/ 972754 h 2663544"/>
              <a:gd name="connsiteX1138" fmla="*/ 3092219 w 9120436"/>
              <a:gd name="connsiteY1138" fmla="*/ 972754 h 2663544"/>
              <a:gd name="connsiteX1139" fmla="*/ 3066984 w 9120436"/>
              <a:gd name="connsiteY1139" fmla="*/ 947551 h 2663544"/>
              <a:gd name="connsiteX1140" fmla="*/ 3092219 w 9120436"/>
              <a:gd name="connsiteY1140" fmla="*/ 922348 h 2663544"/>
              <a:gd name="connsiteX1141" fmla="*/ 2848960 w 9120436"/>
              <a:gd name="connsiteY1141" fmla="*/ 922348 h 2663544"/>
              <a:gd name="connsiteX1142" fmla="*/ 2975636 w 9120436"/>
              <a:gd name="connsiteY1142" fmla="*/ 922348 h 2663544"/>
              <a:gd name="connsiteX1143" fmla="*/ 3000870 w 9120436"/>
              <a:gd name="connsiteY1143" fmla="*/ 947551 h 2663544"/>
              <a:gd name="connsiteX1144" fmla="*/ 2975636 w 9120436"/>
              <a:gd name="connsiteY1144" fmla="*/ 972754 h 2663544"/>
              <a:gd name="connsiteX1145" fmla="*/ 2848960 w 9120436"/>
              <a:gd name="connsiteY1145" fmla="*/ 972754 h 2663544"/>
              <a:gd name="connsiteX1146" fmla="*/ 2823724 w 9120436"/>
              <a:gd name="connsiteY1146" fmla="*/ 947551 h 2663544"/>
              <a:gd name="connsiteX1147" fmla="*/ 2848960 w 9120436"/>
              <a:gd name="connsiteY1147" fmla="*/ 922348 h 2663544"/>
              <a:gd name="connsiteX1148" fmla="*/ 2460421 w 9120436"/>
              <a:gd name="connsiteY1148" fmla="*/ 908621 h 2663544"/>
              <a:gd name="connsiteX1149" fmla="*/ 2451604 w 9120436"/>
              <a:gd name="connsiteY1149" fmla="*/ 912268 h 2663544"/>
              <a:gd name="connsiteX1150" fmla="*/ 2442986 w 9120436"/>
              <a:gd name="connsiteY1150" fmla="*/ 908703 h 2663544"/>
              <a:gd name="connsiteX1151" fmla="*/ 2446555 w 9120436"/>
              <a:gd name="connsiteY1151" fmla="*/ 917308 h 2663544"/>
              <a:gd name="connsiteX1152" fmla="*/ 2442986 w 9120436"/>
              <a:gd name="connsiteY1152" fmla="*/ 925913 h 2663544"/>
              <a:gd name="connsiteX1153" fmla="*/ 2451604 w 9120436"/>
              <a:gd name="connsiteY1153" fmla="*/ 922348 h 2663544"/>
              <a:gd name="connsiteX1154" fmla="*/ 2460421 w 9120436"/>
              <a:gd name="connsiteY1154" fmla="*/ 925995 h 2663544"/>
              <a:gd name="connsiteX1155" fmla="*/ 2456817 w 9120436"/>
              <a:gd name="connsiteY1155" fmla="*/ 917308 h 2663544"/>
              <a:gd name="connsiteX1156" fmla="*/ 4879142 w 9120436"/>
              <a:gd name="connsiteY1156" fmla="*/ 895969 h 2663544"/>
              <a:gd name="connsiteX1157" fmla="*/ 4192632 w 9120436"/>
              <a:gd name="connsiteY1157" fmla="*/ 1562053 h 2663544"/>
              <a:gd name="connsiteX1158" fmla="*/ 4859551 w 9120436"/>
              <a:gd name="connsiteY1158" fmla="*/ 2247704 h 2663544"/>
              <a:gd name="connsiteX1159" fmla="*/ 4880824 w 9120436"/>
              <a:gd name="connsiteY1159" fmla="*/ 2247677 h 2663544"/>
              <a:gd name="connsiteX1160" fmla="*/ 4880825 w 9120436"/>
              <a:gd name="connsiteY1160" fmla="*/ 2247678 h 2663544"/>
              <a:gd name="connsiteX1161" fmla="*/ 5290463 w 9120436"/>
              <a:gd name="connsiteY1161" fmla="*/ 2109398 h 2663544"/>
              <a:gd name="connsiteX1162" fmla="*/ 5418242 w 9120436"/>
              <a:gd name="connsiteY1162" fmla="*/ 1162035 h 2663544"/>
              <a:gd name="connsiteX1163" fmla="*/ 4879142 w 9120436"/>
              <a:gd name="connsiteY1163" fmla="*/ 895969 h 2663544"/>
              <a:gd name="connsiteX1164" fmla="*/ 3500599 w 9120436"/>
              <a:gd name="connsiteY1164" fmla="*/ 847691 h 2663544"/>
              <a:gd name="connsiteX1165" fmla="*/ 3519855 w 9120436"/>
              <a:gd name="connsiteY1165" fmla="*/ 849260 h 2663544"/>
              <a:gd name="connsiteX1166" fmla="*/ 3699354 w 9120436"/>
              <a:gd name="connsiteY1166" fmla="*/ 941670 h 2663544"/>
              <a:gd name="connsiteX1167" fmla="*/ 3710290 w 9120436"/>
              <a:gd name="connsiteY1167" fmla="*/ 975275 h 2663544"/>
              <a:gd name="connsiteX1168" fmla="*/ 3687747 w 9120436"/>
              <a:gd name="connsiteY1168" fmla="*/ 989221 h 2663544"/>
              <a:gd name="connsiteX1169" fmla="*/ 3676308 w 9120436"/>
              <a:gd name="connsiteY1169" fmla="*/ 986364 h 2663544"/>
              <a:gd name="connsiteX1170" fmla="*/ 3496806 w 9120436"/>
              <a:gd name="connsiteY1170" fmla="*/ 894121 h 2663544"/>
              <a:gd name="connsiteX1171" fmla="*/ 3485873 w 9120436"/>
              <a:gd name="connsiteY1171" fmla="*/ 860181 h 2663544"/>
              <a:gd name="connsiteX1172" fmla="*/ 3500599 w 9120436"/>
              <a:gd name="connsiteY1172" fmla="*/ 847691 h 2663544"/>
              <a:gd name="connsiteX1173" fmla="*/ 4882673 w 9120436"/>
              <a:gd name="connsiteY1173" fmla="*/ 845733 h 2663544"/>
              <a:gd name="connsiteX1174" fmla="*/ 5608834 w 9120436"/>
              <a:gd name="connsiteY1174" fmla="*/ 1572831 h 2663544"/>
              <a:gd name="connsiteX1175" fmla="*/ 5321921 w 9120436"/>
              <a:gd name="connsiteY1175" fmla="*/ 2149891 h 2663544"/>
              <a:gd name="connsiteX1176" fmla="*/ 4880825 w 9120436"/>
              <a:gd name="connsiteY1176" fmla="*/ 2298083 h 2663544"/>
              <a:gd name="connsiteX1177" fmla="*/ 4154664 w 9120436"/>
              <a:gd name="connsiteY1177" fmla="*/ 1570985 h 2663544"/>
              <a:gd name="connsiteX1178" fmla="*/ 4882673 w 9120436"/>
              <a:gd name="connsiteY1178" fmla="*/ 845733 h 2663544"/>
              <a:gd name="connsiteX1179" fmla="*/ 2451604 w 9120436"/>
              <a:gd name="connsiteY1179" fmla="*/ 795662 h 2663544"/>
              <a:gd name="connsiteX1180" fmla="*/ 2476839 w 9120436"/>
              <a:gd name="connsiteY1180" fmla="*/ 820865 h 2663544"/>
              <a:gd name="connsiteX1181" fmla="*/ 2476839 w 9120436"/>
              <a:gd name="connsiteY1181" fmla="*/ 887065 h 2663544"/>
              <a:gd name="connsiteX1182" fmla="*/ 2473236 w 9120436"/>
              <a:gd name="connsiteY1182" fmla="*/ 895752 h 2663544"/>
              <a:gd name="connsiteX1183" fmla="*/ 2482053 w 9120436"/>
              <a:gd name="connsiteY1183" fmla="*/ 892105 h 2663544"/>
              <a:gd name="connsiteX1184" fmla="*/ 2548166 w 9120436"/>
              <a:gd name="connsiteY1184" fmla="*/ 892105 h 2663544"/>
              <a:gd name="connsiteX1185" fmla="*/ 2573401 w 9120436"/>
              <a:gd name="connsiteY1185" fmla="*/ 917308 h 2663544"/>
              <a:gd name="connsiteX1186" fmla="*/ 2548166 w 9120436"/>
              <a:gd name="connsiteY1186" fmla="*/ 942511 h 2663544"/>
              <a:gd name="connsiteX1187" fmla="*/ 2482053 w 9120436"/>
              <a:gd name="connsiteY1187" fmla="*/ 942511 h 2663544"/>
              <a:gd name="connsiteX1188" fmla="*/ 2473236 w 9120436"/>
              <a:gd name="connsiteY1188" fmla="*/ 938863 h 2663544"/>
              <a:gd name="connsiteX1189" fmla="*/ 2476839 w 9120436"/>
              <a:gd name="connsiteY1189" fmla="*/ 947551 h 2663544"/>
              <a:gd name="connsiteX1190" fmla="*/ 2476839 w 9120436"/>
              <a:gd name="connsiteY1190" fmla="*/ 1013751 h 2663544"/>
              <a:gd name="connsiteX1191" fmla="*/ 2451604 w 9120436"/>
              <a:gd name="connsiteY1191" fmla="*/ 1038954 h 2663544"/>
              <a:gd name="connsiteX1192" fmla="*/ 2426369 w 9120436"/>
              <a:gd name="connsiteY1192" fmla="*/ 1013751 h 2663544"/>
              <a:gd name="connsiteX1193" fmla="*/ 2426369 w 9120436"/>
              <a:gd name="connsiteY1193" fmla="*/ 947551 h 2663544"/>
              <a:gd name="connsiteX1194" fmla="*/ 2429938 w 9120436"/>
              <a:gd name="connsiteY1194" fmla="*/ 938946 h 2663544"/>
              <a:gd name="connsiteX1195" fmla="*/ 2421321 w 9120436"/>
              <a:gd name="connsiteY1195" fmla="*/ 942511 h 2663544"/>
              <a:gd name="connsiteX1196" fmla="*/ 2355039 w 9120436"/>
              <a:gd name="connsiteY1196" fmla="*/ 942511 h 2663544"/>
              <a:gd name="connsiteX1197" fmla="*/ 2329805 w 9120436"/>
              <a:gd name="connsiteY1197" fmla="*/ 917308 h 2663544"/>
              <a:gd name="connsiteX1198" fmla="*/ 2355039 w 9120436"/>
              <a:gd name="connsiteY1198" fmla="*/ 892105 h 2663544"/>
              <a:gd name="connsiteX1199" fmla="*/ 2421321 w 9120436"/>
              <a:gd name="connsiteY1199" fmla="*/ 892105 h 2663544"/>
              <a:gd name="connsiteX1200" fmla="*/ 2429938 w 9120436"/>
              <a:gd name="connsiteY1200" fmla="*/ 895670 h 2663544"/>
              <a:gd name="connsiteX1201" fmla="*/ 2426369 w 9120436"/>
              <a:gd name="connsiteY1201" fmla="*/ 887065 h 2663544"/>
              <a:gd name="connsiteX1202" fmla="*/ 2426369 w 9120436"/>
              <a:gd name="connsiteY1202" fmla="*/ 820865 h 2663544"/>
              <a:gd name="connsiteX1203" fmla="*/ 2451604 w 9120436"/>
              <a:gd name="connsiteY1203" fmla="*/ 795662 h 2663544"/>
              <a:gd name="connsiteX1204" fmla="*/ 8193375 w 9120436"/>
              <a:gd name="connsiteY1204" fmla="*/ 792287 h 2663544"/>
              <a:gd name="connsiteX1205" fmla="*/ 8212063 w 9120436"/>
              <a:gd name="connsiteY1205" fmla="*/ 822652 h 2663544"/>
              <a:gd name="connsiteX1206" fmla="*/ 8210245 w 9120436"/>
              <a:gd name="connsiteY1206" fmla="*/ 827754 h 2663544"/>
              <a:gd name="connsiteX1207" fmla="*/ 8204526 w 9120436"/>
              <a:gd name="connsiteY1207" fmla="*/ 843380 h 2663544"/>
              <a:gd name="connsiteX1208" fmla="*/ 8180805 w 9120436"/>
              <a:gd name="connsiteY1208" fmla="*/ 860518 h 2663544"/>
              <a:gd name="connsiteX1209" fmla="*/ 8172058 w 9120436"/>
              <a:gd name="connsiteY1209" fmla="*/ 859005 h 2663544"/>
              <a:gd name="connsiteX1210" fmla="*/ 8157084 w 9120436"/>
              <a:gd name="connsiteY1210" fmla="*/ 826578 h 2663544"/>
              <a:gd name="connsiteX1211" fmla="*/ 8162972 w 9120436"/>
              <a:gd name="connsiteY1211" fmla="*/ 810952 h 2663544"/>
              <a:gd name="connsiteX1212" fmla="*/ 8193375 w 9120436"/>
              <a:gd name="connsiteY1212" fmla="*/ 792287 h 2663544"/>
              <a:gd name="connsiteX1213" fmla="*/ 7573161 w 9120436"/>
              <a:gd name="connsiteY1213" fmla="*/ 744080 h 2663544"/>
              <a:gd name="connsiteX1214" fmla="*/ 7600246 w 9120436"/>
              <a:gd name="connsiteY1214" fmla="*/ 767435 h 2663544"/>
              <a:gd name="connsiteX1215" fmla="*/ 7601424 w 9120436"/>
              <a:gd name="connsiteY1215" fmla="*/ 784237 h 2663544"/>
              <a:gd name="connsiteX1216" fmla="*/ 7578175 w 9120436"/>
              <a:gd name="connsiteY1216" fmla="*/ 811278 h 2663544"/>
              <a:gd name="connsiteX1217" fmla="*/ 7578039 w 9120436"/>
              <a:gd name="connsiteY1217" fmla="*/ 811288 h 2663544"/>
              <a:gd name="connsiteX1218" fmla="*/ 7576189 w 9120436"/>
              <a:gd name="connsiteY1218" fmla="*/ 811288 h 2663544"/>
              <a:gd name="connsiteX1219" fmla="*/ 7551123 w 9120436"/>
              <a:gd name="connsiteY1219" fmla="*/ 787933 h 2663544"/>
              <a:gd name="connsiteX1220" fmla="*/ 7549777 w 9120436"/>
              <a:gd name="connsiteY1220" fmla="*/ 771131 h 2663544"/>
              <a:gd name="connsiteX1221" fmla="*/ 7573161 w 9120436"/>
              <a:gd name="connsiteY1221" fmla="*/ 744080 h 2663544"/>
              <a:gd name="connsiteX1222" fmla="*/ 3034012 w 9120436"/>
              <a:gd name="connsiteY1222" fmla="*/ 737864 h 2663544"/>
              <a:gd name="connsiteX1223" fmla="*/ 3059247 w 9120436"/>
              <a:gd name="connsiteY1223" fmla="*/ 763067 h 2663544"/>
              <a:gd name="connsiteX1224" fmla="*/ 3059247 w 9120436"/>
              <a:gd name="connsiteY1224" fmla="*/ 889753 h 2663544"/>
              <a:gd name="connsiteX1225" fmla="*/ 3034012 w 9120436"/>
              <a:gd name="connsiteY1225" fmla="*/ 914788 h 2663544"/>
              <a:gd name="connsiteX1226" fmla="*/ 3008776 w 9120436"/>
              <a:gd name="connsiteY1226" fmla="*/ 889585 h 2663544"/>
              <a:gd name="connsiteX1227" fmla="*/ 3008776 w 9120436"/>
              <a:gd name="connsiteY1227" fmla="*/ 763067 h 2663544"/>
              <a:gd name="connsiteX1228" fmla="*/ 3034012 w 9120436"/>
              <a:gd name="connsiteY1228" fmla="*/ 737864 h 2663544"/>
              <a:gd name="connsiteX1229" fmla="*/ 6180093 w 9120436"/>
              <a:gd name="connsiteY1229" fmla="*/ 697457 h 2663544"/>
              <a:gd name="connsiteX1230" fmla="*/ 6196712 w 9120436"/>
              <a:gd name="connsiteY1230" fmla="*/ 707285 h 2663544"/>
              <a:gd name="connsiteX1231" fmla="*/ 6191666 w 9120436"/>
              <a:gd name="connsiteY1231" fmla="*/ 742569 h 2663544"/>
              <a:gd name="connsiteX1232" fmla="*/ 6030501 w 9120436"/>
              <a:gd name="connsiteY1232" fmla="*/ 863878 h 2663544"/>
              <a:gd name="connsiteX1233" fmla="*/ 6015360 w 9120436"/>
              <a:gd name="connsiteY1233" fmla="*/ 868919 h 2663544"/>
              <a:gd name="connsiteX1234" fmla="*/ 5989958 w 9120436"/>
              <a:gd name="connsiteY1234" fmla="*/ 843885 h 2663544"/>
              <a:gd name="connsiteX1235" fmla="*/ 6000052 w 9120436"/>
              <a:gd name="connsiteY1235" fmla="*/ 823554 h 2663544"/>
              <a:gd name="connsiteX1236" fmla="*/ 6161384 w 9120436"/>
              <a:gd name="connsiteY1236" fmla="*/ 702244 h 2663544"/>
              <a:gd name="connsiteX1237" fmla="*/ 6180093 w 9120436"/>
              <a:gd name="connsiteY1237" fmla="*/ 697457 h 2663544"/>
              <a:gd name="connsiteX1238" fmla="*/ 4865853 w 9120436"/>
              <a:gd name="connsiteY1238" fmla="*/ 696699 h 2663544"/>
              <a:gd name="connsiteX1239" fmla="*/ 4828337 w 9120436"/>
              <a:gd name="connsiteY1239" fmla="*/ 804399 h 2663544"/>
              <a:gd name="connsiteX1240" fmla="*/ 4806973 w 9120436"/>
              <a:gd name="connsiteY1240" fmla="*/ 821201 h 2663544"/>
              <a:gd name="connsiteX1241" fmla="*/ 4721849 w 9120436"/>
              <a:gd name="connsiteY1241" fmla="*/ 834306 h 2663544"/>
              <a:gd name="connsiteX1242" fmla="*/ 4696783 w 9120436"/>
              <a:gd name="connsiteY1242" fmla="*/ 825233 h 2663544"/>
              <a:gd name="connsiteX1243" fmla="*/ 4624612 w 9120436"/>
              <a:gd name="connsiteY1243" fmla="*/ 734167 h 2663544"/>
              <a:gd name="connsiteX1244" fmla="*/ 4513413 w 9120436"/>
              <a:gd name="connsiteY1244" fmla="*/ 776340 h 2663544"/>
              <a:gd name="connsiteX1245" fmla="*/ 4523002 w 9120436"/>
              <a:gd name="connsiteY1245" fmla="*/ 889920 h 2663544"/>
              <a:gd name="connsiteX1246" fmla="*/ 4510049 w 9120436"/>
              <a:gd name="connsiteY1246" fmla="*/ 913947 h 2663544"/>
              <a:gd name="connsiteX1247" fmla="*/ 4433000 w 9120436"/>
              <a:gd name="connsiteY1247" fmla="*/ 963176 h 2663544"/>
              <a:gd name="connsiteX1248" fmla="*/ 4406420 w 9120436"/>
              <a:gd name="connsiteY1248" fmla="*/ 965193 h 2663544"/>
              <a:gd name="connsiteX1249" fmla="*/ 4303463 w 9120436"/>
              <a:gd name="connsiteY1249" fmla="*/ 911427 h 2663544"/>
              <a:gd name="connsiteX1250" fmla="*/ 4221367 w 9120436"/>
              <a:gd name="connsiteY1250" fmla="*/ 992580 h 2663544"/>
              <a:gd name="connsiteX1251" fmla="*/ 4276378 w 9120436"/>
              <a:gd name="connsiteY1251" fmla="*/ 1092383 h 2663544"/>
              <a:gd name="connsiteX1252" fmla="*/ 4274360 w 9120436"/>
              <a:gd name="connsiteY1252" fmla="*/ 1119602 h 2663544"/>
              <a:gd name="connsiteX1253" fmla="*/ 4221199 w 9120436"/>
              <a:gd name="connsiteY1253" fmla="*/ 1200586 h 2663544"/>
              <a:gd name="connsiteX1254" fmla="*/ 4197647 w 9120436"/>
              <a:gd name="connsiteY1254" fmla="*/ 1213356 h 2663544"/>
              <a:gd name="connsiteX1255" fmla="*/ 4082242 w 9120436"/>
              <a:gd name="connsiteY1255" fmla="*/ 1206131 h 2663544"/>
              <a:gd name="connsiteX1256" fmla="*/ 4041699 w 9120436"/>
              <a:gd name="connsiteY1256" fmla="*/ 1311143 h 2663544"/>
              <a:gd name="connsiteX1257" fmla="*/ 4132710 w 9120436"/>
              <a:gd name="connsiteY1257" fmla="*/ 1380030 h 2663544"/>
              <a:gd name="connsiteX1258" fmla="*/ 4141963 w 9120436"/>
              <a:gd name="connsiteY1258" fmla="*/ 1405737 h 2663544"/>
              <a:gd name="connsiteX1259" fmla="*/ 4126150 w 9120436"/>
              <a:gd name="connsiteY1259" fmla="*/ 1505372 h 2663544"/>
              <a:gd name="connsiteX1260" fmla="*/ 4109327 w 9120436"/>
              <a:gd name="connsiteY1260" fmla="*/ 1526710 h 2663544"/>
              <a:gd name="connsiteX1261" fmla="*/ 4001330 w 9120436"/>
              <a:gd name="connsiteY1261" fmla="*/ 1566867 h 2663544"/>
              <a:gd name="connsiteX1262" fmla="*/ 4007554 w 9120436"/>
              <a:gd name="connsiteY1262" fmla="*/ 1677087 h 2663544"/>
              <a:gd name="connsiteX1263" fmla="*/ 4118747 w 9120436"/>
              <a:gd name="connsiteY1263" fmla="*/ 1703130 h 2663544"/>
              <a:gd name="connsiteX1264" fmla="*/ 4137757 w 9120436"/>
              <a:gd name="connsiteY1264" fmla="*/ 1722620 h 2663544"/>
              <a:gd name="connsiteX1265" fmla="*/ 4165515 w 9120436"/>
              <a:gd name="connsiteY1265" fmla="*/ 1822255 h 2663544"/>
              <a:gd name="connsiteX1266" fmla="*/ 4159291 w 9120436"/>
              <a:gd name="connsiteY1266" fmla="*/ 1848634 h 2663544"/>
              <a:gd name="connsiteX1267" fmla="*/ 4077027 w 9120436"/>
              <a:gd name="connsiteY1267" fmla="*/ 1928779 h 2663544"/>
              <a:gd name="connsiteX1268" fmla="*/ 4100747 w 9120436"/>
              <a:gd name="connsiteY1268" fmla="*/ 1979185 h 2663544"/>
              <a:gd name="connsiteX1269" fmla="*/ 4128000 w 9120436"/>
              <a:gd name="connsiteY1269" fmla="*/ 2026902 h 2663544"/>
              <a:gd name="connsiteX1270" fmla="*/ 4240714 w 9120436"/>
              <a:gd name="connsiteY1270" fmla="*/ 2005396 h 2663544"/>
              <a:gd name="connsiteX1271" fmla="*/ 4265948 w 9120436"/>
              <a:gd name="connsiteY1271" fmla="*/ 2015477 h 2663544"/>
              <a:gd name="connsiteX1272" fmla="*/ 4331894 w 9120436"/>
              <a:gd name="connsiteY1272" fmla="*/ 2095118 h 2663544"/>
              <a:gd name="connsiteX1273" fmla="*/ 4337109 w 9120436"/>
              <a:gd name="connsiteY1273" fmla="*/ 2121665 h 2663544"/>
              <a:gd name="connsiteX1274" fmla="*/ 4295051 w 9120436"/>
              <a:gd name="connsiteY1274" fmla="*/ 2227852 h 2663544"/>
              <a:gd name="connsiteX1275" fmla="*/ 4382026 w 9120436"/>
              <a:gd name="connsiteY1275" fmla="*/ 2295060 h 2663544"/>
              <a:gd name="connsiteX1276" fmla="*/ 4476907 w 9120436"/>
              <a:gd name="connsiteY1276" fmla="*/ 2229196 h 2663544"/>
              <a:gd name="connsiteX1277" fmla="*/ 4503824 w 9120436"/>
              <a:gd name="connsiteY1277" fmla="*/ 2228020 h 2663544"/>
              <a:gd name="connsiteX1278" fmla="*/ 4594836 w 9120436"/>
              <a:gd name="connsiteY1278" fmla="*/ 2271873 h 2663544"/>
              <a:gd name="connsiteX1279" fmla="*/ 4610649 w 9120436"/>
              <a:gd name="connsiteY1279" fmla="*/ 2294219 h 2663544"/>
              <a:gd name="connsiteX1280" fmla="*/ 4615360 w 9120436"/>
              <a:gd name="connsiteY1280" fmla="*/ 2408136 h 2663544"/>
              <a:gd name="connsiteX1281" fmla="*/ 4724708 w 9120436"/>
              <a:gd name="connsiteY1281" fmla="*/ 2434851 h 2663544"/>
              <a:gd name="connsiteX1282" fmla="*/ 4784766 w 9120436"/>
              <a:gd name="connsiteY1282" fmla="*/ 2335888 h 2663544"/>
              <a:gd name="connsiteX1283" fmla="*/ 4808655 w 9120436"/>
              <a:gd name="connsiteY1283" fmla="*/ 2323959 h 2663544"/>
              <a:gd name="connsiteX1284" fmla="*/ 4905555 w 9120436"/>
              <a:gd name="connsiteY1284" fmla="*/ 2326479 h 2663544"/>
              <a:gd name="connsiteX1285" fmla="*/ 4906732 w 9120436"/>
              <a:gd name="connsiteY1285" fmla="*/ 2326647 h 2663544"/>
              <a:gd name="connsiteX1286" fmla="*/ 4929443 w 9120436"/>
              <a:gd name="connsiteY1286" fmla="*/ 2340761 h 2663544"/>
              <a:gd name="connsiteX1287" fmla="*/ 4979912 w 9120436"/>
              <a:gd name="connsiteY1287" fmla="*/ 2442580 h 2663544"/>
              <a:gd name="connsiteX1288" fmla="*/ 5093467 w 9120436"/>
              <a:gd name="connsiteY1288" fmla="*/ 2421745 h 2663544"/>
              <a:gd name="connsiteX1289" fmla="*/ 5108102 w 9120436"/>
              <a:gd name="connsiteY1289" fmla="*/ 2306485 h 2663544"/>
              <a:gd name="connsiteX1290" fmla="*/ 5124925 w 9120436"/>
              <a:gd name="connsiteY1290" fmla="*/ 2285819 h 2663544"/>
              <a:gd name="connsiteX1291" fmla="*/ 5209040 w 9120436"/>
              <a:gd name="connsiteY1291" fmla="*/ 2250703 h 2663544"/>
              <a:gd name="connsiteX1292" fmla="*/ 5236125 w 9120436"/>
              <a:gd name="connsiteY1292" fmla="*/ 2253895 h 2663544"/>
              <a:gd name="connsiteX1293" fmla="*/ 5324109 w 9120436"/>
              <a:gd name="connsiteY1293" fmla="*/ 2326479 h 2663544"/>
              <a:gd name="connsiteX1294" fmla="*/ 5422019 w 9120436"/>
              <a:gd name="connsiteY1294" fmla="*/ 2259272 h 2663544"/>
              <a:gd name="connsiteX1295" fmla="*/ 5388373 w 9120436"/>
              <a:gd name="connsiteY1295" fmla="*/ 2148043 h 2663544"/>
              <a:gd name="connsiteX1296" fmla="*/ 5395102 w 9120436"/>
              <a:gd name="connsiteY1296" fmla="*/ 2122337 h 2663544"/>
              <a:gd name="connsiteX1297" fmla="*/ 5454487 w 9120436"/>
              <a:gd name="connsiteY1297" fmla="*/ 2060002 h 2663544"/>
              <a:gd name="connsiteX1298" fmla="*/ 5480562 w 9120436"/>
              <a:gd name="connsiteY1298" fmla="*/ 2051937 h 2663544"/>
              <a:gd name="connsiteX1299" fmla="*/ 5591089 w 9120436"/>
              <a:gd name="connsiteY1299" fmla="*/ 2082684 h 2663544"/>
              <a:gd name="connsiteX1300" fmla="*/ 5655015 w 9120436"/>
              <a:gd name="connsiteY1300" fmla="*/ 1978849 h 2663544"/>
              <a:gd name="connsiteX1301" fmla="*/ 5578976 w 9120436"/>
              <a:gd name="connsiteY1301" fmla="*/ 1890638 h 2663544"/>
              <a:gd name="connsiteX1302" fmla="*/ 5574266 w 9120436"/>
              <a:gd name="connsiteY1302" fmla="*/ 1864259 h 2663544"/>
              <a:gd name="connsiteX1303" fmla="*/ 5601519 w 9120436"/>
              <a:gd name="connsiteY1303" fmla="*/ 1787979 h 2663544"/>
              <a:gd name="connsiteX1304" fmla="*/ 5622043 w 9120436"/>
              <a:gd name="connsiteY1304" fmla="*/ 1771177 h 2663544"/>
              <a:gd name="connsiteX1305" fmla="*/ 5735597 w 9120436"/>
              <a:gd name="connsiteY1305" fmla="*/ 1754375 h 2663544"/>
              <a:gd name="connsiteX1306" fmla="*/ 5752420 w 9120436"/>
              <a:gd name="connsiteY1306" fmla="*/ 1631218 h 2663544"/>
              <a:gd name="connsiteX1307" fmla="*/ 5647109 w 9120436"/>
              <a:gd name="connsiteY1307" fmla="*/ 1581820 h 2663544"/>
              <a:gd name="connsiteX1308" fmla="*/ 5632641 w 9120436"/>
              <a:gd name="connsiteY1308" fmla="*/ 1559306 h 2663544"/>
              <a:gd name="connsiteX1309" fmla="*/ 5627426 w 9120436"/>
              <a:gd name="connsiteY1309" fmla="*/ 1481849 h 2663544"/>
              <a:gd name="connsiteX1310" fmla="*/ 5638866 w 9120436"/>
              <a:gd name="connsiteY1310" fmla="*/ 1457487 h 2663544"/>
              <a:gd name="connsiteX1311" fmla="*/ 5736102 w 9120436"/>
              <a:gd name="connsiteY1311" fmla="*/ 1395824 h 2663544"/>
              <a:gd name="connsiteX1312" fmla="*/ 5702456 w 9120436"/>
              <a:gd name="connsiteY1312" fmla="*/ 1274851 h 2663544"/>
              <a:gd name="connsiteX1313" fmla="*/ 5586547 w 9120436"/>
              <a:gd name="connsiteY1313" fmla="*/ 1272498 h 2663544"/>
              <a:gd name="connsiteX1314" fmla="*/ 5564172 w 9120436"/>
              <a:gd name="connsiteY1314" fmla="*/ 1257713 h 2663544"/>
              <a:gd name="connsiteX1315" fmla="*/ 5547349 w 9120436"/>
              <a:gd name="connsiteY1315" fmla="*/ 1224109 h 2663544"/>
              <a:gd name="connsiteX1316" fmla="*/ 5528676 w 9120436"/>
              <a:gd name="connsiteY1316" fmla="*/ 1190505 h 2663544"/>
              <a:gd name="connsiteX1317" fmla="*/ 5528676 w 9120436"/>
              <a:gd name="connsiteY1317" fmla="*/ 1163622 h 2663544"/>
              <a:gd name="connsiteX1318" fmla="*/ 5592771 w 9120436"/>
              <a:gd name="connsiteY1318" fmla="*/ 1067348 h 2663544"/>
              <a:gd name="connsiteX1319" fmla="*/ 5512862 w 9120436"/>
              <a:gd name="connsiteY1319" fmla="*/ 970065 h 2663544"/>
              <a:gd name="connsiteX1320" fmla="*/ 5406710 w 9120436"/>
              <a:gd name="connsiteY1320" fmla="*/ 1014590 h 2663544"/>
              <a:gd name="connsiteX1321" fmla="*/ 5380130 w 9120436"/>
              <a:gd name="connsiteY1321" fmla="*/ 1010222 h 2663544"/>
              <a:gd name="connsiteX1322" fmla="*/ 5319399 w 9120436"/>
              <a:gd name="connsiteY1322" fmla="*/ 961664 h 2663544"/>
              <a:gd name="connsiteX1323" fmla="*/ 5309138 w 9120436"/>
              <a:gd name="connsiteY1323" fmla="*/ 936966 h 2663544"/>
              <a:gd name="connsiteX1324" fmla="*/ 5328651 w 9120436"/>
              <a:gd name="connsiteY1324" fmla="*/ 822377 h 2663544"/>
              <a:gd name="connsiteX1325" fmla="*/ 5217451 w 9120436"/>
              <a:gd name="connsiteY1325" fmla="*/ 766259 h 2663544"/>
              <a:gd name="connsiteX1326" fmla="*/ 5138888 w 9120436"/>
              <a:gd name="connsiteY1326" fmla="*/ 850268 h 2663544"/>
              <a:gd name="connsiteX1327" fmla="*/ 5112644 w 9120436"/>
              <a:gd name="connsiteY1327" fmla="*/ 856989 h 2663544"/>
              <a:gd name="connsiteX1328" fmla="*/ 5035932 w 9120436"/>
              <a:gd name="connsiteY1328" fmla="*/ 834642 h 2663544"/>
              <a:gd name="connsiteX1329" fmla="*/ 5016754 w 9120436"/>
              <a:gd name="connsiteY1329" fmla="*/ 816328 h 2663544"/>
              <a:gd name="connsiteX1330" fmla="*/ 4987819 w 9120436"/>
              <a:gd name="connsiteY1330" fmla="*/ 703588 h 2663544"/>
              <a:gd name="connsiteX1331" fmla="*/ 4865853 w 9120436"/>
              <a:gd name="connsiteY1331" fmla="*/ 696699 h 2663544"/>
              <a:gd name="connsiteX1332" fmla="*/ 4847011 w 9120436"/>
              <a:gd name="connsiteY1332" fmla="*/ 647302 h 2663544"/>
              <a:gd name="connsiteX1333" fmla="*/ 4860132 w 9120436"/>
              <a:gd name="connsiteY1333" fmla="*/ 647302 h 2663544"/>
              <a:gd name="connsiteX1334" fmla="*/ 4998417 w 9120436"/>
              <a:gd name="connsiteY1334" fmla="*/ 655031 h 2663544"/>
              <a:gd name="connsiteX1335" fmla="*/ 5011034 w 9120436"/>
              <a:gd name="connsiteY1335" fmla="*/ 656711 h 2663544"/>
              <a:gd name="connsiteX1336" fmla="*/ 5032063 w 9120436"/>
              <a:gd name="connsiteY1336" fmla="*/ 675361 h 2663544"/>
              <a:gd name="connsiteX1337" fmla="*/ 5061503 w 9120436"/>
              <a:gd name="connsiteY1337" fmla="*/ 789613 h 2663544"/>
              <a:gd name="connsiteX1338" fmla="*/ 5114158 w 9120436"/>
              <a:gd name="connsiteY1338" fmla="*/ 803895 h 2663544"/>
              <a:gd name="connsiteX1339" fmla="*/ 5193899 w 9120436"/>
              <a:gd name="connsiteY1339" fmla="*/ 719046 h 2663544"/>
              <a:gd name="connsiteX1340" fmla="*/ 5221825 w 9120436"/>
              <a:gd name="connsiteY1340" fmla="*/ 712997 h 2663544"/>
              <a:gd name="connsiteX1341" fmla="*/ 5233938 w 9120436"/>
              <a:gd name="connsiteY1341" fmla="*/ 718038 h 2663544"/>
              <a:gd name="connsiteX1342" fmla="*/ 5359605 w 9120436"/>
              <a:gd name="connsiteY1342" fmla="*/ 781548 h 2663544"/>
              <a:gd name="connsiteX1343" fmla="*/ 5370541 w 9120436"/>
              <a:gd name="connsiteY1343" fmla="*/ 788101 h 2663544"/>
              <a:gd name="connsiteX1344" fmla="*/ 5382485 w 9120436"/>
              <a:gd name="connsiteY1344" fmla="*/ 813808 h 2663544"/>
              <a:gd name="connsiteX1345" fmla="*/ 5362802 w 9120436"/>
              <a:gd name="connsiteY1345" fmla="*/ 930077 h 2663544"/>
              <a:gd name="connsiteX1346" fmla="*/ 5402840 w 9120436"/>
              <a:gd name="connsiteY1346" fmla="*/ 962000 h 2663544"/>
              <a:gd name="connsiteX1347" fmla="*/ 5510507 w 9120436"/>
              <a:gd name="connsiteY1347" fmla="*/ 916971 h 2663544"/>
              <a:gd name="connsiteX1348" fmla="*/ 5538433 w 9120436"/>
              <a:gd name="connsiteY1348" fmla="*/ 922684 h 2663544"/>
              <a:gd name="connsiteX1349" fmla="*/ 5547349 w 9120436"/>
              <a:gd name="connsiteY1349" fmla="*/ 931925 h 2663544"/>
              <a:gd name="connsiteX1350" fmla="*/ 5637856 w 9120436"/>
              <a:gd name="connsiteY1350" fmla="*/ 1040969 h 2663544"/>
              <a:gd name="connsiteX1351" fmla="*/ 5645090 w 9120436"/>
              <a:gd name="connsiteY1351" fmla="*/ 1051554 h 2663544"/>
              <a:gd name="connsiteX1352" fmla="*/ 5645090 w 9120436"/>
              <a:gd name="connsiteY1352" fmla="*/ 1079949 h 2663544"/>
              <a:gd name="connsiteX1353" fmla="*/ 5580154 w 9120436"/>
              <a:gd name="connsiteY1353" fmla="*/ 1177400 h 2663544"/>
              <a:gd name="connsiteX1354" fmla="*/ 5592266 w 9120436"/>
              <a:gd name="connsiteY1354" fmla="*/ 1199410 h 2663544"/>
              <a:gd name="connsiteX1355" fmla="*/ 5603370 w 9120436"/>
              <a:gd name="connsiteY1355" fmla="*/ 1221757 h 2663544"/>
              <a:gd name="connsiteX1356" fmla="*/ 5721130 w 9120436"/>
              <a:gd name="connsiteY1356" fmla="*/ 1224109 h 2663544"/>
              <a:gd name="connsiteX1357" fmla="*/ 5744346 w 9120436"/>
              <a:gd name="connsiteY1357" fmla="*/ 1240911 h 2663544"/>
              <a:gd name="connsiteX1358" fmla="*/ 5748719 w 9120436"/>
              <a:gd name="connsiteY1358" fmla="*/ 1253008 h 2663544"/>
              <a:gd name="connsiteX1359" fmla="*/ 5787580 w 9120436"/>
              <a:gd name="connsiteY1359" fmla="*/ 1389943 h 2663544"/>
              <a:gd name="connsiteX1360" fmla="*/ 5790103 w 9120436"/>
              <a:gd name="connsiteY1360" fmla="*/ 1402545 h 2663544"/>
              <a:gd name="connsiteX1361" fmla="*/ 5779000 w 9120436"/>
              <a:gd name="connsiteY1361" fmla="*/ 1428755 h 2663544"/>
              <a:gd name="connsiteX1362" fmla="*/ 5680418 w 9120436"/>
              <a:gd name="connsiteY1362" fmla="*/ 1491258 h 2663544"/>
              <a:gd name="connsiteX1363" fmla="*/ 5683783 w 9120436"/>
              <a:gd name="connsiteY1363" fmla="*/ 1541664 h 2663544"/>
              <a:gd name="connsiteX1364" fmla="*/ 5790608 w 9120436"/>
              <a:gd name="connsiteY1364" fmla="*/ 1592069 h 2663544"/>
              <a:gd name="connsiteX1365" fmla="*/ 5805075 w 9120436"/>
              <a:gd name="connsiteY1365" fmla="*/ 1616432 h 2663544"/>
              <a:gd name="connsiteX1366" fmla="*/ 5805076 w 9120436"/>
              <a:gd name="connsiteY1366" fmla="*/ 1629202 h 2663544"/>
              <a:gd name="connsiteX1367" fmla="*/ 5785561 w 9120436"/>
              <a:gd name="connsiteY1367" fmla="*/ 1768657 h 2663544"/>
              <a:gd name="connsiteX1368" fmla="*/ 5782870 w 9120436"/>
              <a:gd name="connsiteY1368" fmla="*/ 1781258 h 2663544"/>
              <a:gd name="connsiteX1369" fmla="*/ 5761841 w 9120436"/>
              <a:gd name="connsiteY1369" fmla="*/ 1800916 h 2663544"/>
              <a:gd name="connsiteX1370" fmla="*/ 5646604 w 9120436"/>
              <a:gd name="connsiteY1370" fmla="*/ 1817718 h 2663544"/>
              <a:gd name="connsiteX1371" fmla="*/ 5628267 w 9120436"/>
              <a:gd name="connsiteY1371" fmla="*/ 1868124 h 2663544"/>
              <a:gd name="connsiteX1372" fmla="*/ 5705484 w 9120436"/>
              <a:gd name="connsiteY1372" fmla="*/ 1957343 h 2663544"/>
              <a:gd name="connsiteX1373" fmla="*/ 5708681 w 9120436"/>
              <a:gd name="connsiteY1373" fmla="*/ 1985402 h 2663544"/>
              <a:gd name="connsiteX1374" fmla="*/ 5702961 w 9120436"/>
              <a:gd name="connsiteY1374" fmla="*/ 1996659 h 2663544"/>
              <a:gd name="connsiteX1375" fmla="*/ 5630454 w 9120436"/>
              <a:gd name="connsiteY1375" fmla="*/ 2114272 h 2663544"/>
              <a:gd name="connsiteX1376" fmla="*/ 5622716 w 9120436"/>
              <a:gd name="connsiteY1376" fmla="*/ 2124857 h 2663544"/>
              <a:gd name="connsiteX1377" fmla="*/ 5595463 w 9120436"/>
              <a:gd name="connsiteY1377" fmla="*/ 2134434 h 2663544"/>
              <a:gd name="connsiteX1378" fmla="*/ 5484095 w 9120436"/>
              <a:gd name="connsiteY1378" fmla="*/ 2103351 h 2663544"/>
              <a:gd name="connsiteX1379" fmla="*/ 5442711 w 9120436"/>
              <a:gd name="connsiteY1379" fmla="*/ 2146699 h 2663544"/>
              <a:gd name="connsiteX1380" fmla="*/ 5476356 w 9120436"/>
              <a:gd name="connsiteY1380" fmla="*/ 2259608 h 2663544"/>
              <a:gd name="connsiteX1381" fmla="*/ 5467945 w 9120436"/>
              <a:gd name="connsiteY1381" fmla="*/ 2286491 h 2663544"/>
              <a:gd name="connsiteX1382" fmla="*/ 5458019 w 9120436"/>
              <a:gd name="connsiteY1382" fmla="*/ 2294388 h 2663544"/>
              <a:gd name="connsiteX1383" fmla="*/ 5346652 w 9120436"/>
              <a:gd name="connsiteY1383" fmla="*/ 2370668 h 2663544"/>
              <a:gd name="connsiteX1384" fmla="*/ 5335380 w 9120436"/>
              <a:gd name="connsiteY1384" fmla="*/ 2377221 h 2663544"/>
              <a:gd name="connsiteX1385" fmla="*/ 5306445 w 9120436"/>
              <a:gd name="connsiteY1385" fmla="*/ 2374868 h 2663544"/>
              <a:gd name="connsiteX1386" fmla="*/ 5217451 w 9120436"/>
              <a:gd name="connsiteY1386" fmla="*/ 2301276 h 2663544"/>
              <a:gd name="connsiteX1387" fmla="*/ 5156889 w 9120436"/>
              <a:gd name="connsiteY1387" fmla="*/ 2326479 h 2663544"/>
              <a:gd name="connsiteX1388" fmla="*/ 5142084 w 9120436"/>
              <a:gd name="connsiteY1388" fmla="*/ 2444092 h 2663544"/>
              <a:gd name="connsiteX1389" fmla="*/ 5123411 w 9120436"/>
              <a:gd name="connsiteY1389" fmla="*/ 2465262 h 2663544"/>
              <a:gd name="connsiteX1390" fmla="*/ 5111130 w 9120436"/>
              <a:gd name="connsiteY1390" fmla="*/ 2468455 h 2663544"/>
              <a:gd name="connsiteX1391" fmla="*/ 4981762 w 9120436"/>
              <a:gd name="connsiteY1391" fmla="*/ 2492313 h 2663544"/>
              <a:gd name="connsiteX1392" fmla="*/ 4968640 w 9120436"/>
              <a:gd name="connsiteY1392" fmla="*/ 2493825 h 2663544"/>
              <a:gd name="connsiteX1393" fmla="*/ 4965276 w 9120436"/>
              <a:gd name="connsiteY1393" fmla="*/ 2494666 h 2663544"/>
              <a:gd name="connsiteX1394" fmla="*/ 4942733 w 9120436"/>
              <a:gd name="connsiteY1394" fmla="*/ 2480720 h 2663544"/>
              <a:gd name="connsiteX1395" fmla="*/ 4892264 w 9120436"/>
              <a:gd name="connsiteY1395" fmla="*/ 2377388 h 2663544"/>
              <a:gd name="connsiteX1396" fmla="*/ 4820935 w 9120436"/>
              <a:gd name="connsiteY1396" fmla="*/ 2375372 h 2663544"/>
              <a:gd name="connsiteX1397" fmla="*/ 4760204 w 9120436"/>
              <a:gd name="connsiteY1397" fmla="*/ 2476183 h 2663544"/>
              <a:gd name="connsiteX1398" fmla="*/ 4734297 w 9120436"/>
              <a:gd name="connsiteY1398" fmla="*/ 2487945 h 2663544"/>
              <a:gd name="connsiteX1399" fmla="*/ 4721680 w 9120436"/>
              <a:gd name="connsiteY1399" fmla="*/ 2485761 h 2663544"/>
              <a:gd name="connsiteX1400" fmla="*/ 4596854 w 9120436"/>
              <a:gd name="connsiteY1400" fmla="*/ 2455181 h 2663544"/>
              <a:gd name="connsiteX1401" fmla="*/ 4584405 w 9120436"/>
              <a:gd name="connsiteY1401" fmla="*/ 2451317 h 2663544"/>
              <a:gd name="connsiteX1402" fmla="*/ 4567583 w 9120436"/>
              <a:gd name="connsiteY1402" fmla="*/ 2428298 h 2663544"/>
              <a:gd name="connsiteX1403" fmla="*/ 4562704 w 9120436"/>
              <a:gd name="connsiteY1403" fmla="*/ 2312869 h 2663544"/>
              <a:gd name="connsiteX1404" fmla="*/ 4495412 w 9120436"/>
              <a:gd name="connsiteY1404" fmla="*/ 2280106 h 2663544"/>
              <a:gd name="connsiteX1405" fmla="*/ 4399185 w 9120436"/>
              <a:gd name="connsiteY1405" fmla="*/ 2347313 h 2663544"/>
              <a:gd name="connsiteX1406" fmla="*/ 4370586 w 9120436"/>
              <a:gd name="connsiteY1406" fmla="*/ 2347313 h 2663544"/>
              <a:gd name="connsiteX1407" fmla="*/ 4359988 w 9120436"/>
              <a:gd name="connsiteY1407" fmla="*/ 2340089 h 2663544"/>
              <a:gd name="connsiteX1408" fmla="*/ 4260565 w 9120436"/>
              <a:gd name="connsiteY1408" fmla="*/ 2262464 h 2663544"/>
              <a:gd name="connsiteX1409" fmla="*/ 4250807 w 9120436"/>
              <a:gd name="connsiteY1409" fmla="*/ 2253727 h 2663544"/>
              <a:gd name="connsiteX1410" fmla="*/ 4244246 w 9120436"/>
              <a:gd name="connsiteY1410" fmla="*/ 2225668 h 2663544"/>
              <a:gd name="connsiteX1411" fmla="*/ 4286977 w 9120436"/>
              <a:gd name="connsiteY1411" fmla="*/ 2117968 h 2663544"/>
              <a:gd name="connsiteX1412" fmla="*/ 4236508 w 9120436"/>
              <a:gd name="connsiteY1412" fmla="*/ 2057986 h 2663544"/>
              <a:gd name="connsiteX1413" fmla="*/ 4122280 w 9120436"/>
              <a:gd name="connsiteY1413" fmla="*/ 2079660 h 2663544"/>
              <a:gd name="connsiteX1414" fmla="*/ 4096037 w 9120436"/>
              <a:gd name="connsiteY1414" fmla="*/ 2068067 h 2663544"/>
              <a:gd name="connsiteX1415" fmla="*/ 4089307 w 9120436"/>
              <a:gd name="connsiteY1415" fmla="*/ 2056977 h 2663544"/>
              <a:gd name="connsiteX1416" fmla="*/ 4058185 w 9120436"/>
              <a:gd name="connsiteY1416" fmla="*/ 2002540 h 2663544"/>
              <a:gd name="connsiteX1417" fmla="*/ 4031106 w 9120436"/>
              <a:gd name="connsiteY1417" fmla="*/ 1945917 h 2663544"/>
              <a:gd name="connsiteX1418" fmla="*/ 4025892 w 9120436"/>
              <a:gd name="connsiteY1418" fmla="*/ 1933988 h 2663544"/>
              <a:gd name="connsiteX1419" fmla="*/ 4031276 w 9120436"/>
              <a:gd name="connsiteY1419" fmla="*/ 1905760 h 2663544"/>
              <a:gd name="connsiteX1420" fmla="*/ 4114374 w 9120436"/>
              <a:gd name="connsiteY1420" fmla="*/ 1824607 h 2663544"/>
              <a:gd name="connsiteX1421" fmla="*/ 4093513 w 9120436"/>
              <a:gd name="connsiteY1421" fmla="*/ 1749503 h 2663544"/>
              <a:gd name="connsiteX1422" fmla="*/ 3980469 w 9120436"/>
              <a:gd name="connsiteY1422" fmla="*/ 1722956 h 2663544"/>
              <a:gd name="connsiteX1423" fmla="*/ 3961291 w 9120436"/>
              <a:gd name="connsiteY1423" fmla="*/ 1701617 h 2663544"/>
              <a:gd name="connsiteX1424" fmla="*/ 3959609 w 9120436"/>
              <a:gd name="connsiteY1424" fmla="*/ 1688680 h 2663544"/>
              <a:gd name="connsiteX1425" fmla="*/ 3952544 w 9120436"/>
              <a:gd name="connsiteY1425" fmla="*/ 1562666 h 2663544"/>
              <a:gd name="connsiteX1426" fmla="*/ 3952544 w 9120436"/>
              <a:gd name="connsiteY1426" fmla="*/ 1549897 h 2663544"/>
              <a:gd name="connsiteX1427" fmla="*/ 3969367 w 9120436"/>
              <a:gd name="connsiteY1427" fmla="*/ 1526542 h 2663544"/>
              <a:gd name="connsiteX1428" fmla="*/ 4077027 w 9120436"/>
              <a:gd name="connsiteY1428" fmla="*/ 1484874 h 2663544"/>
              <a:gd name="connsiteX1429" fmla="*/ 4088803 w 9120436"/>
              <a:gd name="connsiteY1429" fmla="*/ 1410441 h 2663544"/>
              <a:gd name="connsiteX1430" fmla="*/ 3996620 w 9120436"/>
              <a:gd name="connsiteY1430" fmla="*/ 1340546 h 2663544"/>
              <a:gd name="connsiteX1431" fmla="*/ 3987872 w 9120436"/>
              <a:gd name="connsiteY1431" fmla="*/ 1313159 h 2663544"/>
              <a:gd name="connsiteX1432" fmla="*/ 3991742 w 9120436"/>
              <a:gd name="connsiteY1432" fmla="*/ 1300557 h 2663544"/>
              <a:gd name="connsiteX1433" fmla="*/ 4037829 w 9120436"/>
              <a:gd name="connsiteY1433" fmla="*/ 1180928 h 2663544"/>
              <a:gd name="connsiteX1434" fmla="*/ 4043213 w 9120436"/>
              <a:gd name="connsiteY1434" fmla="*/ 1169335 h 2663544"/>
              <a:gd name="connsiteX1435" fmla="*/ 4067606 w 9120436"/>
              <a:gd name="connsiteY1435" fmla="*/ 1154717 h 2663544"/>
              <a:gd name="connsiteX1436" fmla="*/ 4185366 w 9120436"/>
              <a:gd name="connsiteY1436" fmla="*/ 1162110 h 2663544"/>
              <a:gd name="connsiteX1437" fmla="*/ 4224563 w 9120436"/>
              <a:gd name="connsiteY1437" fmla="*/ 1102464 h 2663544"/>
              <a:gd name="connsiteX1438" fmla="*/ 4168880 w 9120436"/>
              <a:gd name="connsiteY1438" fmla="*/ 1001653 h 2663544"/>
              <a:gd name="connsiteX1439" fmla="*/ 4171908 w 9120436"/>
              <a:gd name="connsiteY1439" fmla="*/ 972922 h 2663544"/>
              <a:gd name="connsiteX1440" fmla="*/ 4180656 w 9120436"/>
              <a:gd name="connsiteY1440" fmla="*/ 963008 h 2663544"/>
              <a:gd name="connsiteX1441" fmla="*/ 4274023 w 9120436"/>
              <a:gd name="connsiteY1441" fmla="*/ 870598 h 2663544"/>
              <a:gd name="connsiteX1442" fmla="*/ 4283780 w 9120436"/>
              <a:gd name="connsiteY1442" fmla="*/ 862197 h 2663544"/>
              <a:gd name="connsiteX1443" fmla="*/ 4311875 w 9120436"/>
              <a:gd name="connsiteY1443" fmla="*/ 859005 h 2663544"/>
              <a:gd name="connsiteX1444" fmla="*/ 4416345 w 9120436"/>
              <a:gd name="connsiteY1444" fmla="*/ 913611 h 2663544"/>
              <a:gd name="connsiteX1445" fmla="*/ 4471524 w 9120436"/>
              <a:gd name="connsiteY1445" fmla="*/ 878327 h 2663544"/>
              <a:gd name="connsiteX1446" fmla="*/ 4461766 w 9120436"/>
              <a:gd name="connsiteY1446" fmla="*/ 763066 h 2663544"/>
              <a:gd name="connsiteX1447" fmla="*/ 4475729 w 9120436"/>
              <a:gd name="connsiteY1447" fmla="*/ 738536 h 2663544"/>
              <a:gd name="connsiteX1448" fmla="*/ 4487674 w 9120436"/>
              <a:gd name="connsiteY1448" fmla="*/ 732991 h 2663544"/>
              <a:gd name="connsiteX1449" fmla="*/ 4614014 w 9120436"/>
              <a:gd name="connsiteY1449" fmla="*/ 685106 h 2663544"/>
              <a:gd name="connsiteX1450" fmla="*/ 4626126 w 9120436"/>
              <a:gd name="connsiteY1450" fmla="*/ 681578 h 2663544"/>
              <a:gd name="connsiteX1451" fmla="*/ 4653211 w 9120436"/>
              <a:gd name="connsiteY1451" fmla="*/ 689978 h 2663544"/>
              <a:gd name="connsiteX1452" fmla="*/ 4726391 w 9120436"/>
              <a:gd name="connsiteY1452" fmla="*/ 782389 h 2663544"/>
              <a:gd name="connsiteX1453" fmla="*/ 4785607 w 9120436"/>
              <a:gd name="connsiteY1453" fmla="*/ 773316 h 2663544"/>
              <a:gd name="connsiteX1454" fmla="*/ 4823627 w 9120436"/>
              <a:gd name="connsiteY1454" fmla="*/ 664104 h 2663544"/>
              <a:gd name="connsiteX1455" fmla="*/ 4847011 w 9120436"/>
              <a:gd name="connsiteY1455" fmla="*/ 647302 h 2663544"/>
              <a:gd name="connsiteX1456" fmla="*/ 2821035 w 9120436"/>
              <a:gd name="connsiteY1456" fmla="*/ 500622 h 2663544"/>
              <a:gd name="connsiteX1457" fmla="*/ 2846270 w 9120436"/>
              <a:gd name="connsiteY1457" fmla="*/ 525825 h 2663544"/>
              <a:gd name="connsiteX1458" fmla="*/ 2846270 w 9120436"/>
              <a:gd name="connsiteY1458" fmla="*/ 671330 h 2663544"/>
              <a:gd name="connsiteX1459" fmla="*/ 2821544 w 9120436"/>
              <a:gd name="connsiteY1459" fmla="*/ 697032 h 2663544"/>
              <a:gd name="connsiteX1460" fmla="*/ 2821035 w 9120436"/>
              <a:gd name="connsiteY1460" fmla="*/ 697037 h 2663544"/>
              <a:gd name="connsiteX1461" fmla="*/ 2795799 w 9120436"/>
              <a:gd name="connsiteY1461" fmla="*/ 671834 h 2663544"/>
              <a:gd name="connsiteX1462" fmla="*/ 2795799 w 9120436"/>
              <a:gd name="connsiteY1462" fmla="*/ 525825 h 2663544"/>
              <a:gd name="connsiteX1463" fmla="*/ 2821035 w 9120436"/>
              <a:gd name="connsiteY1463" fmla="*/ 500622 h 2663544"/>
              <a:gd name="connsiteX1464" fmla="*/ 3759129 w 9120436"/>
              <a:gd name="connsiteY1464" fmla="*/ 468821 h 2663544"/>
              <a:gd name="connsiteX1465" fmla="*/ 3777614 w 9120436"/>
              <a:gd name="connsiteY1465" fmla="*/ 474410 h 2663544"/>
              <a:gd name="connsiteX1466" fmla="*/ 3780273 w 9120436"/>
              <a:gd name="connsiteY1466" fmla="*/ 476931 h 2663544"/>
              <a:gd name="connsiteX1467" fmla="*/ 3926633 w 9120436"/>
              <a:gd name="connsiteY1467" fmla="*/ 615715 h 2663544"/>
              <a:gd name="connsiteX1468" fmla="*/ 3927645 w 9120436"/>
              <a:gd name="connsiteY1468" fmla="*/ 651342 h 2663544"/>
              <a:gd name="connsiteX1469" fmla="*/ 3909810 w 9120436"/>
              <a:gd name="connsiteY1469" fmla="*/ 659231 h 2663544"/>
              <a:gd name="connsiteX1470" fmla="*/ 3908800 w 9120436"/>
              <a:gd name="connsiteY1470" fmla="*/ 659231 h 2663544"/>
              <a:gd name="connsiteX1471" fmla="*/ 3891977 w 9120436"/>
              <a:gd name="connsiteY1471" fmla="*/ 652175 h 2663544"/>
              <a:gd name="connsiteX1472" fmla="*/ 3745618 w 9120436"/>
              <a:gd name="connsiteY1472" fmla="*/ 513391 h 2663544"/>
              <a:gd name="connsiteX1473" fmla="*/ 3742101 w 9120436"/>
              <a:gd name="connsiteY1473" fmla="*/ 477923 h 2663544"/>
              <a:gd name="connsiteX1474" fmla="*/ 3759129 w 9120436"/>
              <a:gd name="connsiteY1474" fmla="*/ 468821 h 2663544"/>
              <a:gd name="connsiteX1475" fmla="*/ 2887653 w 9120436"/>
              <a:gd name="connsiteY1475" fmla="*/ 433582 h 2663544"/>
              <a:gd name="connsiteX1476" fmla="*/ 3034013 w 9120436"/>
              <a:gd name="connsiteY1476" fmla="*/ 433582 h 2663544"/>
              <a:gd name="connsiteX1477" fmla="*/ 3059247 w 9120436"/>
              <a:gd name="connsiteY1477" fmla="*/ 458785 h 2663544"/>
              <a:gd name="connsiteX1478" fmla="*/ 3034013 w 9120436"/>
              <a:gd name="connsiteY1478" fmla="*/ 483988 h 2663544"/>
              <a:gd name="connsiteX1479" fmla="*/ 2887653 w 9120436"/>
              <a:gd name="connsiteY1479" fmla="*/ 483988 h 2663544"/>
              <a:gd name="connsiteX1480" fmla="*/ 2862419 w 9120436"/>
              <a:gd name="connsiteY1480" fmla="*/ 458785 h 2663544"/>
              <a:gd name="connsiteX1481" fmla="*/ 2887653 w 9120436"/>
              <a:gd name="connsiteY1481" fmla="*/ 433582 h 2663544"/>
              <a:gd name="connsiteX1482" fmla="*/ 2607553 w 9120436"/>
              <a:gd name="connsiteY1482" fmla="*/ 433582 h 2663544"/>
              <a:gd name="connsiteX1483" fmla="*/ 2753912 w 9120436"/>
              <a:gd name="connsiteY1483" fmla="*/ 433582 h 2663544"/>
              <a:gd name="connsiteX1484" fmla="*/ 2779146 w 9120436"/>
              <a:gd name="connsiteY1484" fmla="*/ 458785 h 2663544"/>
              <a:gd name="connsiteX1485" fmla="*/ 2753912 w 9120436"/>
              <a:gd name="connsiteY1485" fmla="*/ 483988 h 2663544"/>
              <a:gd name="connsiteX1486" fmla="*/ 2607553 w 9120436"/>
              <a:gd name="connsiteY1486" fmla="*/ 483988 h 2663544"/>
              <a:gd name="connsiteX1487" fmla="*/ 2582317 w 9120436"/>
              <a:gd name="connsiteY1487" fmla="*/ 458785 h 2663544"/>
              <a:gd name="connsiteX1488" fmla="*/ 2607553 w 9120436"/>
              <a:gd name="connsiteY1488" fmla="*/ 433582 h 2663544"/>
              <a:gd name="connsiteX1489" fmla="*/ 5840419 w 9120436"/>
              <a:gd name="connsiteY1489" fmla="*/ 351185 h 2663544"/>
              <a:gd name="connsiteX1490" fmla="*/ 5858917 w 9120436"/>
              <a:gd name="connsiteY1490" fmla="*/ 356733 h 2663544"/>
              <a:gd name="connsiteX1491" fmla="*/ 5863619 w 9120436"/>
              <a:gd name="connsiteY1491" fmla="*/ 390738 h 2663544"/>
              <a:gd name="connsiteX1492" fmla="*/ 5742493 w 9120436"/>
              <a:gd name="connsiteY1492" fmla="*/ 551533 h 2663544"/>
              <a:gd name="connsiteX1493" fmla="*/ 5721801 w 9120436"/>
              <a:gd name="connsiteY1493" fmla="*/ 561614 h 2663544"/>
              <a:gd name="connsiteX1494" fmla="*/ 5706492 w 9120436"/>
              <a:gd name="connsiteY1494" fmla="*/ 556405 h 2663544"/>
              <a:gd name="connsiteX1495" fmla="*/ 5701613 w 9120436"/>
              <a:gd name="connsiteY1495" fmla="*/ 521121 h 2663544"/>
              <a:gd name="connsiteX1496" fmla="*/ 5823412 w 9120436"/>
              <a:gd name="connsiteY1496" fmla="*/ 360327 h 2663544"/>
              <a:gd name="connsiteX1497" fmla="*/ 5840419 w 9120436"/>
              <a:gd name="connsiteY1497" fmla="*/ 351185 h 2663544"/>
              <a:gd name="connsiteX1498" fmla="*/ 2821035 w 9120436"/>
              <a:gd name="connsiteY1498" fmla="*/ 220367 h 2663544"/>
              <a:gd name="connsiteX1499" fmla="*/ 2846270 w 9120436"/>
              <a:gd name="connsiteY1499" fmla="*/ 245570 h 2663544"/>
              <a:gd name="connsiteX1500" fmla="*/ 2846270 w 9120436"/>
              <a:gd name="connsiteY1500" fmla="*/ 391747 h 2663544"/>
              <a:gd name="connsiteX1501" fmla="*/ 2821035 w 9120436"/>
              <a:gd name="connsiteY1501" fmla="*/ 416950 h 2663544"/>
              <a:gd name="connsiteX1502" fmla="*/ 2795799 w 9120436"/>
              <a:gd name="connsiteY1502" fmla="*/ 391747 h 2663544"/>
              <a:gd name="connsiteX1503" fmla="*/ 2795799 w 9120436"/>
              <a:gd name="connsiteY1503" fmla="*/ 245570 h 2663544"/>
              <a:gd name="connsiteX1504" fmla="*/ 2821035 w 9120436"/>
              <a:gd name="connsiteY1504" fmla="*/ 220367 h 2663544"/>
              <a:gd name="connsiteX1505" fmla="*/ 4122524 w 9120436"/>
              <a:gd name="connsiteY1505" fmla="*/ 185990 h 2663544"/>
              <a:gd name="connsiteX1506" fmla="*/ 4137757 w 9120436"/>
              <a:gd name="connsiteY1506" fmla="*/ 197853 h 2663544"/>
              <a:gd name="connsiteX1507" fmla="*/ 4237014 w 9120436"/>
              <a:gd name="connsiteY1507" fmla="*/ 373433 h 2663544"/>
              <a:gd name="connsiteX1508" fmla="*/ 4227593 w 9120436"/>
              <a:gd name="connsiteY1508" fmla="*/ 407037 h 2663544"/>
              <a:gd name="connsiteX1509" fmla="*/ 4214639 w 9120436"/>
              <a:gd name="connsiteY1509" fmla="*/ 410901 h 2663544"/>
              <a:gd name="connsiteX1510" fmla="*/ 4192600 w 9120436"/>
              <a:gd name="connsiteY1510" fmla="*/ 398132 h 2663544"/>
              <a:gd name="connsiteX1511" fmla="*/ 4093850 w 9120436"/>
              <a:gd name="connsiteY1511" fmla="*/ 222719 h 2663544"/>
              <a:gd name="connsiteX1512" fmla="*/ 4103355 w 9120436"/>
              <a:gd name="connsiteY1512" fmla="*/ 188360 h 2663544"/>
              <a:gd name="connsiteX1513" fmla="*/ 4122524 w 9120436"/>
              <a:gd name="connsiteY1513" fmla="*/ 185990 h 2663544"/>
              <a:gd name="connsiteX1514" fmla="*/ 5452512 w 9120436"/>
              <a:gd name="connsiteY1514" fmla="*/ 113710 h 2663544"/>
              <a:gd name="connsiteX1515" fmla="*/ 5468628 w 9120436"/>
              <a:gd name="connsiteY1515" fmla="*/ 145510 h 2663544"/>
              <a:gd name="connsiteX1516" fmla="*/ 5467607 w 9120436"/>
              <a:gd name="connsiteY1516" fmla="*/ 148120 h 2663544"/>
              <a:gd name="connsiteX1517" fmla="*/ 5394596 w 9120436"/>
              <a:gd name="connsiteY1517" fmla="*/ 335293 h 2663544"/>
              <a:gd name="connsiteX1518" fmla="*/ 5371044 w 9120436"/>
              <a:gd name="connsiteY1518" fmla="*/ 352095 h 2663544"/>
              <a:gd name="connsiteX1519" fmla="*/ 5361791 w 9120436"/>
              <a:gd name="connsiteY1519" fmla="*/ 350415 h 2663544"/>
              <a:gd name="connsiteX1520" fmla="*/ 5347492 w 9120436"/>
              <a:gd name="connsiteY1520" fmla="*/ 317819 h 2663544"/>
              <a:gd name="connsiteX1521" fmla="*/ 5420671 w 9120436"/>
              <a:gd name="connsiteY1521" fmla="*/ 129806 h 2663544"/>
              <a:gd name="connsiteX1522" fmla="*/ 5452512 w 9120436"/>
              <a:gd name="connsiteY1522" fmla="*/ 113710 h 2663544"/>
              <a:gd name="connsiteX1523" fmla="*/ 4546724 w 9120436"/>
              <a:gd name="connsiteY1523" fmla="*/ 21967 h 2663544"/>
              <a:gd name="connsiteX1524" fmla="*/ 4575320 w 9120436"/>
              <a:gd name="connsiteY1524" fmla="*/ 40420 h 2663544"/>
              <a:gd name="connsiteX1525" fmla="*/ 4617546 w 9120436"/>
              <a:gd name="connsiteY1525" fmla="*/ 237673 h 2663544"/>
              <a:gd name="connsiteX1526" fmla="*/ 4598536 w 9120436"/>
              <a:gd name="connsiteY1526" fmla="*/ 268085 h 2663544"/>
              <a:gd name="connsiteX1527" fmla="*/ 4592816 w 9120436"/>
              <a:gd name="connsiteY1527" fmla="*/ 268085 h 2663544"/>
              <a:gd name="connsiteX1528" fmla="*/ 4568087 w 9120436"/>
              <a:gd name="connsiteY1528" fmla="*/ 248090 h 2663544"/>
              <a:gd name="connsiteX1529" fmla="*/ 4526029 w 9120436"/>
              <a:gd name="connsiteY1529" fmla="*/ 51005 h 2663544"/>
              <a:gd name="connsiteX1530" fmla="*/ 4546724 w 9120436"/>
              <a:gd name="connsiteY1530" fmla="*/ 21967 h 2663544"/>
              <a:gd name="connsiteX1531" fmla="*/ 5006660 w 9120436"/>
              <a:gd name="connsiteY1531" fmla="*/ 95 h 2663544"/>
              <a:gd name="connsiteX1532" fmla="*/ 5029707 w 9120436"/>
              <a:gd name="connsiteY1532" fmla="*/ 27482 h 2663544"/>
              <a:gd name="connsiteX1533" fmla="*/ 5012884 w 9120436"/>
              <a:gd name="connsiteY1533" fmla="*/ 229104 h 2663544"/>
              <a:gd name="connsiteX1534" fmla="*/ 4987145 w 9120436"/>
              <a:gd name="connsiteY1534" fmla="*/ 251283 h 2663544"/>
              <a:gd name="connsiteX1535" fmla="*/ 4985462 w 9120436"/>
              <a:gd name="connsiteY1535" fmla="*/ 251283 h 2663544"/>
              <a:gd name="connsiteX1536" fmla="*/ 4962399 w 9120436"/>
              <a:gd name="connsiteY1536" fmla="*/ 224084 h 2663544"/>
              <a:gd name="connsiteX1537" fmla="*/ 4962415 w 9120436"/>
              <a:gd name="connsiteY1537" fmla="*/ 223896 h 2663544"/>
              <a:gd name="connsiteX1538" fmla="*/ 4979238 w 9120436"/>
              <a:gd name="connsiteY1538" fmla="*/ 23114 h 2663544"/>
              <a:gd name="connsiteX1539" fmla="*/ 5006660 w 9120436"/>
              <a:gd name="connsiteY1539" fmla="*/ 95 h 26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Lst>
            <a:rect l="l" t="t" r="r" b="b"/>
            <a:pathLst>
              <a:path w="9120436" h="2663544">
                <a:moveTo>
                  <a:pt x="6936421" y="2657140"/>
                </a:moveTo>
                <a:lnTo>
                  <a:pt x="6968501" y="2663544"/>
                </a:lnTo>
                <a:lnTo>
                  <a:pt x="6904977" y="2663544"/>
                </a:lnTo>
                <a:close/>
                <a:moveTo>
                  <a:pt x="5080775" y="2574670"/>
                </a:moveTo>
                <a:cubicBezTo>
                  <a:pt x="5086082" y="2573633"/>
                  <a:pt x="5091722" y="2574295"/>
                  <a:pt x="5096830" y="2576825"/>
                </a:cubicBezTo>
                <a:cubicBezTo>
                  <a:pt x="5117019" y="2586738"/>
                  <a:pt x="5135356" y="2596819"/>
                  <a:pt x="5153019" y="2607741"/>
                </a:cubicBezTo>
                <a:cubicBezTo>
                  <a:pt x="5170684" y="2618662"/>
                  <a:pt x="5188011" y="2630423"/>
                  <a:pt x="5206011" y="2643864"/>
                </a:cubicBezTo>
                <a:cubicBezTo>
                  <a:pt x="5210553" y="2647310"/>
                  <a:pt x="5213667" y="2652056"/>
                  <a:pt x="5215119" y="2657264"/>
                </a:cubicBezTo>
                <a:lnTo>
                  <a:pt x="5214784" y="2663544"/>
                </a:lnTo>
                <a:lnTo>
                  <a:pt x="5142214" y="2663544"/>
                </a:lnTo>
                <a:lnTo>
                  <a:pt x="5124084" y="2651593"/>
                </a:lnTo>
                <a:cubicBezTo>
                  <a:pt x="5112813" y="2644705"/>
                  <a:pt x="5101374" y="2638152"/>
                  <a:pt x="5089092" y="2631767"/>
                </a:cubicBezTo>
                <a:lnTo>
                  <a:pt x="5061184" y="2663544"/>
                </a:lnTo>
                <a:lnTo>
                  <a:pt x="4995782" y="2663544"/>
                </a:lnTo>
                <a:lnTo>
                  <a:pt x="5066717" y="2582706"/>
                </a:lnTo>
                <a:cubicBezTo>
                  <a:pt x="5070494" y="2578441"/>
                  <a:pt x="5075469" y="2575706"/>
                  <a:pt x="5080775" y="2574670"/>
                </a:cubicBezTo>
                <a:close/>
                <a:moveTo>
                  <a:pt x="8975856" y="2566745"/>
                </a:moveTo>
                <a:lnTo>
                  <a:pt x="8998061" y="2569937"/>
                </a:lnTo>
                <a:cubicBezTo>
                  <a:pt x="9011998" y="2570865"/>
                  <a:pt x="9022542" y="2582901"/>
                  <a:pt x="9021614" y="2596821"/>
                </a:cubicBezTo>
                <a:cubicBezTo>
                  <a:pt x="9020685" y="2610740"/>
                  <a:pt x="9008634" y="2621271"/>
                  <a:pt x="8994698" y="2620343"/>
                </a:cubicBezTo>
                <a:lnTo>
                  <a:pt x="8994697" y="2620343"/>
                </a:lnTo>
                <a:lnTo>
                  <a:pt x="8990995" y="2620343"/>
                </a:lnTo>
                <a:lnTo>
                  <a:pt x="8968790" y="2617151"/>
                </a:lnTo>
                <a:cubicBezTo>
                  <a:pt x="8954853" y="2615202"/>
                  <a:pt x="8945137" y="2602339"/>
                  <a:pt x="8947088" y="2588419"/>
                </a:cubicBezTo>
                <a:cubicBezTo>
                  <a:pt x="8949039" y="2574500"/>
                  <a:pt x="8961919" y="2564796"/>
                  <a:pt x="8975856" y="2566745"/>
                </a:cubicBezTo>
                <a:close/>
                <a:moveTo>
                  <a:pt x="4541549" y="2559882"/>
                </a:moveTo>
                <a:cubicBezTo>
                  <a:pt x="4546794" y="2561244"/>
                  <a:pt x="4551604" y="2564277"/>
                  <a:pt x="4555132" y="2568761"/>
                </a:cubicBezTo>
                <a:lnTo>
                  <a:pt x="4629498" y="2663544"/>
                </a:lnTo>
                <a:lnTo>
                  <a:pt x="4563310" y="2663544"/>
                </a:lnTo>
                <a:lnTo>
                  <a:pt x="4526870" y="2617150"/>
                </a:lnTo>
                <a:cubicBezTo>
                  <a:pt x="4502540" y="2628306"/>
                  <a:pt x="4478941" y="2640989"/>
                  <a:pt x="4456214" y="2655122"/>
                </a:cubicBezTo>
                <a:lnTo>
                  <a:pt x="4459083" y="2663544"/>
                </a:lnTo>
                <a:lnTo>
                  <a:pt x="4406930" y="2663544"/>
                </a:lnTo>
                <a:lnTo>
                  <a:pt x="4402717" y="2650921"/>
                </a:lnTo>
                <a:cubicBezTo>
                  <a:pt x="4399017" y="2640143"/>
                  <a:pt x="4403017" y="2628227"/>
                  <a:pt x="4412474" y="2621854"/>
                </a:cubicBezTo>
                <a:cubicBezTo>
                  <a:pt x="4448105" y="2598084"/>
                  <a:pt x="4485899" y="2577720"/>
                  <a:pt x="4525356" y="2561032"/>
                </a:cubicBezTo>
                <a:cubicBezTo>
                  <a:pt x="4530624" y="2558831"/>
                  <a:pt x="4536304" y="2558521"/>
                  <a:pt x="4541549" y="2559882"/>
                </a:cubicBezTo>
                <a:close/>
                <a:moveTo>
                  <a:pt x="8575806" y="2511466"/>
                </a:moveTo>
                <a:lnTo>
                  <a:pt x="8775662" y="2539526"/>
                </a:lnTo>
                <a:cubicBezTo>
                  <a:pt x="8789599" y="2540454"/>
                  <a:pt x="8800143" y="2552490"/>
                  <a:pt x="8799215" y="2566409"/>
                </a:cubicBezTo>
                <a:cubicBezTo>
                  <a:pt x="8798285" y="2580328"/>
                  <a:pt x="8786235" y="2590860"/>
                  <a:pt x="8772298" y="2589932"/>
                </a:cubicBezTo>
                <a:lnTo>
                  <a:pt x="8772466" y="2589092"/>
                </a:lnTo>
                <a:lnTo>
                  <a:pt x="8768933" y="2589092"/>
                </a:lnTo>
                <a:lnTo>
                  <a:pt x="8568741" y="2561369"/>
                </a:lnTo>
                <a:cubicBezTo>
                  <a:pt x="8555028" y="2559471"/>
                  <a:pt x="8545452" y="2546830"/>
                  <a:pt x="8547353" y="2533134"/>
                </a:cubicBezTo>
                <a:cubicBezTo>
                  <a:pt x="8547360" y="2533081"/>
                  <a:pt x="8547368" y="2533027"/>
                  <a:pt x="8547375" y="2532973"/>
                </a:cubicBezTo>
                <a:cubicBezTo>
                  <a:pt x="8549373" y="2519247"/>
                  <a:pt x="8562037" y="2509668"/>
                  <a:pt x="8575806" y="2511466"/>
                </a:cubicBezTo>
                <a:close/>
                <a:moveTo>
                  <a:pt x="4748596" y="2507769"/>
                </a:moveTo>
                <a:cubicBezTo>
                  <a:pt x="4791344" y="2504995"/>
                  <a:pt x="4834257" y="2506176"/>
                  <a:pt x="4876786" y="2511298"/>
                </a:cubicBezTo>
                <a:cubicBezTo>
                  <a:pt x="4888078" y="2512761"/>
                  <a:pt x="4897016" y="2521550"/>
                  <a:pt x="4898656" y="2532804"/>
                </a:cubicBezTo>
                <a:lnTo>
                  <a:pt x="4917257" y="2663544"/>
                </a:lnTo>
                <a:lnTo>
                  <a:pt x="4864199" y="2663544"/>
                </a:lnTo>
                <a:lnTo>
                  <a:pt x="4850879" y="2560695"/>
                </a:lnTo>
                <a:cubicBezTo>
                  <a:pt x="4824208" y="2558201"/>
                  <a:pt x="4797402" y="2557471"/>
                  <a:pt x="4770634" y="2558511"/>
                </a:cubicBezTo>
                <a:lnTo>
                  <a:pt x="4749809" y="2663544"/>
                </a:lnTo>
                <a:lnTo>
                  <a:pt x="4698515" y="2663544"/>
                </a:lnTo>
                <a:lnTo>
                  <a:pt x="4725549" y="2528100"/>
                </a:lnTo>
                <a:cubicBezTo>
                  <a:pt x="4727732" y="2516891"/>
                  <a:pt x="4737189" y="2508549"/>
                  <a:pt x="4748596" y="2507769"/>
                </a:cubicBezTo>
                <a:close/>
                <a:moveTo>
                  <a:pt x="6976453" y="2409312"/>
                </a:moveTo>
                <a:cubicBezTo>
                  <a:pt x="7006357" y="2412302"/>
                  <a:pt x="7035788" y="2418903"/>
                  <a:pt x="7064100" y="2428970"/>
                </a:cubicBezTo>
                <a:cubicBezTo>
                  <a:pt x="7075608" y="2432827"/>
                  <a:pt x="7082695" y="2444364"/>
                  <a:pt x="7080923" y="2456357"/>
                </a:cubicBezTo>
                <a:lnTo>
                  <a:pt x="7064100" y="2564561"/>
                </a:lnTo>
                <a:cubicBezTo>
                  <a:pt x="7078200" y="2572500"/>
                  <a:pt x="7091496" y="2581784"/>
                  <a:pt x="7103802" y="2592284"/>
                </a:cubicBezTo>
                <a:lnTo>
                  <a:pt x="7200198" y="2540534"/>
                </a:lnTo>
                <a:cubicBezTo>
                  <a:pt x="7210852" y="2534797"/>
                  <a:pt x="7224089" y="2537484"/>
                  <a:pt x="7231656" y="2546919"/>
                </a:cubicBezTo>
                <a:cubicBezTo>
                  <a:pt x="7241194" y="2558525"/>
                  <a:pt x="7250014" y="2570701"/>
                  <a:pt x="7258069" y="2583379"/>
                </a:cubicBezTo>
                <a:cubicBezTo>
                  <a:pt x="7266074" y="2596045"/>
                  <a:pt x="7273321" y="2609174"/>
                  <a:pt x="7279770" y="2622696"/>
                </a:cubicBezTo>
                <a:cubicBezTo>
                  <a:pt x="7284986" y="2633623"/>
                  <a:pt x="7281746" y="2646708"/>
                  <a:pt x="7272032" y="2653947"/>
                </a:cubicBezTo>
                <a:lnTo>
                  <a:pt x="7259047" y="2663544"/>
                </a:lnTo>
                <a:lnTo>
                  <a:pt x="7174061" y="2663544"/>
                </a:lnTo>
                <a:lnTo>
                  <a:pt x="7224254" y="2626392"/>
                </a:lnTo>
                <a:cubicBezTo>
                  <a:pt x="7221226" y="2621016"/>
                  <a:pt x="7218198" y="2615807"/>
                  <a:pt x="7214834" y="2610767"/>
                </a:cubicBezTo>
                <a:cubicBezTo>
                  <a:pt x="7211469" y="2605726"/>
                  <a:pt x="7208273" y="2600518"/>
                  <a:pt x="7204572" y="2595476"/>
                </a:cubicBezTo>
                <a:lnTo>
                  <a:pt x="7111204" y="2645883"/>
                </a:lnTo>
                <a:cubicBezTo>
                  <a:pt x="7101462" y="2651175"/>
                  <a:pt x="7089390" y="2649393"/>
                  <a:pt x="7081596" y="2641514"/>
                </a:cubicBezTo>
                <a:cubicBezTo>
                  <a:pt x="7065162" y="2625212"/>
                  <a:pt x="7046041" y="2611855"/>
                  <a:pt x="7025071" y="2602030"/>
                </a:cubicBezTo>
                <a:cubicBezTo>
                  <a:pt x="7015130" y="2597141"/>
                  <a:pt x="7009438" y="2586446"/>
                  <a:pt x="7010940" y="2575482"/>
                </a:cubicBezTo>
                <a:lnTo>
                  <a:pt x="7026585" y="2470807"/>
                </a:lnTo>
                <a:cubicBezTo>
                  <a:pt x="7014810" y="2467614"/>
                  <a:pt x="7002865" y="2464926"/>
                  <a:pt x="6990753" y="2462910"/>
                </a:cubicBezTo>
                <a:lnTo>
                  <a:pt x="6960303" y="2563721"/>
                </a:lnTo>
                <a:cubicBezTo>
                  <a:pt x="6957107" y="2574315"/>
                  <a:pt x="6947325" y="2581556"/>
                  <a:pt x="6936247" y="2581531"/>
                </a:cubicBezTo>
                <a:cubicBezTo>
                  <a:pt x="6913318" y="2581688"/>
                  <a:pt x="6890575" y="2585663"/>
                  <a:pt x="6868955" y="2593292"/>
                </a:cubicBezTo>
                <a:cubicBezTo>
                  <a:pt x="6858486" y="2597027"/>
                  <a:pt x="6846803" y="2593478"/>
                  <a:pt x="6840188" y="2584555"/>
                </a:cubicBezTo>
                <a:lnTo>
                  <a:pt x="6777102" y="2499538"/>
                </a:lnTo>
                <a:cubicBezTo>
                  <a:pt x="6771718" y="2502562"/>
                  <a:pt x="6766503" y="2505754"/>
                  <a:pt x="6761457" y="2508947"/>
                </a:cubicBezTo>
                <a:cubicBezTo>
                  <a:pt x="6756410" y="2512139"/>
                  <a:pt x="6751194" y="2515499"/>
                  <a:pt x="6746148" y="2519196"/>
                </a:cubicBezTo>
                <a:lnTo>
                  <a:pt x="6796616" y="2612447"/>
                </a:lnTo>
                <a:cubicBezTo>
                  <a:pt x="6801915" y="2622177"/>
                  <a:pt x="6800132" y="2634234"/>
                  <a:pt x="6792242" y="2642018"/>
                </a:cubicBezTo>
                <a:lnTo>
                  <a:pt x="6777123" y="2663544"/>
                </a:lnTo>
                <a:lnTo>
                  <a:pt x="6579271" y="2663544"/>
                </a:lnTo>
                <a:lnTo>
                  <a:pt x="6580106" y="2659828"/>
                </a:lnTo>
                <a:cubicBezTo>
                  <a:pt x="6583910" y="2648290"/>
                  <a:pt x="6595505" y="2641185"/>
                  <a:pt x="6607527" y="2643026"/>
                </a:cubicBezTo>
                <a:lnTo>
                  <a:pt x="6715866" y="2659828"/>
                </a:lnTo>
                <a:cubicBezTo>
                  <a:pt x="6723873" y="2645783"/>
                  <a:pt x="6733166" y="2632509"/>
                  <a:pt x="6743624" y="2620176"/>
                </a:cubicBezTo>
                <a:lnTo>
                  <a:pt x="6691978" y="2523900"/>
                </a:lnTo>
                <a:cubicBezTo>
                  <a:pt x="6686196" y="2513298"/>
                  <a:pt x="6688814" y="2500085"/>
                  <a:pt x="6698202" y="2492481"/>
                </a:cubicBezTo>
                <a:cubicBezTo>
                  <a:pt x="6709823" y="2482955"/>
                  <a:pt x="6722015" y="2474146"/>
                  <a:pt x="6734708" y="2466102"/>
                </a:cubicBezTo>
                <a:cubicBezTo>
                  <a:pt x="6747427" y="2458169"/>
                  <a:pt x="6760568" y="2450934"/>
                  <a:pt x="6774074" y="2444427"/>
                </a:cubicBezTo>
                <a:cubicBezTo>
                  <a:pt x="6785015" y="2439218"/>
                  <a:pt x="6798116" y="2442454"/>
                  <a:pt x="6805364" y="2452156"/>
                </a:cubicBezTo>
                <a:lnTo>
                  <a:pt x="6870469" y="2540030"/>
                </a:lnTo>
                <a:cubicBezTo>
                  <a:pt x="6886019" y="2535687"/>
                  <a:pt x="6901970" y="2532928"/>
                  <a:pt x="6918077" y="2531797"/>
                </a:cubicBezTo>
                <a:lnTo>
                  <a:pt x="6949705" y="2427122"/>
                </a:lnTo>
                <a:cubicBezTo>
                  <a:pt x="6953303" y="2415630"/>
                  <a:pt x="6964449" y="2408209"/>
                  <a:pt x="6976453" y="2409312"/>
                </a:cubicBezTo>
                <a:close/>
                <a:moveTo>
                  <a:pt x="5993323" y="2405615"/>
                </a:moveTo>
                <a:cubicBezTo>
                  <a:pt x="6044808" y="2405424"/>
                  <a:pt x="6094075" y="2426529"/>
                  <a:pt x="6129421" y="2463917"/>
                </a:cubicBezTo>
                <a:cubicBezTo>
                  <a:pt x="6165238" y="2501481"/>
                  <a:pt x="6182419" y="2549989"/>
                  <a:pt x="6181244" y="2598048"/>
                </a:cubicBezTo>
                <a:lnTo>
                  <a:pt x="6166812" y="2663544"/>
                </a:lnTo>
                <a:lnTo>
                  <a:pt x="6108923" y="2663544"/>
                </a:lnTo>
                <a:lnTo>
                  <a:pt x="6120121" y="2646957"/>
                </a:lnTo>
                <a:cubicBezTo>
                  <a:pt x="6127085" y="2630514"/>
                  <a:pt x="6130935" y="2612436"/>
                  <a:pt x="6130935" y="2593459"/>
                </a:cubicBezTo>
                <a:cubicBezTo>
                  <a:pt x="6130935" y="2517554"/>
                  <a:pt x="6069323" y="2456020"/>
                  <a:pt x="5993323" y="2456020"/>
                </a:cubicBezTo>
                <a:cubicBezTo>
                  <a:pt x="5917322" y="2456020"/>
                  <a:pt x="5855712" y="2517554"/>
                  <a:pt x="5855712" y="2593459"/>
                </a:cubicBezTo>
                <a:cubicBezTo>
                  <a:pt x="5855712" y="2612436"/>
                  <a:pt x="5859563" y="2630514"/>
                  <a:pt x="5866526" y="2646957"/>
                </a:cubicBezTo>
                <a:lnTo>
                  <a:pt x="5877724" y="2663544"/>
                </a:lnTo>
                <a:lnTo>
                  <a:pt x="5819548" y="2663544"/>
                </a:lnTo>
                <a:lnTo>
                  <a:pt x="5817364" y="2660089"/>
                </a:lnTo>
                <a:cubicBezTo>
                  <a:pt x="5791403" y="2591632"/>
                  <a:pt x="5807044" y="2511316"/>
                  <a:pt x="5863394" y="2457588"/>
                </a:cubicBezTo>
                <a:cubicBezTo>
                  <a:pt x="5898396" y="2424215"/>
                  <a:pt x="5944931" y="2405600"/>
                  <a:pt x="5993323" y="2405615"/>
                </a:cubicBezTo>
                <a:close/>
                <a:moveTo>
                  <a:pt x="2928367" y="2276408"/>
                </a:moveTo>
                <a:lnTo>
                  <a:pt x="2933413" y="2276408"/>
                </a:lnTo>
                <a:cubicBezTo>
                  <a:pt x="3092475" y="2277707"/>
                  <a:pt x="3220368" y="2407545"/>
                  <a:pt x="3219065" y="2566408"/>
                </a:cubicBezTo>
                <a:lnTo>
                  <a:pt x="3198601" y="2663544"/>
                </a:lnTo>
                <a:lnTo>
                  <a:pt x="3142353" y="2663544"/>
                </a:lnTo>
                <a:lnTo>
                  <a:pt x="3147323" y="2656192"/>
                </a:lnTo>
                <a:cubicBezTo>
                  <a:pt x="3159360" y="2627815"/>
                  <a:pt x="3166025" y="2596613"/>
                  <a:pt x="3166044" y="2563857"/>
                </a:cubicBezTo>
                <a:cubicBezTo>
                  <a:pt x="3166074" y="2511771"/>
                  <a:pt x="3148939" y="2461123"/>
                  <a:pt x="3117286" y="2419728"/>
                </a:cubicBezTo>
                <a:cubicBezTo>
                  <a:pt x="3111658" y="2412418"/>
                  <a:pt x="3105650" y="2405408"/>
                  <a:pt x="3099287" y="2398726"/>
                </a:cubicBezTo>
                <a:cubicBezTo>
                  <a:pt x="3055492" y="2353437"/>
                  <a:pt x="2995438" y="2327438"/>
                  <a:pt x="2932405" y="2326478"/>
                </a:cubicBezTo>
                <a:lnTo>
                  <a:pt x="2928199" y="2326646"/>
                </a:lnTo>
                <a:cubicBezTo>
                  <a:pt x="2797026" y="2328836"/>
                  <a:pt x="2692470" y="2436814"/>
                  <a:pt x="2694663" y="2567821"/>
                </a:cubicBezTo>
                <a:cubicBezTo>
                  <a:pt x="2695192" y="2599411"/>
                  <a:pt x="2701896" y="2629511"/>
                  <a:pt x="2713630" y="2656958"/>
                </a:cubicBezTo>
                <a:lnTo>
                  <a:pt x="2718052" y="2663544"/>
                </a:lnTo>
                <a:lnTo>
                  <a:pt x="2662803" y="2663544"/>
                </a:lnTo>
                <a:lnTo>
                  <a:pt x="2649267" y="2635715"/>
                </a:lnTo>
                <a:cubicBezTo>
                  <a:pt x="2621362" y="2527139"/>
                  <a:pt x="2658781" y="2407550"/>
                  <a:pt x="2753648" y="2335310"/>
                </a:cubicBezTo>
                <a:cubicBezTo>
                  <a:pt x="2803850" y="2297083"/>
                  <a:pt x="2865236" y="2276388"/>
                  <a:pt x="2928367" y="2276408"/>
                </a:cubicBezTo>
                <a:close/>
                <a:moveTo>
                  <a:pt x="5993093" y="2238774"/>
                </a:moveTo>
                <a:cubicBezTo>
                  <a:pt x="6189785" y="2239175"/>
                  <a:pt x="6348909" y="2398750"/>
                  <a:pt x="6348508" y="2595194"/>
                </a:cubicBezTo>
                <a:lnTo>
                  <a:pt x="6334999" y="2663544"/>
                </a:lnTo>
                <a:lnTo>
                  <a:pt x="6283533" y="2663544"/>
                </a:lnTo>
                <a:lnTo>
                  <a:pt x="6297484" y="2594129"/>
                </a:lnTo>
                <a:cubicBezTo>
                  <a:pt x="6297392" y="2511922"/>
                  <a:pt x="6264092" y="2433230"/>
                  <a:pt x="6205124" y="2375875"/>
                </a:cubicBezTo>
                <a:cubicBezTo>
                  <a:pt x="6148158" y="2320066"/>
                  <a:pt x="6071437" y="2288969"/>
                  <a:pt x="5991640" y="2289346"/>
                </a:cubicBezTo>
                <a:cubicBezTo>
                  <a:pt x="5822916" y="2289533"/>
                  <a:pt x="5686289" y="2426291"/>
                  <a:pt x="5686475" y="2594805"/>
                </a:cubicBezTo>
                <a:lnTo>
                  <a:pt x="5700450" y="2663544"/>
                </a:lnTo>
                <a:lnTo>
                  <a:pt x="5650189" y="2663544"/>
                </a:lnTo>
                <a:lnTo>
                  <a:pt x="5636227" y="2593743"/>
                </a:lnTo>
                <a:cubicBezTo>
                  <a:pt x="5636628" y="2397298"/>
                  <a:pt x="5796403" y="2238373"/>
                  <a:pt x="5993093" y="2238774"/>
                </a:cubicBezTo>
                <a:close/>
                <a:moveTo>
                  <a:pt x="130616" y="2212443"/>
                </a:moveTo>
                <a:lnTo>
                  <a:pt x="121798" y="2216091"/>
                </a:lnTo>
                <a:lnTo>
                  <a:pt x="113182" y="2212526"/>
                </a:lnTo>
                <a:lnTo>
                  <a:pt x="116751" y="2221131"/>
                </a:lnTo>
                <a:lnTo>
                  <a:pt x="113098" y="2229938"/>
                </a:lnTo>
                <a:lnTo>
                  <a:pt x="121798" y="2226339"/>
                </a:lnTo>
                <a:lnTo>
                  <a:pt x="130700" y="2230021"/>
                </a:lnTo>
                <a:lnTo>
                  <a:pt x="127013" y="2221131"/>
                </a:lnTo>
                <a:close/>
                <a:moveTo>
                  <a:pt x="982552" y="2182990"/>
                </a:moveTo>
                <a:cubicBezTo>
                  <a:pt x="1186025" y="2182876"/>
                  <a:pt x="1351066" y="2347525"/>
                  <a:pt x="1351180" y="2550745"/>
                </a:cubicBezTo>
                <a:cubicBezTo>
                  <a:pt x="1351196" y="2579473"/>
                  <a:pt x="1347853" y="2607790"/>
                  <a:pt x="1341399" y="2635195"/>
                </a:cubicBezTo>
                <a:lnTo>
                  <a:pt x="1331187" y="2663544"/>
                </a:lnTo>
                <a:lnTo>
                  <a:pt x="1272808" y="2663544"/>
                </a:lnTo>
                <a:lnTo>
                  <a:pt x="1296402" y="2593882"/>
                </a:lnTo>
                <a:cubicBezTo>
                  <a:pt x="1307274" y="2513341"/>
                  <a:pt x="1287381" y="2428657"/>
                  <a:pt x="1234148" y="2358922"/>
                </a:cubicBezTo>
                <a:cubicBezTo>
                  <a:pt x="1174076" y="2280227"/>
                  <a:pt x="1080703" y="2234000"/>
                  <a:pt x="981621" y="2233900"/>
                </a:cubicBezTo>
                <a:cubicBezTo>
                  <a:pt x="806018" y="2233900"/>
                  <a:pt x="663666" y="2376074"/>
                  <a:pt x="663666" y="2551456"/>
                </a:cubicBezTo>
                <a:lnTo>
                  <a:pt x="686324" y="2663544"/>
                </a:lnTo>
                <a:lnTo>
                  <a:pt x="637120" y="2663544"/>
                </a:lnTo>
                <a:lnTo>
                  <a:pt x="614336" y="2551158"/>
                </a:lnTo>
                <a:cubicBezTo>
                  <a:pt x="614222" y="2347939"/>
                  <a:pt x="779077" y="2183105"/>
                  <a:pt x="982552" y="2182990"/>
                </a:cubicBezTo>
                <a:close/>
                <a:moveTo>
                  <a:pt x="121798" y="2099485"/>
                </a:moveTo>
                <a:cubicBezTo>
                  <a:pt x="135735" y="2099485"/>
                  <a:pt x="147033" y="2110769"/>
                  <a:pt x="147033" y="2124688"/>
                </a:cubicBezTo>
                <a:lnTo>
                  <a:pt x="147033" y="2190888"/>
                </a:lnTo>
                <a:lnTo>
                  <a:pt x="143430" y="2199576"/>
                </a:lnTo>
                <a:lnTo>
                  <a:pt x="152248" y="2195928"/>
                </a:lnTo>
                <a:lnTo>
                  <a:pt x="218361" y="2195928"/>
                </a:lnTo>
                <a:cubicBezTo>
                  <a:pt x="232298" y="2195928"/>
                  <a:pt x="243596" y="2207212"/>
                  <a:pt x="243596" y="2221131"/>
                </a:cubicBezTo>
                <a:cubicBezTo>
                  <a:pt x="243596" y="2235050"/>
                  <a:pt x="232298" y="2246334"/>
                  <a:pt x="218361" y="2246334"/>
                </a:cubicBezTo>
                <a:lnTo>
                  <a:pt x="152248" y="2246334"/>
                </a:lnTo>
                <a:lnTo>
                  <a:pt x="143345" y="2242651"/>
                </a:lnTo>
                <a:lnTo>
                  <a:pt x="147033" y="2251542"/>
                </a:lnTo>
                <a:lnTo>
                  <a:pt x="147033" y="2317910"/>
                </a:lnTo>
                <a:cubicBezTo>
                  <a:pt x="146849" y="2331698"/>
                  <a:pt x="135605" y="2342778"/>
                  <a:pt x="121798" y="2342777"/>
                </a:cubicBezTo>
                <a:cubicBezTo>
                  <a:pt x="107861" y="2342777"/>
                  <a:pt x="96563" y="2331493"/>
                  <a:pt x="96563" y="2317574"/>
                </a:cubicBezTo>
                <a:lnTo>
                  <a:pt x="96563" y="2251542"/>
                </a:lnTo>
                <a:lnTo>
                  <a:pt x="100216" y="2242735"/>
                </a:lnTo>
                <a:lnTo>
                  <a:pt x="91516" y="2246334"/>
                </a:lnTo>
                <a:lnTo>
                  <a:pt x="25234" y="2246334"/>
                </a:lnTo>
                <a:cubicBezTo>
                  <a:pt x="11298" y="2246334"/>
                  <a:pt x="0" y="2235050"/>
                  <a:pt x="0" y="2221131"/>
                </a:cubicBezTo>
                <a:cubicBezTo>
                  <a:pt x="0" y="2207212"/>
                  <a:pt x="11298" y="2195928"/>
                  <a:pt x="25234" y="2195928"/>
                </a:cubicBezTo>
                <a:lnTo>
                  <a:pt x="91516" y="2195928"/>
                </a:lnTo>
                <a:lnTo>
                  <a:pt x="100132" y="2199492"/>
                </a:lnTo>
                <a:lnTo>
                  <a:pt x="96563" y="2190888"/>
                </a:lnTo>
                <a:lnTo>
                  <a:pt x="96563" y="2124688"/>
                </a:lnTo>
                <a:cubicBezTo>
                  <a:pt x="96563" y="2110769"/>
                  <a:pt x="107861" y="2099485"/>
                  <a:pt x="121798" y="2099485"/>
                </a:cubicBezTo>
                <a:close/>
                <a:moveTo>
                  <a:pt x="8872393" y="2016988"/>
                </a:moveTo>
                <a:cubicBezTo>
                  <a:pt x="8886330" y="2014483"/>
                  <a:pt x="8899662" y="2023735"/>
                  <a:pt x="8902170" y="2037654"/>
                </a:cubicBezTo>
                <a:cubicBezTo>
                  <a:pt x="8904679" y="2051574"/>
                  <a:pt x="8895415" y="2064888"/>
                  <a:pt x="8881478" y="2067394"/>
                </a:cubicBezTo>
                <a:lnTo>
                  <a:pt x="8682800" y="2103687"/>
                </a:lnTo>
                <a:cubicBezTo>
                  <a:pt x="8681291" y="2103852"/>
                  <a:pt x="8679767" y="2103852"/>
                  <a:pt x="8678257" y="2103687"/>
                </a:cubicBezTo>
                <a:cubicBezTo>
                  <a:pt x="8664321" y="2104939"/>
                  <a:pt x="8652007" y="2094671"/>
                  <a:pt x="8650752" y="2080752"/>
                </a:cubicBezTo>
                <a:cubicBezTo>
                  <a:pt x="8649497" y="2066832"/>
                  <a:pt x="8659778" y="2054533"/>
                  <a:pt x="8673715" y="2053280"/>
                </a:cubicBezTo>
                <a:close/>
                <a:moveTo>
                  <a:pt x="6001734" y="2012956"/>
                </a:moveTo>
                <a:cubicBezTo>
                  <a:pt x="6033612" y="2013519"/>
                  <a:pt x="6065395" y="2016609"/>
                  <a:pt x="6096783" y="2022197"/>
                </a:cubicBezTo>
                <a:cubicBezTo>
                  <a:pt x="6107422" y="2024203"/>
                  <a:pt x="6115643" y="2032683"/>
                  <a:pt x="6117307" y="2043367"/>
                </a:cubicBezTo>
                <a:lnTo>
                  <a:pt x="6131438" y="2141154"/>
                </a:lnTo>
                <a:cubicBezTo>
                  <a:pt x="6143719" y="2144850"/>
                  <a:pt x="6155663" y="2149051"/>
                  <a:pt x="6167608" y="2153587"/>
                </a:cubicBezTo>
                <a:lnTo>
                  <a:pt x="6237423" y="2085372"/>
                </a:lnTo>
                <a:cubicBezTo>
                  <a:pt x="6245229" y="2077629"/>
                  <a:pt x="6257199" y="2075922"/>
                  <a:pt x="6266864" y="2081172"/>
                </a:cubicBezTo>
                <a:cubicBezTo>
                  <a:pt x="6295386" y="2096253"/>
                  <a:pt x="6322569" y="2113734"/>
                  <a:pt x="6348118" y="2133425"/>
                </a:cubicBezTo>
                <a:cubicBezTo>
                  <a:pt x="6356847" y="2139953"/>
                  <a:pt x="6360264" y="2151420"/>
                  <a:pt x="6356530" y="2161652"/>
                </a:cubicBezTo>
                <a:lnTo>
                  <a:pt x="6323893" y="2254566"/>
                </a:lnTo>
                <a:cubicBezTo>
                  <a:pt x="6328435" y="2259103"/>
                  <a:pt x="6332810" y="2263303"/>
                  <a:pt x="6336847" y="2267672"/>
                </a:cubicBezTo>
                <a:cubicBezTo>
                  <a:pt x="6340885" y="2272041"/>
                  <a:pt x="6345090" y="2276409"/>
                  <a:pt x="6349296" y="2281282"/>
                </a:cubicBezTo>
                <a:lnTo>
                  <a:pt x="6443672" y="2252886"/>
                </a:lnTo>
                <a:cubicBezTo>
                  <a:pt x="6454110" y="2249828"/>
                  <a:pt x="6465339" y="2253747"/>
                  <a:pt x="6471599" y="2262632"/>
                </a:cubicBezTo>
                <a:cubicBezTo>
                  <a:pt x="6490078" y="2289229"/>
                  <a:pt x="6506285" y="2317331"/>
                  <a:pt x="6520049" y="2346641"/>
                </a:cubicBezTo>
                <a:cubicBezTo>
                  <a:pt x="6524729" y="2356589"/>
                  <a:pt x="6522415" y="2368419"/>
                  <a:pt x="6514329" y="2375876"/>
                </a:cubicBezTo>
                <a:lnTo>
                  <a:pt x="6442831" y="2443083"/>
                </a:lnTo>
                <a:cubicBezTo>
                  <a:pt x="6446869" y="2455180"/>
                  <a:pt x="6450570" y="2467278"/>
                  <a:pt x="6453766" y="2479711"/>
                </a:cubicBezTo>
                <a:lnTo>
                  <a:pt x="6550666" y="2498529"/>
                </a:lnTo>
                <a:cubicBezTo>
                  <a:pt x="6561303" y="2500543"/>
                  <a:pt x="6569445" y="2509148"/>
                  <a:pt x="6570854" y="2519869"/>
                </a:cubicBezTo>
                <a:cubicBezTo>
                  <a:pt x="6575111" y="2551491"/>
                  <a:pt x="6576686" y="2583416"/>
                  <a:pt x="6575564" y="2615303"/>
                </a:cubicBezTo>
                <a:cubicBezTo>
                  <a:pt x="6575173" y="2626328"/>
                  <a:pt x="6567692" y="2635837"/>
                  <a:pt x="6557059" y="2638826"/>
                </a:cubicBezTo>
                <a:lnTo>
                  <a:pt x="6465763" y="2663544"/>
                </a:lnTo>
                <a:lnTo>
                  <a:pt x="6410962" y="2663544"/>
                </a:lnTo>
                <a:lnTo>
                  <a:pt x="6415578" y="2638658"/>
                </a:lnTo>
                <a:cubicBezTo>
                  <a:pt x="6416676" y="2628310"/>
                  <a:pt x="6424027" y="2619700"/>
                  <a:pt x="6434084" y="2616983"/>
                </a:cubicBezTo>
                <a:lnTo>
                  <a:pt x="6525768" y="2592117"/>
                </a:lnTo>
                <a:cubicBezTo>
                  <a:pt x="6525768" y="2575315"/>
                  <a:pt x="6524927" y="2558513"/>
                  <a:pt x="6523245" y="2541711"/>
                </a:cubicBezTo>
                <a:lnTo>
                  <a:pt x="6428364" y="2523397"/>
                </a:lnTo>
                <a:cubicBezTo>
                  <a:pt x="6418454" y="2521422"/>
                  <a:pt x="6410659" y="2513768"/>
                  <a:pt x="6408513" y="2503907"/>
                </a:cubicBezTo>
                <a:cubicBezTo>
                  <a:pt x="6404016" y="2482906"/>
                  <a:pt x="6397885" y="2462289"/>
                  <a:pt x="6390176" y="2442243"/>
                </a:cubicBezTo>
                <a:cubicBezTo>
                  <a:pt x="6386437" y="2432672"/>
                  <a:pt x="6388977" y="2421790"/>
                  <a:pt x="6396569" y="2414856"/>
                </a:cubicBezTo>
                <a:lnTo>
                  <a:pt x="6466552" y="2349833"/>
                </a:lnTo>
                <a:cubicBezTo>
                  <a:pt x="6458645" y="2334375"/>
                  <a:pt x="6449729" y="2319422"/>
                  <a:pt x="6440644" y="2304972"/>
                </a:cubicBezTo>
                <a:lnTo>
                  <a:pt x="6348118" y="2332359"/>
                </a:lnTo>
                <a:cubicBezTo>
                  <a:pt x="6338390" y="2335392"/>
                  <a:pt x="6327793" y="2332197"/>
                  <a:pt x="6321370" y="2324294"/>
                </a:cubicBezTo>
                <a:cubicBezTo>
                  <a:pt x="6313632" y="2314885"/>
                  <a:pt x="6307071" y="2307492"/>
                  <a:pt x="6300510" y="2300604"/>
                </a:cubicBezTo>
                <a:cubicBezTo>
                  <a:pt x="6293949" y="2293715"/>
                  <a:pt x="6286715" y="2286658"/>
                  <a:pt x="6277799" y="2278593"/>
                </a:cubicBezTo>
                <a:cubicBezTo>
                  <a:pt x="6270254" y="2271787"/>
                  <a:pt x="6267534" y="2261124"/>
                  <a:pt x="6270901" y="2251542"/>
                </a:cubicBezTo>
                <a:lnTo>
                  <a:pt x="6303033" y="2160644"/>
                </a:lnTo>
                <a:cubicBezTo>
                  <a:pt x="6288997" y="2150609"/>
                  <a:pt x="6274454" y="2141300"/>
                  <a:pt x="6259462" y="2132753"/>
                </a:cubicBezTo>
                <a:lnTo>
                  <a:pt x="6191160" y="2199960"/>
                </a:lnTo>
                <a:cubicBezTo>
                  <a:pt x="6183822" y="2207175"/>
                  <a:pt x="6172813" y="2209175"/>
                  <a:pt x="6163402" y="2205001"/>
                </a:cubicBezTo>
                <a:cubicBezTo>
                  <a:pt x="6143665" y="2196423"/>
                  <a:pt x="6123308" y="2189346"/>
                  <a:pt x="6102504" y="2183831"/>
                </a:cubicBezTo>
                <a:cubicBezTo>
                  <a:pt x="6092755" y="2181254"/>
                  <a:pt x="6085478" y="2173127"/>
                  <a:pt x="6083998" y="2163165"/>
                </a:cubicBezTo>
                <a:lnTo>
                  <a:pt x="6070203" y="2067562"/>
                </a:lnTo>
                <a:cubicBezTo>
                  <a:pt x="6053380" y="2065210"/>
                  <a:pt x="6036558" y="2063530"/>
                  <a:pt x="6019735" y="2062689"/>
                </a:cubicBezTo>
                <a:lnTo>
                  <a:pt x="5990631" y="2152915"/>
                </a:lnTo>
                <a:cubicBezTo>
                  <a:pt x="5987153" y="2162511"/>
                  <a:pt x="5978289" y="2169118"/>
                  <a:pt x="5968088" y="2169717"/>
                </a:cubicBezTo>
                <a:cubicBezTo>
                  <a:pt x="5945455" y="2170980"/>
                  <a:pt x="5922955" y="2174013"/>
                  <a:pt x="5900797" y="2178790"/>
                </a:cubicBezTo>
                <a:cubicBezTo>
                  <a:pt x="5890991" y="2180939"/>
                  <a:pt x="5880838" y="2177120"/>
                  <a:pt x="5874889" y="2169045"/>
                </a:cubicBezTo>
                <a:lnTo>
                  <a:pt x="5818028" y="2090581"/>
                </a:lnTo>
                <a:cubicBezTo>
                  <a:pt x="5802551" y="2095957"/>
                  <a:pt x="5787410" y="2102006"/>
                  <a:pt x="5772774" y="2108559"/>
                </a:cubicBezTo>
                <a:lnTo>
                  <a:pt x="5788756" y="2201809"/>
                </a:lnTo>
                <a:cubicBezTo>
                  <a:pt x="5790632" y="2212132"/>
                  <a:pt x="5785864" y="2222528"/>
                  <a:pt x="5776812" y="2227852"/>
                </a:cubicBezTo>
                <a:cubicBezTo>
                  <a:pt x="5756166" y="2240020"/>
                  <a:pt x="5736583" y="2253903"/>
                  <a:pt x="5718268" y="2269352"/>
                </a:cubicBezTo>
                <a:cubicBezTo>
                  <a:pt x="5710592" y="2275928"/>
                  <a:pt x="5699712" y="2277253"/>
                  <a:pt x="5690678" y="2272712"/>
                </a:cubicBezTo>
                <a:lnTo>
                  <a:pt x="5603873" y="2229868"/>
                </a:lnTo>
                <a:cubicBezTo>
                  <a:pt x="5593274" y="2241125"/>
                  <a:pt x="5583180" y="2252886"/>
                  <a:pt x="5573591" y="2264984"/>
                </a:cubicBezTo>
                <a:lnTo>
                  <a:pt x="5630957" y="2339584"/>
                </a:lnTo>
                <a:cubicBezTo>
                  <a:pt x="5637323" y="2347957"/>
                  <a:pt x="5637858" y="2359384"/>
                  <a:pt x="5632303" y="2368315"/>
                </a:cubicBezTo>
                <a:cubicBezTo>
                  <a:pt x="5618812" y="2390050"/>
                  <a:pt x="5607272" y="2412934"/>
                  <a:pt x="5597816" y="2436699"/>
                </a:cubicBezTo>
                <a:cubicBezTo>
                  <a:pt x="5594061" y="2446101"/>
                  <a:pt x="5585069" y="2452375"/>
                  <a:pt x="5574937" y="2452660"/>
                </a:cubicBezTo>
                <a:lnTo>
                  <a:pt x="5478373" y="2454844"/>
                </a:lnTo>
                <a:cubicBezTo>
                  <a:pt x="5474672" y="2469126"/>
                  <a:pt x="5471476" y="2483408"/>
                  <a:pt x="5468785" y="2497857"/>
                </a:cubicBezTo>
                <a:lnTo>
                  <a:pt x="5554413" y="2537511"/>
                </a:lnTo>
                <a:cubicBezTo>
                  <a:pt x="5563936" y="2541908"/>
                  <a:pt x="5569709" y="2551764"/>
                  <a:pt x="5568881" y="2562209"/>
                </a:cubicBezTo>
                <a:cubicBezTo>
                  <a:pt x="5566974" y="2589035"/>
                  <a:pt x="5567594" y="2615980"/>
                  <a:pt x="5570731" y="2642690"/>
                </a:cubicBezTo>
                <a:lnTo>
                  <a:pt x="5560009" y="2663544"/>
                </a:lnTo>
                <a:lnTo>
                  <a:pt x="5462357" y="2663544"/>
                </a:lnTo>
                <a:lnTo>
                  <a:pt x="5519085" y="2632105"/>
                </a:lnTo>
                <a:cubicBezTo>
                  <a:pt x="5517600" y="2613606"/>
                  <a:pt x="5517207" y="2595036"/>
                  <a:pt x="5517907" y="2576491"/>
                </a:cubicBezTo>
                <a:lnTo>
                  <a:pt x="5430429" y="2535998"/>
                </a:lnTo>
                <a:cubicBezTo>
                  <a:pt x="5420225" y="2531445"/>
                  <a:pt x="5414309" y="2520659"/>
                  <a:pt x="5415961" y="2509619"/>
                </a:cubicBezTo>
                <a:cubicBezTo>
                  <a:pt x="5420192" y="2480380"/>
                  <a:pt x="5426660" y="2451508"/>
                  <a:pt x="5435307" y="2423257"/>
                </a:cubicBezTo>
                <a:cubicBezTo>
                  <a:pt x="5438495" y="2412871"/>
                  <a:pt x="5447986" y="2405694"/>
                  <a:pt x="5458859" y="2405447"/>
                </a:cubicBezTo>
                <a:lnTo>
                  <a:pt x="5557610" y="2403095"/>
                </a:lnTo>
                <a:cubicBezTo>
                  <a:pt x="5564480" y="2387411"/>
                  <a:pt x="5572173" y="2372101"/>
                  <a:pt x="5580657" y="2357226"/>
                </a:cubicBezTo>
                <a:lnTo>
                  <a:pt x="5522113" y="2280945"/>
                </a:lnTo>
                <a:cubicBezTo>
                  <a:pt x="5515328" y="2272003"/>
                  <a:pt x="5515328" y="2259644"/>
                  <a:pt x="5522113" y="2250702"/>
                </a:cubicBezTo>
                <a:cubicBezTo>
                  <a:pt x="5540001" y="2226215"/>
                  <a:pt x="5559801" y="2203180"/>
                  <a:pt x="5581329" y="2181814"/>
                </a:cubicBezTo>
                <a:cubicBezTo>
                  <a:pt x="5588930" y="2174140"/>
                  <a:pt x="5600620" y="2172240"/>
                  <a:pt x="5610265" y="2177110"/>
                </a:cubicBezTo>
                <a:lnTo>
                  <a:pt x="5699090" y="2220963"/>
                </a:lnTo>
                <a:cubicBezTo>
                  <a:pt x="5711137" y="2211380"/>
                  <a:pt x="5723658" y="2202408"/>
                  <a:pt x="5736606" y="2194080"/>
                </a:cubicBezTo>
                <a:lnTo>
                  <a:pt x="5719782" y="2098813"/>
                </a:lnTo>
                <a:cubicBezTo>
                  <a:pt x="5717812" y="2087820"/>
                  <a:pt x="5723371" y="2076853"/>
                  <a:pt x="5733409" y="2071930"/>
                </a:cubicBezTo>
                <a:cubicBezTo>
                  <a:pt x="5761376" y="2058379"/>
                  <a:pt x="5790409" y="2047140"/>
                  <a:pt x="5820215" y="2038327"/>
                </a:cubicBezTo>
                <a:cubicBezTo>
                  <a:pt x="5830544" y="2035162"/>
                  <a:pt x="5841747" y="2038870"/>
                  <a:pt x="5848141" y="2047568"/>
                </a:cubicBezTo>
                <a:lnTo>
                  <a:pt x="5906348" y="2127713"/>
                </a:lnTo>
                <a:cubicBezTo>
                  <a:pt x="5919807" y="2125192"/>
                  <a:pt x="5933601" y="2123344"/>
                  <a:pt x="5947396" y="2122000"/>
                </a:cubicBezTo>
                <a:lnTo>
                  <a:pt x="5977341" y="2029758"/>
                </a:lnTo>
                <a:cubicBezTo>
                  <a:pt x="5981020" y="2019510"/>
                  <a:pt x="5990836" y="2012749"/>
                  <a:pt x="6001734" y="2012956"/>
                </a:cubicBezTo>
                <a:close/>
                <a:moveTo>
                  <a:pt x="4880414" y="2000347"/>
                </a:moveTo>
                <a:lnTo>
                  <a:pt x="4880488" y="2000355"/>
                </a:lnTo>
                <a:lnTo>
                  <a:pt x="4880321" y="2000355"/>
                </a:lnTo>
                <a:close/>
                <a:moveTo>
                  <a:pt x="9090250" y="1977336"/>
                </a:moveTo>
                <a:cubicBezTo>
                  <a:pt x="9104187" y="1974830"/>
                  <a:pt x="9117518" y="1984083"/>
                  <a:pt x="9120027" y="1998002"/>
                </a:cubicBezTo>
                <a:cubicBezTo>
                  <a:pt x="9122535" y="2011921"/>
                  <a:pt x="9113272" y="2025236"/>
                  <a:pt x="9099335" y="2027741"/>
                </a:cubicBezTo>
                <a:lnTo>
                  <a:pt x="9079988" y="2031270"/>
                </a:lnTo>
                <a:cubicBezTo>
                  <a:pt x="9078467" y="2031324"/>
                  <a:pt x="9076944" y="2031211"/>
                  <a:pt x="9075446" y="2030934"/>
                </a:cubicBezTo>
                <a:cubicBezTo>
                  <a:pt x="9063281" y="2030837"/>
                  <a:pt x="9052869" y="2022194"/>
                  <a:pt x="9050548" y="2010267"/>
                </a:cubicBezTo>
                <a:cubicBezTo>
                  <a:pt x="9048007" y="1996582"/>
                  <a:pt x="9057054" y="1983429"/>
                  <a:pt x="9070758" y="1980891"/>
                </a:cubicBezTo>
                <a:cubicBezTo>
                  <a:pt x="9070807" y="1980882"/>
                  <a:pt x="9070855" y="1980873"/>
                  <a:pt x="9070904" y="1980864"/>
                </a:cubicBezTo>
                <a:close/>
                <a:moveTo>
                  <a:pt x="7477270" y="1934491"/>
                </a:moveTo>
                <a:cubicBezTo>
                  <a:pt x="7458765" y="1934491"/>
                  <a:pt x="7455737" y="1940539"/>
                  <a:pt x="7455737" y="1953981"/>
                </a:cubicBezTo>
                <a:cubicBezTo>
                  <a:pt x="7457467" y="1977822"/>
                  <a:pt x="7464972" y="2000886"/>
                  <a:pt x="7477606" y="2021188"/>
                </a:cubicBezTo>
                <a:cubicBezTo>
                  <a:pt x="7491305" y="1999315"/>
                  <a:pt x="7498644" y="1974068"/>
                  <a:pt x="7498803" y="1948268"/>
                </a:cubicBezTo>
                <a:cubicBezTo>
                  <a:pt x="7497963" y="1941548"/>
                  <a:pt x="7496953" y="1934491"/>
                  <a:pt x="7477270" y="1934491"/>
                </a:cubicBezTo>
                <a:close/>
                <a:moveTo>
                  <a:pt x="7856627" y="1933483"/>
                </a:moveTo>
                <a:cubicBezTo>
                  <a:pt x="7844179" y="1932281"/>
                  <a:pt x="7831710" y="1935558"/>
                  <a:pt x="7821467" y="1942724"/>
                </a:cubicBezTo>
                <a:cubicBezTo>
                  <a:pt x="7815781" y="1948419"/>
                  <a:pt x="7813049" y="1956419"/>
                  <a:pt x="7814065" y="1964398"/>
                </a:cubicBezTo>
                <a:cubicBezTo>
                  <a:pt x="7816188" y="1991403"/>
                  <a:pt x="7825288" y="2017397"/>
                  <a:pt x="7840477" y="2039838"/>
                </a:cubicBezTo>
                <a:cubicBezTo>
                  <a:pt x="7867562" y="2008251"/>
                  <a:pt x="7889600" y="1972631"/>
                  <a:pt x="7889600" y="1949108"/>
                </a:cubicBezTo>
                <a:cubicBezTo>
                  <a:pt x="7889600" y="1944068"/>
                  <a:pt x="7889600" y="1933483"/>
                  <a:pt x="7856627" y="1933483"/>
                </a:cubicBezTo>
                <a:close/>
                <a:moveTo>
                  <a:pt x="7664509" y="1933483"/>
                </a:moveTo>
                <a:cubicBezTo>
                  <a:pt x="7651518" y="1932136"/>
                  <a:pt x="7638435" y="1934961"/>
                  <a:pt x="7627162" y="1941548"/>
                </a:cubicBezTo>
                <a:cubicBezTo>
                  <a:pt x="7622907" y="1944923"/>
                  <a:pt x="7620736" y="1950280"/>
                  <a:pt x="7621443" y="1955661"/>
                </a:cubicBezTo>
                <a:cubicBezTo>
                  <a:pt x="7621443" y="1980696"/>
                  <a:pt x="7641798" y="2014468"/>
                  <a:pt x="7666696" y="2044207"/>
                </a:cubicBezTo>
                <a:cubicBezTo>
                  <a:pt x="7692771" y="2012787"/>
                  <a:pt x="7709594" y="1979352"/>
                  <a:pt x="7709594" y="1958013"/>
                </a:cubicBezTo>
                <a:cubicBezTo>
                  <a:pt x="7709594" y="1950621"/>
                  <a:pt x="7709594" y="1933483"/>
                  <a:pt x="7664509" y="1933483"/>
                </a:cubicBezTo>
                <a:close/>
                <a:moveTo>
                  <a:pt x="1030237" y="1908113"/>
                </a:moveTo>
                <a:lnTo>
                  <a:pt x="1039153" y="1908953"/>
                </a:lnTo>
                <a:cubicBezTo>
                  <a:pt x="1079014" y="1912653"/>
                  <a:pt x="1118443" y="1920078"/>
                  <a:pt x="1156915" y="1931131"/>
                </a:cubicBezTo>
                <a:lnTo>
                  <a:pt x="1164989" y="1933484"/>
                </a:lnTo>
                <a:cubicBezTo>
                  <a:pt x="1176646" y="1936668"/>
                  <a:pt x="1184406" y="1947659"/>
                  <a:pt x="1183494" y="1959694"/>
                </a:cubicBezTo>
                <a:lnTo>
                  <a:pt x="1174409" y="2094109"/>
                </a:lnTo>
                <a:cubicBezTo>
                  <a:pt x="1192840" y="2102010"/>
                  <a:pt x="1210763" y="2111045"/>
                  <a:pt x="1228074" y="2121160"/>
                </a:cubicBezTo>
                <a:lnTo>
                  <a:pt x="1324301" y="2030430"/>
                </a:lnTo>
                <a:cubicBezTo>
                  <a:pt x="1333231" y="2022002"/>
                  <a:pt x="1346939" y="2021222"/>
                  <a:pt x="1356769" y="2028582"/>
                </a:cubicBezTo>
                <a:lnTo>
                  <a:pt x="1363835" y="2033790"/>
                </a:lnTo>
                <a:cubicBezTo>
                  <a:pt x="1396633" y="2058330"/>
                  <a:pt x="1426997" y="2085955"/>
                  <a:pt x="1454511" y="2116288"/>
                </a:cubicBezTo>
                <a:lnTo>
                  <a:pt x="1460230" y="2122504"/>
                </a:lnTo>
                <a:cubicBezTo>
                  <a:pt x="1468304" y="2131464"/>
                  <a:pt x="1469005" y="2144843"/>
                  <a:pt x="1461913" y="2154596"/>
                </a:cubicBezTo>
                <a:lnTo>
                  <a:pt x="1382172" y="2261959"/>
                </a:lnTo>
                <a:cubicBezTo>
                  <a:pt x="1388060" y="2270192"/>
                  <a:pt x="1393275" y="2278761"/>
                  <a:pt x="1397987" y="2285650"/>
                </a:cubicBezTo>
                <a:cubicBezTo>
                  <a:pt x="1402696" y="2292539"/>
                  <a:pt x="1407911" y="2302452"/>
                  <a:pt x="1412453" y="2310349"/>
                </a:cubicBezTo>
                <a:lnTo>
                  <a:pt x="1544008" y="2285650"/>
                </a:lnTo>
                <a:cubicBezTo>
                  <a:pt x="1555847" y="2283567"/>
                  <a:pt x="1567540" y="2290001"/>
                  <a:pt x="1572103" y="2301108"/>
                </a:cubicBezTo>
                <a:lnTo>
                  <a:pt x="1575299" y="2309005"/>
                </a:lnTo>
                <a:cubicBezTo>
                  <a:pt x="1590144" y="2346736"/>
                  <a:pt x="1601409" y="2385775"/>
                  <a:pt x="1608945" y="2425610"/>
                </a:cubicBezTo>
                <a:lnTo>
                  <a:pt x="1610627" y="2434346"/>
                </a:lnTo>
                <a:cubicBezTo>
                  <a:pt x="1612983" y="2446395"/>
                  <a:pt x="1606305" y="2458386"/>
                  <a:pt x="1594813" y="2462741"/>
                </a:cubicBezTo>
                <a:lnTo>
                  <a:pt x="1470997" y="2509452"/>
                </a:lnTo>
                <a:cubicBezTo>
                  <a:pt x="1472175" y="2529428"/>
                  <a:pt x="1472175" y="2549457"/>
                  <a:pt x="1470997" y="2569434"/>
                </a:cubicBezTo>
                <a:lnTo>
                  <a:pt x="1596159" y="2619840"/>
                </a:lnTo>
                <a:cubicBezTo>
                  <a:pt x="1607184" y="2624319"/>
                  <a:pt x="1613617" y="2635842"/>
                  <a:pt x="1611636" y="2647563"/>
                </a:cubicBezTo>
                <a:lnTo>
                  <a:pt x="1610122" y="2655964"/>
                </a:lnTo>
                <a:lnTo>
                  <a:pt x="1608040" y="2663544"/>
                </a:lnTo>
                <a:lnTo>
                  <a:pt x="1557542" y="2663544"/>
                </a:lnTo>
                <a:lnTo>
                  <a:pt x="1559149" y="2657644"/>
                </a:lnTo>
                <a:lnTo>
                  <a:pt x="1436005" y="2607238"/>
                </a:lnTo>
                <a:cubicBezTo>
                  <a:pt x="1425706" y="2603121"/>
                  <a:pt x="1419342" y="2592732"/>
                  <a:pt x="1420360" y="2581700"/>
                </a:cubicBezTo>
                <a:cubicBezTo>
                  <a:pt x="1422858" y="2552325"/>
                  <a:pt x="1422407" y="2522775"/>
                  <a:pt x="1419014" y="2493489"/>
                </a:cubicBezTo>
                <a:cubicBezTo>
                  <a:pt x="1418755" y="2482589"/>
                  <a:pt x="1425543" y="2472758"/>
                  <a:pt x="1435837" y="2469126"/>
                </a:cubicBezTo>
                <a:lnTo>
                  <a:pt x="1557635" y="2423089"/>
                </a:lnTo>
                <a:cubicBezTo>
                  <a:pt x="1551577" y="2394490"/>
                  <a:pt x="1543309" y="2366403"/>
                  <a:pt x="1532905" y="2339080"/>
                </a:cubicBezTo>
                <a:lnTo>
                  <a:pt x="1403537" y="2363275"/>
                </a:lnTo>
                <a:cubicBezTo>
                  <a:pt x="1392435" y="2365287"/>
                  <a:pt x="1381334" y="2359743"/>
                  <a:pt x="1376285" y="2349665"/>
                </a:cubicBezTo>
                <a:cubicBezTo>
                  <a:pt x="1369723" y="2336392"/>
                  <a:pt x="1362826" y="2324294"/>
                  <a:pt x="1355424" y="2312365"/>
                </a:cubicBezTo>
                <a:cubicBezTo>
                  <a:pt x="1348022" y="2300436"/>
                  <a:pt x="1340619" y="2290019"/>
                  <a:pt x="1330862" y="2277081"/>
                </a:cubicBezTo>
                <a:cubicBezTo>
                  <a:pt x="1324076" y="2268139"/>
                  <a:pt x="1324076" y="2255780"/>
                  <a:pt x="1330862" y="2246838"/>
                </a:cubicBezTo>
                <a:lnTo>
                  <a:pt x="1409257" y="2141154"/>
                </a:lnTo>
                <a:cubicBezTo>
                  <a:pt x="1388976" y="2120142"/>
                  <a:pt x="1367219" y="2100602"/>
                  <a:pt x="1344152" y="2082684"/>
                </a:cubicBezTo>
                <a:lnTo>
                  <a:pt x="1249439" y="2172070"/>
                </a:lnTo>
                <a:cubicBezTo>
                  <a:pt x="1240977" y="2179952"/>
                  <a:pt x="1228251" y="2181127"/>
                  <a:pt x="1218486" y="2174926"/>
                </a:cubicBezTo>
                <a:cubicBezTo>
                  <a:pt x="1193594" y="2159036"/>
                  <a:pt x="1167159" y="2145695"/>
                  <a:pt x="1139587" y="2135106"/>
                </a:cubicBezTo>
                <a:cubicBezTo>
                  <a:pt x="1128949" y="2131430"/>
                  <a:pt x="1122070" y="2121123"/>
                  <a:pt x="1122764" y="2109903"/>
                </a:cubicBezTo>
                <a:lnTo>
                  <a:pt x="1133027" y="1976832"/>
                </a:lnTo>
                <a:cubicBezTo>
                  <a:pt x="1105421" y="1969253"/>
                  <a:pt x="1077311" y="1963638"/>
                  <a:pt x="1048911" y="1960030"/>
                </a:cubicBezTo>
                <a:lnTo>
                  <a:pt x="1017789" y="2085036"/>
                </a:lnTo>
                <a:cubicBezTo>
                  <a:pt x="1014955" y="2096495"/>
                  <a:pt x="1004538" y="2104456"/>
                  <a:pt x="992722" y="2104190"/>
                </a:cubicBezTo>
                <a:cubicBezTo>
                  <a:pt x="960679" y="2103359"/>
                  <a:pt x="928640" y="2106007"/>
                  <a:pt x="897169" y="2112087"/>
                </a:cubicBezTo>
                <a:cubicBezTo>
                  <a:pt x="886415" y="2114116"/>
                  <a:pt x="875568" y="2109038"/>
                  <a:pt x="870250" y="2099486"/>
                </a:cubicBezTo>
                <a:lnTo>
                  <a:pt x="805987" y="1982881"/>
                </a:lnTo>
                <a:cubicBezTo>
                  <a:pt x="779147" y="1991230"/>
                  <a:pt x="752948" y="2001506"/>
                  <a:pt x="727592" y="2013628"/>
                </a:cubicBezTo>
                <a:lnTo>
                  <a:pt x="768808" y="2135106"/>
                </a:lnTo>
                <a:cubicBezTo>
                  <a:pt x="772746" y="2146396"/>
                  <a:pt x="768083" y="2158886"/>
                  <a:pt x="757705" y="2164845"/>
                </a:cubicBezTo>
                <a:lnTo>
                  <a:pt x="747275" y="2171230"/>
                </a:lnTo>
                <a:cubicBezTo>
                  <a:pt x="720786" y="2187772"/>
                  <a:pt x="696141" y="2207091"/>
                  <a:pt x="673759" y="2228860"/>
                </a:cubicBezTo>
                <a:cubicBezTo>
                  <a:pt x="665808" y="2236473"/>
                  <a:pt x="653852" y="2238101"/>
                  <a:pt x="644150" y="2232892"/>
                </a:cubicBezTo>
                <a:lnTo>
                  <a:pt x="526390" y="2169549"/>
                </a:lnTo>
                <a:cubicBezTo>
                  <a:pt x="509052" y="2190583"/>
                  <a:pt x="493147" y="2212755"/>
                  <a:pt x="478781" y="2235917"/>
                </a:cubicBezTo>
                <a:lnTo>
                  <a:pt x="579719" y="2315894"/>
                </a:lnTo>
                <a:cubicBezTo>
                  <a:pt x="589110" y="2323309"/>
                  <a:pt x="591990" y="2336293"/>
                  <a:pt x="586616" y="2346977"/>
                </a:cubicBezTo>
                <a:cubicBezTo>
                  <a:pt x="569333" y="2381185"/>
                  <a:pt x="556607" y="2417505"/>
                  <a:pt x="548765" y="2455013"/>
                </a:cubicBezTo>
                <a:cubicBezTo>
                  <a:pt x="546432" y="2465947"/>
                  <a:pt x="537208" y="2474068"/>
                  <a:pt x="526054" y="2475007"/>
                </a:cubicBezTo>
                <a:lnTo>
                  <a:pt x="392816" y="2485928"/>
                </a:lnTo>
                <a:cubicBezTo>
                  <a:pt x="390097" y="2512383"/>
                  <a:pt x="389142" y="2538989"/>
                  <a:pt x="389956" y="2565570"/>
                </a:cubicBezTo>
                <a:lnTo>
                  <a:pt x="518483" y="2578507"/>
                </a:lnTo>
                <a:cubicBezTo>
                  <a:pt x="530226" y="2579677"/>
                  <a:pt x="539589" y="2588819"/>
                  <a:pt x="541026" y="2600518"/>
                </a:cubicBezTo>
                <a:lnTo>
                  <a:pt x="557763" y="2663544"/>
                </a:lnTo>
                <a:lnTo>
                  <a:pt x="504136" y="2663544"/>
                </a:lnTo>
                <a:lnTo>
                  <a:pt x="493754" y="2626392"/>
                </a:lnTo>
                <a:lnTo>
                  <a:pt x="363208" y="2613119"/>
                </a:lnTo>
                <a:cubicBezTo>
                  <a:pt x="350858" y="2611886"/>
                  <a:pt x="341271" y="2601811"/>
                  <a:pt x="340666" y="2589428"/>
                </a:cubicBezTo>
                <a:lnTo>
                  <a:pt x="340666" y="2580524"/>
                </a:lnTo>
                <a:cubicBezTo>
                  <a:pt x="338646" y="2542787"/>
                  <a:pt x="339997" y="2504945"/>
                  <a:pt x="344704" y="2467446"/>
                </a:cubicBezTo>
                <a:lnTo>
                  <a:pt x="345712" y="2459045"/>
                </a:lnTo>
                <a:cubicBezTo>
                  <a:pt x="347181" y="2447140"/>
                  <a:pt x="356795" y="2437889"/>
                  <a:pt x="368760" y="2436866"/>
                </a:cubicBezTo>
                <a:lnTo>
                  <a:pt x="503343" y="2426786"/>
                </a:lnTo>
                <a:cubicBezTo>
                  <a:pt x="510416" y="2397964"/>
                  <a:pt x="520102" y="2369845"/>
                  <a:pt x="532278" y="2342776"/>
                </a:cubicBezTo>
                <a:lnTo>
                  <a:pt x="430164" y="2261623"/>
                </a:lnTo>
                <a:cubicBezTo>
                  <a:pt x="420358" y="2253818"/>
                  <a:pt x="417780" y="2240007"/>
                  <a:pt x="424107" y="2229196"/>
                </a:cubicBezTo>
                <a:lnTo>
                  <a:pt x="428650" y="2221467"/>
                </a:lnTo>
                <a:cubicBezTo>
                  <a:pt x="448224" y="2188267"/>
                  <a:pt x="470746" y="2156889"/>
                  <a:pt x="495942" y="2127713"/>
                </a:cubicBezTo>
                <a:lnTo>
                  <a:pt x="501324" y="2121328"/>
                </a:lnTo>
                <a:cubicBezTo>
                  <a:pt x="509088" y="2112271"/>
                  <a:pt x="522145" y="2109888"/>
                  <a:pt x="532615" y="2115616"/>
                </a:cubicBezTo>
                <a:lnTo>
                  <a:pt x="651721" y="2179966"/>
                </a:lnTo>
                <a:cubicBezTo>
                  <a:pt x="670998" y="2162771"/>
                  <a:pt x="691584" y="2147098"/>
                  <a:pt x="713293" y="2133089"/>
                </a:cubicBezTo>
                <a:lnTo>
                  <a:pt x="671235" y="2009932"/>
                </a:lnTo>
                <a:cubicBezTo>
                  <a:pt x="667141" y="1998020"/>
                  <a:pt x="672545" y="1984925"/>
                  <a:pt x="683852" y="1979352"/>
                </a:cubicBezTo>
                <a:lnTo>
                  <a:pt x="691927" y="1975152"/>
                </a:lnTo>
                <a:cubicBezTo>
                  <a:pt x="727123" y="1957248"/>
                  <a:pt x="763896" y="1942624"/>
                  <a:pt x="801781" y="1931467"/>
                </a:cubicBezTo>
                <a:lnTo>
                  <a:pt x="809856" y="1929115"/>
                </a:lnTo>
                <a:cubicBezTo>
                  <a:pt x="821200" y="1925788"/>
                  <a:pt x="833329" y="1930830"/>
                  <a:pt x="838960" y="1941212"/>
                </a:cubicBezTo>
                <a:lnTo>
                  <a:pt x="904403" y="2059665"/>
                </a:lnTo>
                <a:cubicBezTo>
                  <a:pt x="926680" y="2056270"/>
                  <a:pt x="949161" y="2054362"/>
                  <a:pt x="971693" y="2053953"/>
                </a:cubicBezTo>
                <a:lnTo>
                  <a:pt x="1003321" y="1927099"/>
                </a:lnTo>
                <a:cubicBezTo>
                  <a:pt x="1006282" y="1914941"/>
                  <a:pt x="1017775" y="1906834"/>
                  <a:pt x="1030237" y="1908113"/>
                </a:cubicBezTo>
                <a:close/>
                <a:moveTo>
                  <a:pt x="7664173" y="1882741"/>
                </a:moveTo>
                <a:cubicBezTo>
                  <a:pt x="7688976" y="1881214"/>
                  <a:pt x="7713572" y="1888080"/>
                  <a:pt x="7733988" y="1902231"/>
                </a:cubicBezTo>
                <a:cubicBezTo>
                  <a:pt x="7750972" y="1915523"/>
                  <a:pt x="7760544" y="1936143"/>
                  <a:pt x="7759727" y="1957677"/>
                </a:cubicBezTo>
                <a:cubicBezTo>
                  <a:pt x="7759727" y="1994809"/>
                  <a:pt x="7735333" y="2041686"/>
                  <a:pt x="7701688" y="2080499"/>
                </a:cubicBezTo>
                <a:cubicBezTo>
                  <a:pt x="7714498" y="2094611"/>
                  <a:pt x="7730890" y="2105002"/>
                  <a:pt x="7749128" y="2110574"/>
                </a:cubicBezTo>
                <a:cubicBezTo>
                  <a:pt x="7760736" y="2110574"/>
                  <a:pt x="7781933" y="2096461"/>
                  <a:pt x="7804476" y="2076130"/>
                </a:cubicBezTo>
                <a:cubicBezTo>
                  <a:pt x="7780941" y="2043132"/>
                  <a:pt x="7766707" y="2004429"/>
                  <a:pt x="7763259" y="1964062"/>
                </a:cubicBezTo>
                <a:cubicBezTo>
                  <a:pt x="7762409" y="1942061"/>
                  <a:pt x="7770973" y="1920738"/>
                  <a:pt x="7786811" y="1905424"/>
                </a:cubicBezTo>
                <a:cubicBezTo>
                  <a:pt x="7806188" y="1889219"/>
                  <a:pt x="7831072" y="1881096"/>
                  <a:pt x="7856290" y="1882741"/>
                </a:cubicBezTo>
                <a:cubicBezTo>
                  <a:pt x="7933675" y="1882741"/>
                  <a:pt x="7940405" y="1933147"/>
                  <a:pt x="7940405" y="1948772"/>
                </a:cubicBezTo>
                <a:cubicBezTo>
                  <a:pt x="7940405" y="1998170"/>
                  <a:pt x="7894142" y="2055464"/>
                  <a:pt x="7871263" y="2080667"/>
                </a:cubicBezTo>
                <a:lnTo>
                  <a:pt x="7889265" y="2097416"/>
                </a:lnTo>
                <a:lnTo>
                  <a:pt x="7903793" y="2067461"/>
                </a:lnTo>
                <a:cubicBezTo>
                  <a:pt x="7908291" y="2058994"/>
                  <a:pt x="7911186" y="2054224"/>
                  <a:pt x="7911975" y="2052944"/>
                </a:cubicBezTo>
                <a:cubicBezTo>
                  <a:pt x="7919315" y="2041066"/>
                  <a:pt x="7934906" y="2037380"/>
                  <a:pt x="7946799" y="2044711"/>
                </a:cubicBezTo>
                <a:cubicBezTo>
                  <a:pt x="7958691" y="2052042"/>
                  <a:pt x="7962382" y="2067613"/>
                  <a:pt x="7955042" y="2079491"/>
                </a:cubicBezTo>
                <a:cubicBezTo>
                  <a:pt x="7954845" y="2079786"/>
                  <a:pt x="7952504" y="2083665"/>
                  <a:pt x="7948524" y="2091297"/>
                </a:cubicBezTo>
                <a:lnTo>
                  <a:pt x="7933429" y="2122989"/>
                </a:lnTo>
                <a:lnTo>
                  <a:pt x="7945631" y="2128037"/>
                </a:lnTo>
                <a:cubicBezTo>
                  <a:pt x="7950197" y="2132597"/>
                  <a:pt x="7953022" y="2138898"/>
                  <a:pt x="7953022" y="2145858"/>
                </a:cubicBezTo>
                <a:cubicBezTo>
                  <a:pt x="7953022" y="2159777"/>
                  <a:pt x="7941724" y="2171061"/>
                  <a:pt x="7927787" y="2171061"/>
                </a:cubicBezTo>
                <a:lnTo>
                  <a:pt x="7927451" y="2171397"/>
                </a:lnTo>
                <a:lnTo>
                  <a:pt x="7914769" y="2169131"/>
                </a:lnTo>
                <a:lnTo>
                  <a:pt x="7909021" y="2183499"/>
                </a:lnTo>
                <a:cubicBezTo>
                  <a:pt x="7877094" y="2270982"/>
                  <a:pt x="7836330" y="2416043"/>
                  <a:pt x="7813371" y="2627664"/>
                </a:cubicBezTo>
                <a:lnTo>
                  <a:pt x="7810191" y="2663544"/>
                </a:lnTo>
                <a:lnTo>
                  <a:pt x="7759293" y="2663544"/>
                </a:lnTo>
                <a:lnTo>
                  <a:pt x="7763213" y="2619082"/>
                </a:lnTo>
                <a:cubicBezTo>
                  <a:pt x="7786611" y="2402528"/>
                  <a:pt x="7828283" y="2254521"/>
                  <a:pt x="7861614" y="2164255"/>
                </a:cubicBezTo>
                <a:lnTo>
                  <a:pt x="7869186" y="2145591"/>
                </a:lnTo>
                <a:lnTo>
                  <a:pt x="7835261" y="2116287"/>
                </a:lnTo>
                <a:cubicBezTo>
                  <a:pt x="7810364" y="2137961"/>
                  <a:pt x="7777223" y="2161316"/>
                  <a:pt x="7749465" y="2161316"/>
                </a:cubicBezTo>
                <a:cubicBezTo>
                  <a:pt x="7726922" y="2161316"/>
                  <a:pt x="7695799" y="2143338"/>
                  <a:pt x="7665350" y="2116791"/>
                </a:cubicBezTo>
                <a:cubicBezTo>
                  <a:pt x="7634228" y="2143338"/>
                  <a:pt x="7600582" y="2161316"/>
                  <a:pt x="7572656" y="2161316"/>
                </a:cubicBezTo>
                <a:cubicBezTo>
                  <a:pt x="7541870" y="2161316"/>
                  <a:pt x="7507888" y="2139137"/>
                  <a:pt x="7478448" y="2107718"/>
                </a:cubicBezTo>
                <a:lnTo>
                  <a:pt x="7474111" y="2111712"/>
                </a:lnTo>
                <a:lnTo>
                  <a:pt x="7495453" y="2164255"/>
                </a:lnTo>
                <a:cubicBezTo>
                  <a:pt x="7528816" y="2254521"/>
                  <a:pt x="7570498" y="2402528"/>
                  <a:pt x="7593899" y="2619082"/>
                </a:cubicBezTo>
                <a:lnTo>
                  <a:pt x="7597819" y="2663544"/>
                </a:lnTo>
                <a:lnTo>
                  <a:pt x="7546924" y="2663544"/>
                </a:lnTo>
                <a:lnTo>
                  <a:pt x="7543744" y="2627664"/>
                </a:lnTo>
                <a:cubicBezTo>
                  <a:pt x="7520785" y="2416043"/>
                  <a:pt x="7480021" y="2270982"/>
                  <a:pt x="7448093" y="2183499"/>
                </a:cubicBezTo>
                <a:lnTo>
                  <a:pt x="7431973" y="2143205"/>
                </a:lnTo>
                <a:lnTo>
                  <a:pt x="7413343" y="2150058"/>
                </a:lnTo>
                <a:cubicBezTo>
                  <a:pt x="7399407" y="2150337"/>
                  <a:pt x="7387883" y="2139279"/>
                  <a:pt x="7387604" y="2125360"/>
                </a:cubicBezTo>
                <a:cubicBezTo>
                  <a:pt x="7387326" y="2111440"/>
                  <a:pt x="7398397" y="2099931"/>
                  <a:pt x="7412334" y="2099653"/>
                </a:cubicBezTo>
                <a:lnTo>
                  <a:pt x="7412496" y="2099497"/>
                </a:lnTo>
                <a:lnTo>
                  <a:pt x="7408590" y="2091297"/>
                </a:lnTo>
                <a:cubicBezTo>
                  <a:pt x="7404610" y="2083665"/>
                  <a:pt x="7402269" y="2079786"/>
                  <a:pt x="7402072" y="2079491"/>
                </a:cubicBezTo>
                <a:cubicBezTo>
                  <a:pt x="7394887" y="2067589"/>
                  <a:pt x="7398550" y="2052133"/>
                  <a:pt x="7410315" y="2044711"/>
                </a:cubicBezTo>
                <a:cubicBezTo>
                  <a:pt x="7416191" y="2041057"/>
                  <a:pt x="7422994" y="2040129"/>
                  <a:pt x="7429242" y="2041581"/>
                </a:cubicBezTo>
                <a:lnTo>
                  <a:pt x="7434017" y="2044995"/>
                </a:lnTo>
                <a:lnTo>
                  <a:pt x="7417229" y="2013563"/>
                </a:lnTo>
                <a:cubicBezTo>
                  <a:pt x="7410182" y="1994482"/>
                  <a:pt x="7405736" y="1974443"/>
                  <a:pt x="7404091" y="1953981"/>
                </a:cubicBezTo>
                <a:cubicBezTo>
                  <a:pt x="7402992" y="1935496"/>
                  <a:pt x="7409354" y="1917341"/>
                  <a:pt x="7421755" y="1903575"/>
                </a:cubicBezTo>
                <a:cubicBezTo>
                  <a:pt x="7436176" y="1889432"/>
                  <a:pt x="7455917" y="1882047"/>
                  <a:pt x="7476093" y="1883245"/>
                </a:cubicBezTo>
                <a:cubicBezTo>
                  <a:pt x="7496260" y="1882015"/>
                  <a:pt x="7516024" y="1889265"/>
                  <a:pt x="7530599" y="1903239"/>
                </a:cubicBezTo>
                <a:cubicBezTo>
                  <a:pt x="7542830" y="1916647"/>
                  <a:pt x="7549242" y="1934349"/>
                  <a:pt x="7548431" y="1952469"/>
                </a:cubicBezTo>
                <a:cubicBezTo>
                  <a:pt x="7544865" y="1992960"/>
                  <a:pt x="7531280" y="2031932"/>
                  <a:pt x="7508897" y="2065881"/>
                </a:cubicBezTo>
                <a:cubicBezTo>
                  <a:pt x="7530767" y="2091756"/>
                  <a:pt x="7554992" y="2110574"/>
                  <a:pt x="7572992" y="2110574"/>
                </a:cubicBezTo>
                <a:cubicBezTo>
                  <a:pt x="7594725" y="2106384"/>
                  <a:pt x="7614705" y="2095792"/>
                  <a:pt x="7630359" y="2080163"/>
                </a:cubicBezTo>
                <a:cubicBezTo>
                  <a:pt x="7596713" y="2040510"/>
                  <a:pt x="7570638" y="1992961"/>
                  <a:pt x="7570638" y="1955325"/>
                </a:cubicBezTo>
                <a:cubicBezTo>
                  <a:pt x="7569872" y="1934255"/>
                  <a:pt x="7579331" y="1914109"/>
                  <a:pt x="7596040" y="1901223"/>
                </a:cubicBezTo>
                <a:cubicBezTo>
                  <a:pt x="7616059" y="1887661"/>
                  <a:pt x="7640036" y="1881157"/>
                  <a:pt x="7664173" y="1882741"/>
                </a:cubicBezTo>
                <a:close/>
                <a:moveTo>
                  <a:pt x="491230" y="1804445"/>
                </a:moveTo>
                <a:cubicBezTo>
                  <a:pt x="505166" y="1804445"/>
                  <a:pt x="516464" y="1815729"/>
                  <a:pt x="516464" y="1829648"/>
                </a:cubicBezTo>
                <a:lnTo>
                  <a:pt x="516464" y="1975657"/>
                </a:lnTo>
                <a:cubicBezTo>
                  <a:pt x="516464" y="1989576"/>
                  <a:pt x="505166" y="2000860"/>
                  <a:pt x="491230" y="2000860"/>
                </a:cubicBezTo>
                <a:cubicBezTo>
                  <a:pt x="477292" y="2000860"/>
                  <a:pt x="465994" y="1989576"/>
                  <a:pt x="465994" y="1975657"/>
                </a:cubicBezTo>
                <a:lnTo>
                  <a:pt x="465994" y="1829648"/>
                </a:lnTo>
                <a:cubicBezTo>
                  <a:pt x="465994" y="1815729"/>
                  <a:pt x="477292" y="1804445"/>
                  <a:pt x="491230" y="1804445"/>
                </a:cubicBezTo>
                <a:close/>
                <a:moveTo>
                  <a:pt x="2882580" y="1801207"/>
                </a:moveTo>
                <a:cubicBezTo>
                  <a:pt x="3127005" y="1786739"/>
                  <a:pt x="3374030" y="1889845"/>
                  <a:pt x="3534067" y="2098645"/>
                </a:cubicBezTo>
                <a:cubicBezTo>
                  <a:pt x="3662098" y="2265685"/>
                  <a:pt x="3710217" y="2468741"/>
                  <a:pt x="3684516" y="2662005"/>
                </a:cubicBezTo>
                <a:lnTo>
                  <a:pt x="3684159" y="2663544"/>
                </a:lnTo>
                <a:lnTo>
                  <a:pt x="3629214" y="2663544"/>
                </a:lnTo>
                <a:lnTo>
                  <a:pt x="3630522" y="2657939"/>
                </a:lnTo>
                <a:cubicBezTo>
                  <a:pt x="3654706" y="2478051"/>
                  <a:pt x="3610179" y="2288949"/>
                  <a:pt x="3491209" y="2133271"/>
                </a:cubicBezTo>
                <a:cubicBezTo>
                  <a:pt x="3342497" y="1938673"/>
                  <a:pt x="3112665" y="1842357"/>
                  <a:pt x="2885093" y="1855503"/>
                </a:cubicBezTo>
                <a:cubicBezTo>
                  <a:pt x="2748550" y="1863390"/>
                  <a:pt x="2612820" y="1910684"/>
                  <a:pt x="2495914" y="1999800"/>
                </a:cubicBezTo>
                <a:cubicBezTo>
                  <a:pt x="2474254" y="2016312"/>
                  <a:pt x="2453560" y="2034057"/>
                  <a:pt x="2433941" y="2052944"/>
                </a:cubicBezTo>
                <a:cubicBezTo>
                  <a:pt x="2271608" y="2209251"/>
                  <a:pt x="2198747" y="2426016"/>
                  <a:pt x="2220418" y="2636503"/>
                </a:cubicBezTo>
                <a:lnTo>
                  <a:pt x="2225694" y="2663544"/>
                </a:lnTo>
                <a:lnTo>
                  <a:pt x="2175789" y="2663544"/>
                </a:lnTo>
                <a:lnTo>
                  <a:pt x="2166955" y="2607473"/>
                </a:lnTo>
                <a:cubicBezTo>
                  <a:pt x="2152469" y="2363352"/>
                  <a:pt x="2255704" y="2116638"/>
                  <a:pt x="2464764" y="1956800"/>
                </a:cubicBezTo>
                <a:cubicBezTo>
                  <a:pt x="2590202" y="1860897"/>
                  <a:pt x="2735924" y="1809889"/>
                  <a:pt x="2882580" y="1801207"/>
                </a:cubicBezTo>
                <a:close/>
                <a:moveTo>
                  <a:pt x="558352" y="1737405"/>
                </a:moveTo>
                <a:lnTo>
                  <a:pt x="704712" y="1737405"/>
                </a:lnTo>
                <a:cubicBezTo>
                  <a:pt x="718648" y="1737405"/>
                  <a:pt x="729946" y="1748689"/>
                  <a:pt x="729946" y="1762608"/>
                </a:cubicBezTo>
                <a:cubicBezTo>
                  <a:pt x="729946" y="1776527"/>
                  <a:pt x="718648" y="1787811"/>
                  <a:pt x="704712" y="1787811"/>
                </a:cubicBezTo>
                <a:lnTo>
                  <a:pt x="558352" y="1787811"/>
                </a:lnTo>
                <a:cubicBezTo>
                  <a:pt x="544415" y="1787811"/>
                  <a:pt x="533117" y="1776527"/>
                  <a:pt x="533117" y="1762608"/>
                </a:cubicBezTo>
                <a:cubicBezTo>
                  <a:pt x="533117" y="1748689"/>
                  <a:pt x="544415" y="1737405"/>
                  <a:pt x="558352" y="1737405"/>
                </a:cubicBezTo>
                <a:close/>
                <a:moveTo>
                  <a:pt x="277747" y="1737405"/>
                </a:moveTo>
                <a:lnTo>
                  <a:pt x="424107" y="1737405"/>
                </a:lnTo>
                <a:cubicBezTo>
                  <a:pt x="438043" y="1737405"/>
                  <a:pt x="449341" y="1748689"/>
                  <a:pt x="449341" y="1762608"/>
                </a:cubicBezTo>
                <a:cubicBezTo>
                  <a:pt x="449341" y="1776527"/>
                  <a:pt x="438043" y="1787811"/>
                  <a:pt x="424107" y="1787811"/>
                </a:cubicBezTo>
                <a:lnTo>
                  <a:pt x="277747" y="1787811"/>
                </a:lnTo>
                <a:cubicBezTo>
                  <a:pt x="263810" y="1787811"/>
                  <a:pt x="252512" y="1776527"/>
                  <a:pt x="252512" y="1762608"/>
                </a:cubicBezTo>
                <a:cubicBezTo>
                  <a:pt x="252512" y="1748689"/>
                  <a:pt x="263810" y="1737405"/>
                  <a:pt x="277747" y="1737405"/>
                </a:cubicBezTo>
                <a:close/>
                <a:moveTo>
                  <a:pt x="2923572" y="1693216"/>
                </a:moveTo>
                <a:cubicBezTo>
                  <a:pt x="3407170" y="1693054"/>
                  <a:pt x="3799335" y="2084466"/>
                  <a:pt x="3799497" y="2567459"/>
                </a:cubicBezTo>
                <a:lnTo>
                  <a:pt x="3788350" y="2663544"/>
                </a:lnTo>
                <a:lnTo>
                  <a:pt x="3742070" y="2663544"/>
                </a:lnTo>
                <a:lnTo>
                  <a:pt x="3747603" y="2519598"/>
                </a:lnTo>
                <a:cubicBezTo>
                  <a:pt x="3738494" y="2361058"/>
                  <a:pt x="3683517" y="2203443"/>
                  <a:pt x="3579849" y="2067662"/>
                </a:cubicBezTo>
                <a:cubicBezTo>
                  <a:pt x="3423429" y="1862785"/>
                  <a:pt x="3180107" y="1742719"/>
                  <a:pt x="2922139" y="1743118"/>
                </a:cubicBezTo>
                <a:cubicBezTo>
                  <a:pt x="2741526" y="1742438"/>
                  <a:pt x="2565774" y="1801520"/>
                  <a:pt x="2422332" y="1911136"/>
                </a:cubicBezTo>
                <a:cubicBezTo>
                  <a:pt x="2195747" y="2083699"/>
                  <a:pt x="2083515" y="2350499"/>
                  <a:pt x="2098697" y="2614731"/>
                </a:cubicBezTo>
                <a:lnTo>
                  <a:pt x="2106293" y="2663544"/>
                </a:lnTo>
                <a:lnTo>
                  <a:pt x="2057905" y="2663544"/>
                </a:lnTo>
                <a:lnTo>
                  <a:pt x="2048233" y="2568046"/>
                </a:lnTo>
                <a:cubicBezTo>
                  <a:pt x="2048072" y="2085053"/>
                  <a:pt x="2439973" y="1693379"/>
                  <a:pt x="2923572" y="1693216"/>
                </a:cubicBezTo>
                <a:close/>
                <a:moveTo>
                  <a:pt x="1411290" y="1622210"/>
                </a:moveTo>
                <a:cubicBezTo>
                  <a:pt x="1419488" y="1621880"/>
                  <a:pt x="1427702" y="1622251"/>
                  <a:pt x="1435837" y="1623321"/>
                </a:cubicBezTo>
                <a:cubicBezTo>
                  <a:pt x="1449773" y="1624574"/>
                  <a:pt x="1460054" y="1636873"/>
                  <a:pt x="1458800" y="1650792"/>
                </a:cubicBezTo>
                <a:cubicBezTo>
                  <a:pt x="1457545" y="1664711"/>
                  <a:pt x="1445232" y="1674979"/>
                  <a:pt x="1431294" y="1673726"/>
                </a:cubicBezTo>
                <a:cubicBezTo>
                  <a:pt x="1380057" y="1668831"/>
                  <a:pt x="1334547" y="1706348"/>
                  <a:pt x="1329645" y="1757523"/>
                </a:cubicBezTo>
                <a:cubicBezTo>
                  <a:pt x="1324745" y="1808697"/>
                  <a:pt x="1362308" y="1854150"/>
                  <a:pt x="1413547" y="1859045"/>
                </a:cubicBezTo>
                <a:cubicBezTo>
                  <a:pt x="1420859" y="1859743"/>
                  <a:pt x="1428227" y="1859576"/>
                  <a:pt x="1435500" y="1858547"/>
                </a:cubicBezTo>
                <a:cubicBezTo>
                  <a:pt x="1460063" y="1855400"/>
                  <a:pt x="1482320" y="1842499"/>
                  <a:pt x="1497241" y="1822759"/>
                </a:cubicBezTo>
                <a:cubicBezTo>
                  <a:pt x="1516081" y="1797930"/>
                  <a:pt x="1521315" y="1765365"/>
                  <a:pt x="1511203" y="1735893"/>
                </a:cubicBezTo>
                <a:cubicBezTo>
                  <a:pt x="1506558" y="1722763"/>
                  <a:pt x="1513450" y="1708357"/>
                  <a:pt x="1526597" y="1703718"/>
                </a:cubicBezTo>
                <a:cubicBezTo>
                  <a:pt x="1539743" y="1699078"/>
                  <a:pt x="1554167" y="1705961"/>
                  <a:pt x="1558812" y="1719091"/>
                </a:cubicBezTo>
                <a:cubicBezTo>
                  <a:pt x="1584735" y="1793891"/>
                  <a:pt x="1545036" y="1875516"/>
                  <a:pt x="1470142" y="1901405"/>
                </a:cubicBezTo>
                <a:cubicBezTo>
                  <a:pt x="1454942" y="1906660"/>
                  <a:pt x="1438967" y="1909324"/>
                  <a:pt x="1422884" y="1909288"/>
                </a:cubicBezTo>
                <a:lnTo>
                  <a:pt x="1422884" y="1908952"/>
                </a:lnTo>
                <a:cubicBezTo>
                  <a:pt x="1343602" y="1912150"/>
                  <a:pt x="1276737" y="1850552"/>
                  <a:pt x="1273536" y="1771371"/>
                </a:cubicBezTo>
                <a:cubicBezTo>
                  <a:pt x="1270335" y="1692189"/>
                  <a:pt x="1332009" y="1625408"/>
                  <a:pt x="1411290" y="1622210"/>
                </a:cubicBezTo>
                <a:close/>
                <a:moveTo>
                  <a:pt x="8779723" y="1620720"/>
                </a:moveTo>
                <a:cubicBezTo>
                  <a:pt x="8786022" y="1622141"/>
                  <a:pt x="8791778" y="1625963"/>
                  <a:pt x="8795498" y="1631848"/>
                </a:cubicBezTo>
                <a:cubicBezTo>
                  <a:pt x="8802940" y="1643617"/>
                  <a:pt x="8799419" y="1659182"/>
                  <a:pt x="8787634" y="1666614"/>
                </a:cubicBezTo>
                <a:cubicBezTo>
                  <a:pt x="8786706" y="1667199"/>
                  <a:pt x="8785742" y="1667723"/>
                  <a:pt x="8784746" y="1668182"/>
                </a:cubicBezTo>
                <a:lnTo>
                  <a:pt x="8607097" y="1763449"/>
                </a:lnTo>
                <a:cubicBezTo>
                  <a:pt x="8603481" y="1765643"/>
                  <a:pt x="8599378" y="1766912"/>
                  <a:pt x="8595152" y="1767145"/>
                </a:cubicBezTo>
                <a:cubicBezTo>
                  <a:pt x="8581216" y="1767122"/>
                  <a:pt x="8569937" y="1755820"/>
                  <a:pt x="8569959" y="1741901"/>
                </a:cubicBezTo>
                <a:cubicBezTo>
                  <a:pt x="8569975" y="1732653"/>
                  <a:pt x="8575059" y="1724156"/>
                  <a:pt x="8583208" y="1719764"/>
                </a:cubicBezTo>
                <a:lnTo>
                  <a:pt x="8760689" y="1623993"/>
                </a:lnTo>
                <a:cubicBezTo>
                  <a:pt x="8766581" y="1620277"/>
                  <a:pt x="8773424" y="1619299"/>
                  <a:pt x="8779723" y="1620720"/>
                </a:cubicBezTo>
                <a:close/>
                <a:moveTo>
                  <a:pt x="7676118" y="1529230"/>
                </a:moveTo>
                <a:cubicBezTo>
                  <a:pt x="7998796" y="1529230"/>
                  <a:pt x="8260378" y="1790485"/>
                  <a:pt x="8260378" y="2112758"/>
                </a:cubicBezTo>
                <a:cubicBezTo>
                  <a:pt x="8260378" y="2217098"/>
                  <a:pt x="8196282" y="2323286"/>
                  <a:pt x="8128486" y="2435522"/>
                </a:cubicBezTo>
                <a:cubicBezTo>
                  <a:pt x="8090299" y="2498698"/>
                  <a:pt x="8051522" y="2562923"/>
                  <a:pt x="8022292" y="2629122"/>
                </a:cubicBezTo>
                <a:lnTo>
                  <a:pt x="8010209" y="2663544"/>
                </a:lnTo>
                <a:lnTo>
                  <a:pt x="7957189" y="2663544"/>
                </a:lnTo>
                <a:lnTo>
                  <a:pt x="7975566" y="2610682"/>
                </a:lnTo>
                <a:cubicBezTo>
                  <a:pt x="8006647" y="2539694"/>
                  <a:pt x="8047232" y="2472487"/>
                  <a:pt x="8085252" y="2409479"/>
                </a:cubicBezTo>
                <a:cubicBezTo>
                  <a:pt x="8149347" y="2303291"/>
                  <a:pt x="8209909" y="2203152"/>
                  <a:pt x="8209909" y="2112758"/>
                </a:cubicBezTo>
                <a:cubicBezTo>
                  <a:pt x="8209631" y="1818438"/>
                  <a:pt x="7970808" y="1579914"/>
                  <a:pt x="7676118" y="1579636"/>
                </a:cubicBezTo>
                <a:cubicBezTo>
                  <a:pt x="7381428" y="1579914"/>
                  <a:pt x="7142605" y="1818438"/>
                  <a:pt x="7142327" y="2112758"/>
                </a:cubicBezTo>
                <a:cubicBezTo>
                  <a:pt x="7142327" y="2203152"/>
                  <a:pt x="7202889" y="2303291"/>
                  <a:pt x="7266985" y="2409479"/>
                </a:cubicBezTo>
                <a:cubicBezTo>
                  <a:pt x="7305005" y="2472487"/>
                  <a:pt x="7345590" y="2539694"/>
                  <a:pt x="7376670" y="2610682"/>
                </a:cubicBezTo>
                <a:lnTo>
                  <a:pt x="7395046" y="2663544"/>
                </a:lnTo>
                <a:lnTo>
                  <a:pt x="7341978" y="2663544"/>
                </a:lnTo>
                <a:lnTo>
                  <a:pt x="7329881" y="2629122"/>
                </a:lnTo>
                <a:cubicBezTo>
                  <a:pt x="7300630" y="2562923"/>
                  <a:pt x="7261854" y="2498698"/>
                  <a:pt x="7223750" y="2435522"/>
                </a:cubicBezTo>
                <a:cubicBezTo>
                  <a:pt x="7156458" y="2323286"/>
                  <a:pt x="7091858" y="2217098"/>
                  <a:pt x="7091858" y="2112758"/>
                </a:cubicBezTo>
                <a:cubicBezTo>
                  <a:pt x="7091858" y="1790485"/>
                  <a:pt x="7353440" y="1529230"/>
                  <a:pt x="7676118" y="1529230"/>
                </a:cubicBezTo>
                <a:close/>
                <a:moveTo>
                  <a:pt x="491230" y="1524190"/>
                </a:moveTo>
                <a:cubicBezTo>
                  <a:pt x="505166" y="1524190"/>
                  <a:pt x="516464" y="1535474"/>
                  <a:pt x="516464" y="1549393"/>
                </a:cubicBezTo>
                <a:lnTo>
                  <a:pt x="516464" y="1696242"/>
                </a:lnTo>
                <a:cubicBezTo>
                  <a:pt x="516099" y="1709898"/>
                  <a:pt x="504907" y="1720778"/>
                  <a:pt x="491230" y="1720773"/>
                </a:cubicBezTo>
                <a:cubicBezTo>
                  <a:pt x="477293" y="1720773"/>
                  <a:pt x="465994" y="1709489"/>
                  <a:pt x="465994" y="1695570"/>
                </a:cubicBezTo>
                <a:lnTo>
                  <a:pt x="465994" y="1549393"/>
                </a:lnTo>
                <a:cubicBezTo>
                  <a:pt x="465994" y="1535474"/>
                  <a:pt x="477293" y="1524190"/>
                  <a:pt x="491230" y="1524190"/>
                </a:cubicBezTo>
                <a:close/>
                <a:moveTo>
                  <a:pt x="8973546" y="1517823"/>
                </a:moveTo>
                <a:cubicBezTo>
                  <a:pt x="8979742" y="1519662"/>
                  <a:pt x="8985234" y="1523862"/>
                  <a:pt x="8988555" y="1529987"/>
                </a:cubicBezTo>
                <a:cubicBezTo>
                  <a:pt x="8995198" y="1542236"/>
                  <a:pt x="8990642" y="1557544"/>
                  <a:pt x="8978378" y="1564179"/>
                </a:cubicBezTo>
                <a:lnTo>
                  <a:pt x="8962732" y="1572580"/>
                </a:lnTo>
                <a:cubicBezTo>
                  <a:pt x="8958896" y="1574582"/>
                  <a:pt x="8954610" y="1575566"/>
                  <a:pt x="8950284" y="1575436"/>
                </a:cubicBezTo>
                <a:cubicBezTo>
                  <a:pt x="8936354" y="1574979"/>
                  <a:pt x="8925433" y="1563331"/>
                  <a:pt x="8925891" y="1549420"/>
                </a:cubicBezTo>
                <a:cubicBezTo>
                  <a:pt x="8926182" y="1540572"/>
                  <a:pt x="8931099" y="1532526"/>
                  <a:pt x="8938844" y="1528223"/>
                </a:cubicBezTo>
                <a:lnTo>
                  <a:pt x="8954321" y="1519822"/>
                </a:lnTo>
                <a:cubicBezTo>
                  <a:pt x="8960453" y="1516504"/>
                  <a:pt x="8967351" y="1515983"/>
                  <a:pt x="8973546" y="1517823"/>
                </a:cubicBezTo>
                <a:close/>
                <a:moveTo>
                  <a:pt x="1146048" y="1473165"/>
                </a:moveTo>
                <a:cubicBezTo>
                  <a:pt x="1180242" y="1479332"/>
                  <a:pt x="1209108" y="1505281"/>
                  <a:pt x="1217221" y="1541266"/>
                </a:cubicBezTo>
                <a:cubicBezTo>
                  <a:pt x="1228037" y="1589245"/>
                  <a:pt x="1197864" y="1636898"/>
                  <a:pt x="1149823" y="1647702"/>
                </a:cubicBezTo>
                <a:cubicBezTo>
                  <a:pt x="1143811" y="1649054"/>
                  <a:pt x="1137674" y="1649780"/>
                  <a:pt x="1131513" y="1649868"/>
                </a:cubicBezTo>
                <a:lnTo>
                  <a:pt x="1129829" y="1650036"/>
                </a:lnTo>
                <a:cubicBezTo>
                  <a:pt x="1080493" y="1649933"/>
                  <a:pt x="1040582" y="1609906"/>
                  <a:pt x="1040685" y="1560632"/>
                </a:cubicBezTo>
                <a:cubicBezTo>
                  <a:pt x="1040698" y="1554655"/>
                  <a:pt x="1041312" y="1548695"/>
                  <a:pt x="1042518" y="1542840"/>
                </a:cubicBezTo>
                <a:cubicBezTo>
                  <a:pt x="1045352" y="1529200"/>
                  <a:pt x="1058721" y="1520436"/>
                  <a:pt x="1072379" y="1523266"/>
                </a:cubicBezTo>
                <a:cubicBezTo>
                  <a:pt x="1086036" y="1526096"/>
                  <a:pt x="1094811" y="1539449"/>
                  <a:pt x="1091977" y="1553089"/>
                </a:cubicBezTo>
                <a:cubicBezTo>
                  <a:pt x="1087608" y="1573981"/>
                  <a:pt x="1101023" y="1594455"/>
                  <a:pt x="1121941" y="1598819"/>
                </a:cubicBezTo>
                <a:cubicBezTo>
                  <a:pt x="1124756" y="1599407"/>
                  <a:pt x="1127627" y="1599679"/>
                  <a:pt x="1130501" y="1599631"/>
                </a:cubicBezTo>
                <a:cubicBezTo>
                  <a:pt x="1140795" y="1599351"/>
                  <a:pt x="1150573" y="1595071"/>
                  <a:pt x="1157755" y="1587701"/>
                </a:cubicBezTo>
                <a:cubicBezTo>
                  <a:pt x="1172583" y="1572332"/>
                  <a:pt x="1172127" y="1547868"/>
                  <a:pt x="1156738" y="1533060"/>
                </a:cubicBezTo>
                <a:cubicBezTo>
                  <a:pt x="1147375" y="1524049"/>
                  <a:pt x="1134104" y="1520338"/>
                  <a:pt x="1121418" y="1523182"/>
                </a:cubicBezTo>
                <a:cubicBezTo>
                  <a:pt x="1107733" y="1525815"/>
                  <a:pt x="1094501" y="1516870"/>
                  <a:pt x="1091865" y="1503202"/>
                </a:cubicBezTo>
                <a:cubicBezTo>
                  <a:pt x="1089321" y="1490010"/>
                  <a:pt x="1097585" y="1477143"/>
                  <a:pt x="1110651" y="1473953"/>
                </a:cubicBezTo>
                <a:cubicBezTo>
                  <a:pt x="1122661" y="1471252"/>
                  <a:pt x="1134650" y="1471110"/>
                  <a:pt x="1146048" y="1473165"/>
                </a:cubicBezTo>
                <a:close/>
                <a:moveTo>
                  <a:pt x="6345595" y="1432956"/>
                </a:moveTo>
                <a:cubicBezTo>
                  <a:pt x="6335056" y="1432967"/>
                  <a:pt x="6324574" y="1434495"/>
                  <a:pt x="6314472" y="1437493"/>
                </a:cubicBezTo>
                <a:cubicBezTo>
                  <a:pt x="6257386" y="1454715"/>
                  <a:pt x="6225079" y="1514887"/>
                  <a:pt x="6242302" y="1571908"/>
                </a:cubicBezTo>
                <a:cubicBezTo>
                  <a:pt x="6256275" y="1617338"/>
                  <a:pt x="6298178" y="1648438"/>
                  <a:pt x="6345763" y="1648693"/>
                </a:cubicBezTo>
                <a:cubicBezTo>
                  <a:pt x="6356301" y="1648682"/>
                  <a:pt x="6366783" y="1647154"/>
                  <a:pt x="6376885" y="1644157"/>
                </a:cubicBezTo>
                <a:cubicBezTo>
                  <a:pt x="6434026" y="1627062"/>
                  <a:pt x="6466472" y="1566940"/>
                  <a:pt x="6449357" y="1509872"/>
                </a:cubicBezTo>
                <a:cubicBezTo>
                  <a:pt x="6435634" y="1464117"/>
                  <a:pt x="6393417" y="1432824"/>
                  <a:pt x="6345595" y="1432956"/>
                </a:cubicBezTo>
                <a:close/>
                <a:moveTo>
                  <a:pt x="6345931" y="1382551"/>
                </a:moveTo>
                <a:cubicBezTo>
                  <a:pt x="6433453" y="1382513"/>
                  <a:pt x="6504435" y="1453343"/>
                  <a:pt x="6504473" y="1540755"/>
                </a:cubicBezTo>
                <a:cubicBezTo>
                  <a:pt x="6504504" y="1610617"/>
                  <a:pt x="6458669" y="1672236"/>
                  <a:pt x="6391689" y="1692378"/>
                </a:cubicBezTo>
                <a:cubicBezTo>
                  <a:pt x="6376751" y="1696923"/>
                  <a:pt x="6361211" y="1699189"/>
                  <a:pt x="6345595" y="1699099"/>
                </a:cubicBezTo>
                <a:cubicBezTo>
                  <a:pt x="6275924" y="1698634"/>
                  <a:pt x="6214619" y="1653053"/>
                  <a:pt x="6194189" y="1586525"/>
                </a:cubicBezTo>
                <a:cubicBezTo>
                  <a:pt x="6169018" y="1502784"/>
                  <a:pt x="6216524" y="1414508"/>
                  <a:pt x="6300341" y="1389272"/>
                </a:cubicBezTo>
                <a:cubicBezTo>
                  <a:pt x="6315118" y="1384777"/>
                  <a:pt x="6330484" y="1382511"/>
                  <a:pt x="6345931" y="1382551"/>
                </a:cubicBezTo>
                <a:close/>
                <a:moveTo>
                  <a:pt x="1904019" y="1345251"/>
                </a:moveTo>
                <a:cubicBezTo>
                  <a:pt x="1881999" y="1345808"/>
                  <a:pt x="1864601" y="1364087"/>
                  <a:pt x="1865158" y="1386079"/>
                </a:cubicBezTo>
                <a:cubicBezTo>
                  <a:pt x="1865716" y="1408072"/>
                  <a:pt x="1884018" y="1425448"/>
                  <a:pt x="1906038" y="1424892"/>
                </a:cubicBezTo>
                <a:lnTo>
                  <a:pt x="1908225" y="1424892"/>
                </a:lnTo>
                <a:cubicBezTo>
                  <a:pt x="1930245" y="1424335"/>
                  <a:pt x="1947644" y="1406055"/>
                  <a:pt x="1947087" y="1384063"/>
                </a:cubicBezTo>
                <a:cubicBezTo>
                  <a:pt x="1946529" y="1362071"/>
                  <a:pt x="1928226" y="1344694"/>
                  <a:pt x="1906206" y="1345251"/>
                </a:cubicBezTo>
                <a:close/>
                <a:moveTo>
                  <a:pt x="6345594" y="1296861"/>
                </a:moveTo>
                <a:cubicBezTo>
                  <a:pt x="6210967" y="1297028"/>
                  <a:pt x="6101966" y="1406163"/>
                  <a:pt x="6102132" y="1540621"/>
                </a:cubicBezTo>
                <a:cubicBezTo>
                  <a:pt x="6102162" y="1564428"/>
                  <a:pt x="6105688" y="1588102"/>
                  <a:pt x="6112597" y="1610887"/>
                </a:cubicBezTo>
                <a:cubicBezTo>
                  <a:pt x="6144037" y="1713407"/>
                  <a:pt x="6238577" y="1783594"/>
                  <a:pt x="6345930" y="1784114"/>
                </a:cubicBezTo>
                <a:lnTo>
                  <a:pt x="6345930" y="1784115"/>
                </a:lnTo>
                <a:cubicBezTo>
                  <a:pt x="6480650" y="1783832"/>
                  <a:pt x="6589632" y="1674528"/>
                  <a:pt x="6589350" y="1539977"/>
                </a:cubicBezTo>
                <a:cubicBezTo>
                  <a:pt x="6589301" y="1516476"/>
                  <a:pt x="6585847" y="1493105"/>
                  <a:pt x="6579096" y="1470592"/>
                </a:cubicBezTo>
                <a:cubicBezTo>
                  <a:pt x="6547513" y="1368054"/>
                  <a:pt x="6452841" y="1297938"/>
                  <a:pt x="6345426" y="1297533"/>
                </a:cubicBezTo>
                <a:close/>
                <a:moveTo>
                  <a:pt x="1910917" y="1292890"/>
                </a:moveTo>
                <a:cubicBezTo>
                  <a:pt x="1961351" y="1294189"/>
                  <a:pt x="2001182" y="1336075"/>
                  <a:pt x="1999880" y="1386446"/>
                </a:cubicBezTo>
                <a:cubicBezTo>
                  <a:pt x="1998627" y="1434989"/>
                  <a:pt x="1959522" y="1474045"/>
                  <a:pt x="1910917" y="1475297"/>
                </a:cubicBezTo>
                <a:lnTo>
                  <a:pt x="1906206" y="1475297"/>
                </a:lnTo>
                <a:cubicBezTo>
                  <a:pt x="1855773" y="1473998"/>
                  <a:pt x="1815943" y="1432112"/>
                  <a:pt x="1817243" y="1381741"/>
                </a:cubicBezTo>
                <a:cubicBezTo>
                  <a:pt x="1818544" y="1331371"/>
                  <a:pt x="1860483" y="1291591"/>
                  <a:pt x="1910917" y="1292890"/>
                </a:cubicBezTo>
                <a:close/>
                <a:moveTo>
                  <a:pt x="4879479" y="1277371"/>
                </a:moveTo>
                <a:lnTo>
                  <a:pt x="4831596" y="1281195"/>
                </a:lnTo>
                <a:cubicBezTo>
                  <a:pt x="4784352" y="1288926"/>
                  <a:pt x="4739487" y="1308227"/>
                  <a:pt x="4701156" y="1337689"/>
                </a:cubicBezTo>
                <a:cubicBezTo>
                  <a:pt x="4571639" y="1436167"/>
                  <a:pt x="4546576" y="1620862"/>
                  <a:pt x="4645178" y="1750218"/>
                </a:cubicBezTo>
                <a:cubicBezTo>
                  <a:pt x="4701055" y="1823523"/>
                  <a:pt x="4788073" y="1866472"/>
                  <a:pt x="4880320" y="1866275"/>
                </a:cubicBezTo>
                <a:cubicBezTo>
                  <a:pt x="4944862" y="1866456"/>
                  <a:pt x="5007639" y="1845241"/>
                  <a:pt x="5058812" y="1805957"/>
                </a:cubicBezTo>
                <a:cubicBezTo>
                  <a:pt x="5188236" y="1707204"/>
                  <a:pt x="5212999" y="1522361"/>
                  <a:pt x="5114123" y="1393099"/>
                </a:cubicBezTo>
                <a:cubicBezTo>
                  <a:pt x="5072230" y="1338333"/>
                  <a:pt x="5012943" y="1300566"/>
                  <a:pt x="4947102" y="1285145"/>
                </a:cubicBezTo>
                <a:close/>
                <a:moveTo>
                  <a:pt x="2892699" y="1275019"/>
                </a:moveTo>
                <a:lnTo>
                  <a:pt x="2908178" y="1275019"/>
                </a:lnTo>
                <a:cubicBezTo>
                  <a:pt x="2935766" y="1275019"/>
                  <a:pt x="2964030" y="1275019"/>
                  <a:pt x="2991450" y="1276364"/>
                </a:cubicBezTo>
                <a:lnTo>
                  <a:pt x="3006927" y="1276364"/>
                </a:lnTo>
                <a:cubicBezTo>
                  <a:pt x="3019044" y="1276906"/>
                  <a:pt x="3029034" y="1286033"/>
                  <a:pt x="3030648" y="1298038"/>
                </a:cubicBezTo>
                <a:lnTo>
                  <a:pt x="3054705" y="1473785"/>
                </a:lnTo>
                <a:cubicBezTo>
                  <a:pt x="3097103" y="1478637"/>
                  <a:pt x="3139178" y="1485987"/>
                  <a:pt x="3180708" y="1495796"/>
                </a:cubicBezTo>
                <a:lnTo>
                  <a:pt x="3263645" y="1338866"/>
                </a:lnTo>
                <a:cubicBezTo>
                  <a:pt x="3269273" y="1328096"/>
                  <a:pt x="3281793" y="1322868"/>
                  <a:pt x="3293422" y="1326433"/>
                </a:cubicBezTo>
                <a:lnTo>
                  <a:pt x="3308058" y="1330970"/>
                </a:lnTo>
                <a:cubicBezTo>
                  <a:pt x="3334134" y="1339034"/>
                  <a:pt x="3360545" y="1347771"/>
                  <a:pt x="3386790" y="1358021"/>
                </a:cubicBezTo>
                <a:lnTo>
                  <a:pt x="3401257" y="1363565"/>
                </a:lnTo>
                <a:cubicBezTo>
                  <a:pt x="3412651" y="1367843"/>
                  <a:pt x="3419318" y="1379677"/>
                  <a:pt x="3417070" y="1391624"/>
                </a:cubicBezTo>
                <a:lnTo>
                  <a:pt x="3385611" y="1566027"/>
                </a:lnTo>
                <a:cubicBezTo>
                  <a:pt x="3424444" y="1583844"/>
                  <a:pt x="3462193" y="1603929"/>
                  <a:pt x="3498661" y="1626178"/>
                </a:cubicBezTo>
                <a:lnTo>
                  <a:pt x="3625843" y="1502516"/>
                </a:lnTo>
                <a:cubicBezTo>
                  <a:pt x="3634580" y="1494129"/>
                  <a:pt x="3648032" y="1493074"/>
                  <a:pt x="3657974" y="1499996"/>
                </a:cubicBezTo>
                <a:lnTo>
                  <a:pt x="3670760" y="1509069"/>
                </a:lnTo>
                <a:cubicBezTo>
                  <a:pt x="3692629" y="1524359"/>
                  <a:pt x="3715004" y="1541329"/>
                  <a:pt x="3737042" y="1559475"/>
                </a:cubicBezTo>
                <a:lnTo>
                  <a:pt x="3749154" y="1569220"/>
                </a:lnTo>
                <a:cubicBezTo>
                  <a:pt x="3758567" y="1576872"/>
                  <a:pt x="3761245" y="1590105"/>
                  <a:pt x="3755547" y="1600807"/>
                </a:cubicBezTo>
                <a:lnTo>
                  <a:pt x="3671433" y="1756896"/>
                </a:lnTo>
                <a:cubicBezTo>
                  <a:pt x="3688255" y="1771682"/>
                  <a:pt x="3702723" y="1786299"/>
                  <a:pt x="3717358" y="1801421"/>
                </a:cubicBezTo>
                <a:cubicBezTo>
                  <a:pt x="3731995" y="1816543"/>
                  <a:pt x="3745958" y="1832001"/>
                  <a:pt x="3760257" y="1848802"/>
                </a:cubicBezTo>
                <a:lnTo>
                  <a:pt x="3919402" y="1770506"/>
                </a:lnTo>
                <a:cubicBezTo>
                  <a:pt x="3930347" y="1765167"/>
                  <a:pt x="3943546" y="1768339"/>
                  <a:pt x="3950861" y="1778066"/>
                </a:cubicBezTo>
                <a:lnTo>
                  <a:pt x="3960114" y="1790332"/>
                </a:lnTo>
                <a:cubicBezTo>
                  <a:pt x="3976936" y="1812846"/>
                  <a:pt x="3993759" y="1835865"/>
                  <a:pt x="4008059" y="1857539"/>
                </a:cubicBezTo>
                <a:lnTo>
                  <a:pt x="4016470" y="1870477"/>
                </a:lnTo>
                <a:cubicBezTo>
                  <a:pt x="4023182" y="1880570"/>
                  <a:pt x="4021695" y="1894015"/>
                  <a:pt x="4012937" y="1902400"/>
                </a:cubicBezTo>
                <a:lnTo>
                  <a:pt x="3884747" y="2025222"/>
                </a:lnTo>
                <a:cubicBezTo>
                  <a:pt x="3905661" y="2062368"/>
                  <a:pt x="3924421" y="2100683"/>
                  <a:pt x="3940935" y="2139978"/>
                </a:cubicBezTo>
                <a:lnTo>
                  <a:pt x="4117402" y="2116288"/>
                </a:lnTo>
                <a:cubicBezTo>
                  <a:pt x="4129453" y="2114502"/>
                  <a:pt x="4141062" y="2121571"/>
                  <a:pt x="4144991" y="2133090"/>
                </a:cubicBezTo>
                <a:lnTo>
                  <a:pt x="4149870" y="2147707"/>
                </a:lnTo>
                <a:cubicBezTo>
                  <a:pt x="4159122" y="2174422"/>
                  <a:pt x="4166692" y="2201137"/>
                  <a:pt x="4174263" y="2227180"/>
                </a:cubicBezTo>
                <a:lnTo>
                  <a:pt x="4178300" y="2242134"/>
                </a:lnTo>
                <a:cubicBezTo>
                  <a:pt x="4181437" y="2253843"/>
                  <a:pt x="4175784" y="2266124"/>
                  <a:pt x="4164842" y="2271369"/>
                </a:cubicBezTo>
                <a:lnTo>
                  <a:pt x="4005031" y="2348489"/>
                </a:lnTo>
                <a:cubicBezTo>
                  <a:pt x="4013105" y="2390354"/>
                  <a:pt x="4018722" y="2432655"/>
                  <a:pt x="4021854" y="2475175"/>
                </a:cubicBezTo>
                <a:lnTo>
                  <a:pt x="4196806" y="2505251"/>
                </a:lnTo>
                <a:cubicBezTo>
                  <a:pt x="4208736" y="2507278"/>
                  <a:pt x="4217512" y="2517529"/>
                  <a:pt x="4217666" y="2529614"/>
                </a:cubicBezTo>
                <a:lnTo>
                  <a:pt x="4217666" y="2545240"/>
                </a:lnTo>
                <a:cubicBezTo>
                  <a:pt x="4217666" y="2572963"/>
                  <a:pt x="4217666" y="2601022"/>
                  <a:pt x="4216152" y="2628241"/>
                </a:cubicBezTo>
                <a:lnTo>
                  <a:pt x="4215311" y="2643699"/>
                </a:lnTo>
                <a:cubicBezTo>
                  <a:pt x="4215046" y="2649768"/>
                  <a:pt x="4212633" y="2655310"/>
                  <a:pt x="4208779" y="2659546"/>
                </a:cubicBezTo>
                <a:lnTo>
                  <a:pt x="4201209" y="2663544"/>
                </a:lnTo>
                <a:lnTo>
                  <a:pt x="3972046" y="2663544"/>
                </a:lnTo>
                <a:lnTo>
                  <a:pt x="3977842" y="2651216"/>
                </a:lnTo>
                <a:cubicBezTo>
                  <a:pt x="3981774" y="2647231"/>
                  <a:pt x="3987029" y="2644548"/>
                  <a:pt x="3992918" y="2643867"/>
                </a:cubicBezTo>
                <a:lnTo>
                  <a:pt x="4167029" y="2620344"/>
                </a:lnTo>
                <a:cubicBezTo>
                  <a:pt x="4168039" y="2597661"/>
                  <a:pt x="4168375" y="2574475"/>
                  <a:pt x="4168207" y="2551288"/>
                </a:cubicBezTo>
                <a:lnTo>
                  <a:pt x="3994432" y="2521381"/>
                </a:lnTo>
                <a:cubicBezTo>
                  <a:pt x="3982984" y="2519333"/>
                  <a:pt x="3974391" y="2509781"/>
                  <a:pt x="3973573" y="2498193"/>
                </a:cubicBezTo>
                <a:cubicBezTo>
                  <a:pt x="3970252" y="2444899"/>
                  <a:pt x="3962885" y="2391933"/>
                  <a:pt x="3951534" y="2339752"/>
                </a:cubicBezTo>
                <a:cubicBezTo>
                  <a:pt x="3949068" y="2328337"/>
                  <a:pt x="3954777" y="2316725"/>
                  <a:pt x="3965329" y="2311693"/>
                </a:cubicBezTo>
                <a:lnTo>
                  <a:pt x="4124131" y="2235077"/>
                </a:lnTo>
                <a:cubicBezTo>
                  <a:pt x="4118075" y="2213402"/>
                  <a:pt x="4111345" y="2191224"/>
                  <a:pt x="4103943" y="2169045"/>
                </a:cubicBezTo>
                <a:lnTo>
                  <a:pt x="3929496" y="2194248"/>
                </a:lnTo>
                <a:cubicBezTo>
                  <a:pt x="3917947" y="2195867"/>
                  <a:pt x="3906777" y="2189423"/>
                  <a:pt x="3902411" y="2178623"/>
                </a:cubicBezTo>
                <a:cubicBezTo>
                  <a:pt x="3882695" y="2129007"/>
                  <a:pt x="3859184" y="2080980"/>
                  <a:pt x="3832091" y="2034967"/>
                </a:cubicBezTo>
                <a:cubicBezTo>
                  <a:pt x="3826080" y="2024891"/>
                  <a:pt x="3827824" y="2012005"/>
                  <a:pt x="3836297" y="2003883"/>
                </a:cubicBezTo>
                <a:lnTo>
                  <a:pt x="3963646" y="1882070"/>
                </a:lnTo>
                <a:cubicBezTo>
                  <a:pt x="3951197" y="1863420"/>
                  <a:pt x="3937907" y="1844434"/>
                  <a:pt x="3923776" y="1825616"/>
                </a:cubicBezTo>
                <a:lnTo>
                  <a:pt x="3765641" y="1903408"/>
                </a:lnTo>
                <a:cubicBezTo>
                  <a:pt x="3755207" y="1908618"/>
                  <a:pt x="3742551" y="1905894"/>
                  <a:pt x="3735191" y="1896856"/>
                </a:cubicBezTo>
                <a:cubicBezTo>
                  <a:pt x="3717191" y="1875181"/>
                  <a:pt x="3699863" y="1855691"/>
                  <a:pt x="3681863" y="1837041"/>
                </a:cubicBezTo>
                <a:cubicBezTo>
                  <a:pt x="3663861" y="1818391"/>
                  <a:pt x="3644852" y="1800413"/>
                  <a:pt x="3623993" y="1781931"/>
                </a:cubicBezTo>
                <a:cubicBezTo>
                  <a:pt x="3615209" y="1774146"/>
                  <a:pt x="3612914" y="1761364"/>
                  <a:pt x="3618440" y="1751016"/>
                </a:cubicBezTo>
                <a:lnTo>
                  <a:pt x="3702554" y="1595935"/>
                </a:lnTo>
                <a:cubicBezTo>
                  <a:pt x="3684050" y="1581317"/>
                  <a:pt x="3665544" y="1567371"/>
                  <a:pt x="3647376" y="1554266"/>
                </a:cubicBezTo>
                <a:lnTo>
                  <a:pt x="3521036" y="1677087"/>
                </a:lnTo>
                <a:cubicBezTo>
                  <a:pt x="3512654" y="1685221"/>
                  <a:pt x="3499776" y="1686542"/>
                  <a:pt x="3489913" y="1680280"/>
                </a:cubicBezTo>
                <a:cubicBezTo>
                  <a:pt x="3444801" y="1651624"/>
                  <a:pt x="3397560" y="1626460"/>
                  <a:pt x="3348601" y="1605008"/>
                </a:cubicBezTo>
                <a:cubicBezTo>
                  <a:pt x="3337910" y="1600313"/>
                  <a:pt x="3331805" y="1588944"/>
                  <a:pt x="3333797" y="1577453"/>
                </a:cubicBezTo>
                <a:lnTo>
                  <a:pt x="3365086" y="1404226"/>
                </a:lnTo>
                <a:cubicBezTo>
                  <a:pt x="3343386" y="1395993"/>
                  <a:pt x="3321349" y="1388600"/>
                  <a:pt x="3299815" y="1381711"/>
                </a:cubicBezTo>
                <a:lnTo>
                  <a:pt x="3217550" y="1537632"/>
                </a:lnTo>
                <a:cubicBezTo>
                  <a:pt x="3212129" y="1547982"/>
                  <a:pt x="3200260" y="1553211"/>
                  <a:pt x="3188952" y="1550234"/>
                </a:cubicBezTo>
                <a:cubicBezTo>
                  <a:pt x="3137167" y="1537182"/>
                  <a:pt x="3084476" y="1528027"/>
                  <a:pt x="3031321" y="1522847"/>
                </a:cubicBezTo>
                <a:cubicBezTo>
                  <a:pt x="3019714" y="1521650"/>
                  <a:pt x="3010417" y="1512710"/>
                  <a:pt x="3008779" y="1501172"/>
                </a:cubicBezTo>
                <a:lnTo>
                  <a:pt x="2983543" y="1326601"/>
                </a:lnTo>
                <a:cubicBezTo>
                  <a:pt x="2960665" y="1325593"/>
                  <a:pt x="2937282" y="1325089"/>
                  <a:pt x="2914401" y="1325425"/>
                </a:cubicBezTo>
                <a:lnTo>
                  <a:pt x="2884457" y="1498988"/>
                </a:lnTo>
                <a:cubicBezTo>
                  <a:pt x="2882447" y="1510511"/>
                  <a:pt x="2872764" y="1519138"/>
                  <a:pt x="2861073" y="1519822"/>
                </a:cubicBezTo>
                <a:cubicBezTo>
                  <a:pt x="2807766" y="1523126"/>
                  <a:pt x="2754789" y="1530484"/>
                  <a:pt x="2702602" y="1541833"/>
                </a:cubicBezTo>
                <a:cubicBezTo>
                  <a:pt x="2691205" y="1544387"/>
                  <a:pt x="2679553" y="1538743"/>
                  <a:pt x="2674508" y="1528223"/>
                </a:cubicBezTo>
                <a:lnTo>
                  <a:pt x="2597795" y="1369614"/>
                </a:lnTo>
                <a:cubicBezTo>
                  <a:pt x="2575925" y="1375494"/>
                  <a:pt x="2553720" y="1382215"/>
                  <a:pt x="2531682" y="1389608"/>
                </a:cubicBezTo>
                <a:lnTo>
                  <a:pt x="2556916" y="1563843"/>
                </a:lnTo>
                <a:cubicBezTo>
                  <a:pt x="2558599" y="1575390"/>
                  <a:pt x="2552127" y="1586582"/>
                  <a:pt x="2541270" y="1590894"/>
                </a:cubicBezTo>
                <a:cubicBezTo>
                  <a:pt x="2491550" y="1610678"/>
                  <a:pt x="2443410" y="1634213"/>
                  <a:pt x="2397266" y="1661294"/>
                </a:cubicBezTo>
                <a:cubicBezTo>
                  <a:pt x="2387178" y="1667165"/>
                  <a:pt x="2374376" y="1665358"/>
                  <a:pt x="2366312" y="1656925"/>
                </a:cubicBezTo>
                <a:lnTo>
                  <a:pt x="2244346" y="1529735"/>
                </a:lnTo>
                <a:cubicBezTo>
                  <a:pt x="2225841" y="1542001"/>
                  <a:pt x="2207167" y="1555106"/>
                  <a:pt x="2187822" y="1569556"/>
                </a:cubicBezTo>
                <a:lnTo>
                  <a:pt x="2265711" y="1727493"/>
                </a:lnTo>
                <a:cubicBezTo>
                  <a:pt x="2270759" y="1737988"/>
                  <a:pt x="2268061" y="1750565"/>
                  <a:pt x="2259150" y="1758072"/>
                </a:cubicBezTo>
                <a:cubicBezTo>
                  <a:pt x="2237450" y="1775882"/>
                  <a:pt x="2217766" y="1793356"/>
                  <a:pt x="2199261" y="1811166"/>
                </a:cubicBezTo>
                <a:cubicBezTo>
                  <a:pt x="2180755" y="1828976"/>
                  <a:pt x="2162587" y="1847962"/>
                  <a:pt x="2143914" y="1869133"/>
                </a:cubicBezTo>
                <a:cubicBezTo>
                  <a:pt x="2136163" y="1877877"/>
                  <a:pt x="2123390" y="1880108"/>
                  <a:pt x="2113128" y="1874509"/>
                </a:cubicBezTo>
                <a:lnTo>
                  <a:pt x="1957853" y="1790500"/>
                </a:lnTo>
                <a:cubicBezTo>
                  <a:pt x="1942880" y="1809150"/>
                  <a:pt x="1928916" y="1827632"/>
                  <a:pt x="1916130" y="1845442"/>
                </a:cubicBezTo>
                <a:lnTo>
                  <a:pt x="2039108" y="1971624"/>
                </a:lnTo>
                <a:cubicBezTo>
                  <a:pt x="2047193" y="1980023"/>
                  <a:pt x="2048510" y="1992842"/>
                  <a:pt x="2042303" y="2002707"/>
                </a:cubicBezTo>
                <a:cubicBezTo>
                  <a:pt x="2013581" y="2047803"/>
                  <a:pt x="1988384" y="2095044"/>
                  <a:pt x="1966937" y="2144011"/>
                </a:cubicBezTo>
                <a:cubicBezTo>
                  <a:pt x="1962226" y="2154665"/>
                  <a:pt x="1950821" y="2160708"/>
                  <a:pt x="1939348" y="2158628"/>
                </a:cubicBezTo>
                <a:lnTo>
                  <a:pt x="1765903" y="2127377"/>
                </a:lnTo>
                <a:cubicBezTo>
                  <a:pt x="1757658" y="2149219"/>
                  <a:pt x="1750089" y="2171062"/>
                  <a:pt x="1743360" y="2192568"/>
                </a:cubicBezTo>
                <a:lnTo>
                  <a:pt x="1899477" y="2274729"/>
                </a:lnTo>
                <a:cubicBezTo>
                  <a:pt x="1909791" y="2280189"/>
                  <a:pt x="1915008" y="2292002"/>
                  <a:pt x="1912094" y="2303292"/>
                </a:cubicBezTo>
                <a:cubicBezTo>
                  <a:pt x="1898940" y="2355058"/>
                  <a:pt x="1889718" y="2407741"/>
                  <a:pt x="1884503" y="2460893"/>
                </a:cubicBezTo>
                <a:cubicBezTo>
                  <a:pt x="1883365" y="2472513"/>
                  <a:pt x="1874385" y="2481829"/>
                  <a:pt x="1862803" y="2483408"/>
                </a:cubicBezTo>
                <a:lnTo>
                  <a:pt x="1688181" y="2507603"/>
                </a:lnTo>
                <a:cubicBezTo>
                  <a:pt x="1687172" y="2530454"/>
                  <a:pt x="1686666" y="2553641"/>
                  <a:pt x="1687003" y="2576659"/>
                </a:cubicBezTo>
                <a:lnTo>
                  <a:pt x="1860784" y="2606566"/>
                </a:lnTo>
                <a:cubicBezTo>
                  <a:pt x="1872288" y="2608630"/>
                  <a:pt x="1880899" y="2618270"/>
                  <a:pt x="1881643" y="2629921"/>
                </a:cubicBezTo>
                <a:lnTo>
                  <a:pt x="1886320" y="2663544"/>
                </a:lnTo>
                <a:lnTo>
                  <a:pt x="1835612" y="2663544"/>
                </a:lnTo>
                <a:lnTo>
                  <a:pt x="1834204" y="2652940"/>
                </a:lnTo>
                <a:lnTo>
                  <a:pt x="1659246" y="2622864"/>
                </a:lnTo>
                <a:cubicBezTo>
                  <a:pt x="1647289" y="2620763"/>
                  <a:pt x="1638525" y="2610457"/>
                  <a:pt x="1638385" y="2598333"/>
                </a:cubicBezTo>
                <a:lnTo>
                  <a:pt x="1638385" y="2582876"/>
                </a:lnTo>
                <a:cubicBezTo>
                  <a:pt x="1638385" y="2554985"/>
                  <a:pt x="1638385" y="2527094"/>
                  <a:pt x="1639899" y="2498867"/>
                </a:cubicBezTo>
                <a:lnTo>
                  <a:pt x="1639899" y="2483408"/>
                </a:lnTo>
                <a:cubicBezTo>
                  <a:pt x="1640508" y="2471335"/>
                  <a:pt x="1649613" y="2461395"/>
                  <a:pt x="1661601" y="2459717"/>
                </a:cubicBezTo>
                <a:lnTo>
                  <a:pt x="1837400" y="2435691"/>
                </a:lnTo>
                <a:cubicBezTo>
                  <a:pt x="1842423" y="2393369"/>
                  <a:pt x="1849780" y="2351357"/>
                  <a:pt x="1859438" y="2309845"/>
                </a:cubicBezTo>
                <a:lnTo>
                  <a:pt x="1702312" y="2227180"/>
                </a:lnTo>
                <a:cubicBezTo>
                  <a:pt x="1691538" y="2221553"/>
                  <a:pt x="1686362" y="2209016"/>
                  <a:pt x="1690031" y="2197441"/>
                </a:cubicBezTo>
                <a:lnTo>
                  <a:pt x="1694574" y="2182655"/>
                </a:lnTo>
                <a:cubicBezTo>
                  <a:pt x="1702479" y="2156780"/>
                  <a:pt x="1711396" y="2130233"/>
                  <a:pt x="1721657" y="2104022"/>
                </a:cubicBezTo>
                <a:lnTo>
                  <a:pt x="1727209" y="2089573"/>
                </a:lnTo>
                <a:cubicBezTo>
                  <a:pt x="1731482" y="2078267"/>
                  <a:pt x="1743230" y="2071622"/>
                  <a:pt x="1755135" y="2073779"/>
                </a:cubicBezTo>
                <a:lnTo>
                  <a:pt x="1929758" y="2105198"/>
                </a:lnTo>
                <a:cubicBezTo>
                  <a:pt x="1947793" y="2066480"/>
                  <a:pt x="1967954" y="2028786"/>
                  <a:pt x="1990153" y="1992290"/>
                </a:cubicBezTo>
                <a:lnTo>
                  <a:pt x="1866334" y="1865268"/>
                </a:lnTo>
                <a:cubicBezTo>
                  <a:pt x="1857873" y="1856571"/>
                  <a:pt x="1856813" y="1843087"/>
                  <a:pt x="1863812" y="1833177"/>
                </a:cubicBezTo>
                <a:lnTo>
                  <a:pt x="1872728" y="1820575"/>
                </a:lnTo>
                <a:cubicBezTo>
                  <a:pt x="1887869" y="1799069"/>
                  <a:pt x="1904859" y="1776722"/>
                  <a:pt x="1923197" y="1753368"/>
                </a:cubicBezTo>
                <a:lnTo>
                  <a:pt x="1932954" y="1741439"/>
                </a:lnTo>
                <a:cubicBezTo>
                  <a:pt x="1940522" y="1732003"/>
                  <a:pt x="1953759" y="1729317"/>
                  <a:pt x="1964414" y="1735054"/>
                </a:cubicBezTo>
                <a:lnTo>
                  <a:pt x="2120699" y="1819063"/>
                </a:lnTo>
                <a:cubicBezTo>
                  <a:pt x="2135671" y="1802261"/>
                  <a:pt x="2150306" y="1787812"/>
                  <a:pt x="2165447" y="1773362"/>
                </a:cubicBezTo>
                <a:cubicBezTo>
                  <a:pt x="2180587" y="1758913"/>
                  <a:pt x="2196064" y="1744631"/>
                  <a:pt x="2212887" y="1730349"/>
                </a:cubicBezTo>
                <a:lnTo>
                  <a:pt x="2134492" y="1571404"/>
                </a:lnTo>
                <a:cubicBezTo>
                  <a:pt x="2129135" y="1560562"/>
                  <a:pt x="2132242" y="1547448"/>
                  <a:pt x="2141895" y="1540152"/>
                </a:cubicBezTo>
                <a:lnTo>
                  <a:pt x="2154345" y="1530743"/>
                </a:lnTo>
                <a:cubicBezTo>
                  <a:pt x="2177728" y="1513942"/>
                  <a:pt x="2200102" y="1497140"/>
                  <a:pt x="2221636" y="1483026"/>
                </a:cubicBezTo>
                <a:lnTo>
                  <a:pt x="2234589" y="1474457"/>
                </a:lnTo>
                <a:cubicBezTo>
                  <a:pt x="2244751" y="1467865"/>
                  <a:pt x="2258168" y="1469417"/>
                  <a:pt x="2266552" y="1478154"/>
                </a:cubicBezTo>
                <a:lnTo>
                  <a:pt x="2389359" y="1606184"/>
                </a:lnTo>
                <a:cubicBezTo>
                  <a:pt x="2426571" y="1585174"/>
                  <a:pt x="2464995" y="1566379"/>
                  <a:pt x="2504428" y="1549898"/>
                </a:cubicBezTo>
                <a:lnTo>
                  <a:pt x="2478857" y="1375830"/>
                </a:lnTo>
                <a:cubicBezTo>
                  <a:pt x="2477085" y="1363838"/>
                  <a:pt x="2484172" y="1352300"/>
                  <a:pt x="2495680" y="1348443"/>
                </a:cubicBezTo>
                <a:lnTo>
                  <a:pt x="2510316" y="1343403"/>
                </a:lnTo>
                <a:cubicBezTo>
                  <a:pt x="2536895" y="1334330"/>
                  <a:pt x="2563645" y="1326601"/>
                  <a:pt x="2589889" y="1319040"/>
                </a:cubicBezTo>
                <a:lnTo>
                  <a:pt x="2604692" y="1315008"/>
                </a:lnTo>
                <a:cubicBezTo>
                  <a:pt x="2616458" y="1311925"/>
                  <a:pt x="2628769" y="1317546"/>
                  <a:pt x="2634132" y="1328449"/>
                </a:cubicBezTo>
                <a:lnTo>
                  <a:pt x="2711349" y="1488235"/>
                </a:lnTo>
                <a:cubicBezTo>
                  <a:pt x="2753206" y="1479960"/>
                  <a:pt x="2795499" y="1474069"/>
                  <a:pt x="2838026" y="1470593"/>
                </a:cubicBezTo>
                <a:lnTo>
                  <a:pt x="2868308" y="1295854"/>
                </a:lnTo>
                <a:cubicBezTo>
                  <a:pt x="2870337" y="1283938"/>
                  <a:pt x="2880599" y="1275173"/>
                  <a:pt x="2892699" y="1275019"/>
                </a:cubicBezTo>
                <a:close/>
                <a:moveTo>
                  <a:pt x="8514025" y="1248781"/>
                </a:moveTo>
                <a:cubicBezTo>
                  <a:pt x="8520475" y="1248460"/>
                  <a:pt x="8527048" y="1250596"/>
                  <a:pt x="8532215" y="1255266"/>
                </a:cubicBezTo>
                <a:cubicBezTo>
                  <a:pt x="8542548" y="1264605"/>
                  <a:pt x="8543344" y="1280543"/>
                  <a:pt x="8533992" y="1290863"/>
                </a:cubicBezTo>
                <a:cubicBezTo>
                  <a:pt x="8533695" y="1291190"/>
                  <a:pt x="8533390" y="1291510"/>
                  <a:pt x="8533078" y="1291821"/>
                </a:cubicBezTo>
                <a:lnTo>
                  <a:pt x="8394119" y="1437998"/>
                </a:lnTo>
                <a:cubicBezTo>
                  <a:pt x="8389222" y="1443148"/>
                  <a:pt x="8382388" y="1446012"/>
                  <a:pt x="8375277" y="1445894"/>
                </a:cubicBezTo>
                <a:cubicBezTo>
                  <a:pt x="8369011" y="1445750"/>
                  <a:pt x="8363019" y="1443296"/>
                  <a:pt x="8358455" y="1439006"/>
                </a:cubicBezTo>
                <a:cubicBezTo>
                  <a:pt x="8348331" y="1429575"/>
                  <a:pt x="8347779" y="1413734"/>
                  <a:pt x="8357221" y="1403623"/>
                </a:cubicBezTo>
                <a:cubicBezTo>
                  <a:pt x="8357295" y="1403543"/>
                  <a:pt x="8357370" y="1403464"/>
                  <a:pt x="8357445" y="1403386"/>
                </a:cubicBezTo>
                <a:lnTo>
                  <a:pt x="8496571" y="1257041"/>
                </a:lnTo>
                <a:cubicBezTo>
                  <a:pt x="8501247" y="1251881"/>
                  <a:pt x="8507574" y="1249103"/>
                  <a:pt x="8514025" y="1248781"/>
                </a:cubicBezTo>
                <a:close/>
                <a:moveTo>
                  <a:pt x="6369772" y="1247900"/>
                </a:moveTo>
                <a:cubicBezTo>
                  <a:pt x="6486599" y="1257676"/>
                  <a:pt x="6591114" y="1337176"/>
                  <a:pt x="6626910" y="1456107"/>
                </a:cubicBezTo>
                <a:cubicBezTo>
                  <a:pt x="6673663" y="1611444"/>
                  <a:pt x="6585481" y="1775224"/>
                  <a:pt x="6429949" y="1821919"/>
                </a:cubicBezTo>
                <a:cubicBezTo>
                  <a:pt x="6402585" y="1830135"/>
                  <a:pt x="6374168" y="1834323"/>
                  <a:pt x="6345595" y="1834352"/>
                </a:cubicBezTo>
                <a:lnTo>
                  <a:pt x="6345594" y="1834520"/>
                </a:lnTo>
                <a:cubicBezTo>
                  <a:pt x="6216065" y="1833829"/>
                  <a:pt x="6102005" y="1749173"/>
                  <a:pt x="6063979" y="1625505"/>
                </a:cubicBezTo>
                <a:cubicBezTo>
                  <a:pt x="6017108" y="1470173"/>
                  <a:pt x="6105138" y="1306292"/>
                  <a:pt x="6260639" y="1259393"/>
                </a:cubicBezTo>
                <a:cubicBezTo>
                  <a:pt x="6280080" y="1253556"/>
                  <a:pt x="6299654" y="1249825"/>
                  <a:pt x="6319114" y="1248067"/>
                </a:cubicBezTo>
                <a:cubicBezTo>
                  <a:pt x="6336141" y="1246530"/>
                  <a:pt x="6353082" y="1246503"/>
                  <a:pt x="6369772" y="1247900"/>
                </a:cubicBezTo>
                <a:close/>
                <a:moveTo>
                  <a:pt x="4880018" y="1227133"/>
                </a:moveTo>
                <a:cubicBezTo>
                  <a:pt x="5070671" y="1227050"/>
                  <a:pt x="5225292" y="1381343"/>
                  <a:pt x="5225376" y="1571756"/>
                </a:cubicBezTo>
                <a:cubicBezTo>
                  <a:pt x="5225423" y="1679389"/>
                  <a:pt x="5175139" y="1780868"/>
                  <a:pt x="5089429" y="1846113"/>
                </a:cubicBezTo>
                <a:cubicBezTo>
                  <a:pt x="5029384" y="1891947"/>
                  <a:pt x="4955893" y="1916748"/>
                  <a:pt x="4880320" y="1916681"/>
                </a:cubicBezTo>
                <a:cubicBezTo>
                  <a:pt x="4689668" y="1916764"/>
                  <a:pt x="4535046" y="1762471"/>
                  <a:pt x="4534963" y="1572058"/>
                </a:cubicBezTo>
                <a:cubicBezTo>
                  <a:pt x="4534880" y="1381645"/>
                  <a:pt x="4689366" y="1227217"/>
                  <a:pt x="4880018" y="1227133"/>
                </a:cubicBezTo>
                <a:close/>
                <a:moveTo>
                  <a:pt x="4879310" y="1193866"/>
                </a:moveTo>
                <a:lnTo>
                  <a:pt x="4879380" y="1193874"/>
                </a:lnTo>
                <a:lnTo>
                  <a:pt x="4817937" y="1198759"/>
                </a:lnTo>
                <a:cubicBezTo>
                  <a:pt x="4757211" y="1208661"/>
                  <a:pt x="4699522" y="1233389"/>
                  <a:pt x="4650183" y="1271154"/>
                </a:cubicBezTo>
                <a:cubicBezTo>
                  <a:pt x="4483874" y="1397807"/>
                  <a:pt x="4451854" y="1635131"/>
                  <a:pt x="4578665" y="1801233"/>
                </a:cubicBezTo>
                <a:cubicBezTo>
                  <a:pt x="4650406" y="1895203"/>
                  <a:pt x="4762001" y="1950282"/>
                  <a:pt x="4880320" y="1950118"/>
                </a:cubicBezTo>
                <a:cubicBezTo>
                  <a:pt x="4963176" y="1950351"/>
                  <a:pt x="5043766" y="1923107"/>
                  <a:pt x="5109449" y="1872661"/>
                </a:cubicBezTo>
                <a:cubicBezTo>
                  <a:pt x="5275759" y="1746161"/>
                  <a:pt x="5307903" y="1508961"/>
                  <a:pt x="5181245" y="1342860"/>
                </a:cubicBezTo>
                <a:cubicBezTo>
                  <a:pt x="5127424" y="1272277"/>
                  <a:pt x="5051120" y="1223618"/>
                  <a:pt x="4966364" y="1203806"/>
                </a:cubicBezTo>
                <a:lnTo>
                  <a:pt x="4879380" y="1193874"/>
                </a:lnTo>
                <a:lnTo>
                  <a:pt x="4879479" y="1193866"/>
                </a:lnTo>
                <a:close/>
                <a:moveTo>
                  <a:pt x="4880196" y="1143460"/>
                </a:moveTo>
                <a:cubicBezTo>
                  <a:pt x="5117118" y="1143380"/>
                  <a:pt x="5309246" y="1335136"/>
                  <a:pt x="5309327" y="1571761"/>
                </a:cubicBezTo>
                <a:cubicBezTo>
                  <a:pt x="5309373" y="1705493"/>
                  <a:pt x="5246893" y="1831578"/>
                  <a:pt x="5140403" y="1912650"/>
                </a:cubicBezTo>
                <a:cubicBezTo>
                  <a:pt x="5084413" y="1955440"/>
                  <a:pt x="5018988" y="1983480"/>
                  <a:pt x="4950118" y="1994750"/>
                </a:cubicBezTo>
                <a:lnTo>
                  <a:pt x="4880414" y="2000347"/>
                </a:lnTo>
                <a:lnTo>
                  <a:pt x="4794030" y="1991680"/>
                </a:lnTo>
                <a:cubicBezTo>
                  <a:pt x="4598536" y="1951796"/>
                  <a:pt x="4451429" y="1779101"/>
                  <a:pt x="4451358" y="1572054"/>
                </a:cubicBezTo>
                <a:cubicBezTo>
                  <a:pt x="4451277" y="1335429"/>
                  <a:pt x="4643274" y="1143541"/>
                  <a:pt x="4880196" y="1143460"/>
                </a:cubicBezTo>
                <a:close/>
                <a:moveTo>
                  <a:pt x="7153415" y="1130789"/>
                </a:moveTo>
                <a:cubicBezTo>
                  <a:pt x="7159503" y="1132978"/>
                  <a:pt x="7164756" y="1137487"/>
                  <a:pt x="7167729" y="1143797"/>
                </a:cubicBezTo>
                <a:lnTo>
                  <a:pt x="7252517" y="1326602"/>
                </a:lnTo>
                <a:cubicBezTo>
                  <a:pt x="7258521" y="1339060"/>
                  <a:pt x="7253277" y="1354021"/>
                  <a:pt x="7240803" y="1360018"/>
                </a:cubicBezTo>
                <a:cubicBezTo>
                  <a:pt x="7240671" y="1360082"/>
                  <a:pt x="7240538" y="1360144"/>
                  <a:pt x="7240404" y="1360206"/>
                </a:cubicBezTo>
                <a:cubicBezTo>
                  <a:pt x="7237015" y="1361684"/>
                  <a:pt x="7233333" y="1362374"/>
                  <a:pt x="7229637" y="1362222"/>
                </a:cubicBezTo>
                <a:cubicBezTo>
                  <a:pt x="7219850" y="1362244"/>
                  <a:pt x="7210934" y="1356612"/>
                  <a:pt x="7206758" y="1347772"/>
                </a:cubicBezTo>
                <a:lnTo>
                  <a:pt x="7121971" y="1165303"/>
                </a:lnTo>
                <a:cubicBezTo>
                  <a:pt x="7116025" y="1152683"/>
                  <a:pt x="7121448" y="1137638"/>
                  <a:pt x="7134083" y="1131700"/>
                </a:cubicBezTo>
                <a:cubicBezTo>
                  <a:pt x="7140401" y="1128731"/>
                  <a:pt x="7147326" y="1128600"/>
                  <a:pt x="7153415" y="1130789"/>
                </a:cubicBezTo>
                <a:close/>
                <a:moveTo>
                  <a:pt x="1961555" y="1118762"/>
                </a:moveTo>
                <a:lnTo>
                  <a:pt x="1911084" y="1250824"/>
                </a:lnTo>
                <a:cubicBezTo>
                  <a:pt x="1907707" y="1259414"/>
                  <a:pt x="1899898" y="1265473"/>
                  <a:pt x="1890729" y="1266618"/>
                </a:cubicBezTo>
                <a:cubicBezTo>
                  <a:pt x="1870822" y="1269294"/>
                  <a:pt x="1851907" y="1276920"/>
                  <a:pt x="1835718" y="1288797"/>
                </a:cubicBezTo>
                <a:cubicBezTo>
                  <a:pt x="1828051" y="1294494"/>
                  <a:pt x="1817807" y="1295341"/>
                  <a:pt x="1809306" y="1290981"/>
                </a:cubicBezTo>
                <a:lnTo>
                  <a:pt x="1684312" y="1227974"/>
                </a:lnTo>
                <a:cubicBezTo>
                  <a:pt x="1679382" y="1234774"/>
                  <a:pt x="1674833" y="1241842"/>
                  <a:pt x="1670686" y="1249144"/>
                </a:cubicBezTo>
                <a:lnTo>
                  <a:pt x="1780371" y="1338530"/>
                </a:lnTo>
                <a:cubicBezTo>
                  <a:pt x="1787438" y="1344432"/>
                  <a:pt x="1790779" y="1353675"/>
                  <a:pt x="1789119" y="1362725"/>
                </a:cubicBezTo>
                <a:cubicBezTo>
                  <a:pt x="1787297" y="1372073"/>
                  <a:pt x="1786619" y="1381608"/>
                  <a:pt x="1787100" y="1391120"/>
                </a:cubicBezTo>
                <a:cubicBezTo>
                  <a:pt x="1787664" y="1400695"/>
                  <a:pt x="1789358" y="1410169"/>
                  <a:pt x="1792147" y="1419347"/>
                </a:cubicBezTo>
                <a:cubicBezTo>
                  <a:pt x="1794682" y="1428181"/>
                  <a:pt x="1792237" y="1437693"/>
                  <a:pt x="1785754" y="1444214"/>
                </a:cubicBezTo>
                <a:lnTo>
                  <a:pt x="1685994" y="1545026"/>
                </a:lnTo>
                <a:cubicBezTo>
                  <a:pt x="1690929" y="1551747"/>
                  <a:pt x="1696145" y="1558299"/>
                  <a:pt x="1701640" y="1564684"/>
                </a:cubicBezTo>
                <a:lnTo>
                  <a:pt x="1819400" y="1489075"/>
                </a:lnTo>
                <a:cubicBezTo>
                  <a:pt x="1823311" y="1486337"/>
                  <a:pt x="1827920" y="1484764"/>
                  <a:pt x="1832690" y="1484538"/>
                </a:cubicBezTo>
                <a:cubicBezTo>
                  <a:pt x="1837247" y="1484533"/>
                  <a:pt x="1841721" y="1485751"/>
                  <a:pt x="1845644" y="1488067"/>
                </a:cubicBezTo>
                <a:cubicBezTo>
                  <a:pt x="1862952" y="1498332"/>
                  <a:pt x="1882557" y="1504108"/>
                  <a:pt x="1902673" y="1504868"/>
                </a:cubicBezTo>
                <a:cubicBezTo>
                  <a:pt x="1911919" y="1505029"/>
                  <a:pt x="1920324" y="1510260"/>
                  <a:pt x="1924543" y="1518478"/>
                </a:cubicBezTo>
                <a:lnTo>
                  <a:pt x="1989144" y="1644493"/>
                </a:lnTo>
                <a:cubicBezTo>
                  <a:pt x="1996882" y="1641972"/>
                  <a:pt x="2004620" y="1639284"/>
                  <a:pt x="2012024" y="1636092"/>
                </a:cubicBezTo>
                <a:lnTo>
                  <a:pt x="1976527" y="1501676"/>
                </a:lnTo>
                <a:cubicBezTo>
                  <a:pt x="1974135" y="1492355"/>
                  <a:pt x="1977191" y="1482483"/>
                  <a:pt x="1984434" y="1476137"/>
                </a:cubicBezTo>
                <a:cubicBezTo>
                  <a:pt x="2000857" y="1461972"/>
                  <a:pt x="2013124" y="1443622"/>
                  <a:pt x="2019930" y="1423043"/>
                </a:cubicBezTo>
                <a:cubicBezTo>
                  <a:pt x="2022951" y="1414157"/>
                  <a:pt x="2030665" y="1407683"/>
                  <a:pt x="2039949" y="1406242"/>
                </a:cubicBezTo>
                <a:lnTo>
                  <a:pt x="2178570" y="1384063"/>
                </a:lnTo>
                <a:cubicBezTo>
                  <a:pt x="2178570" y="1380031"/>
                  <a:pt x="2178570" y="1375998"/>
                  <a:pt x="2178570" y="1372134"/>
                </a:cubicBezTo>
                <a:cubicBezTo>
                  <a:pt x="2178570" y="1368269"/>
                  <a:pt x="2178570" y="1364237"/>
                  <a:pt x="2178570" y="1360205"/>
                </a:cubicBezTo>
                <a:lnTo>
                  <a:pt x="2038267" y="1352140"/>
                </a:lnTo>
                <a:cubicBezTo>
                  <a:pt x="2028881" y="1351633"/>
                  <a:pt x="2020569" y="1345925"/>
                  <a:pt x="2016734" y="1337354"/>
                </a:cubicBezTo>
                <a:cubicBezTo>
                  <a:pt x="2007514" y="1316973"/>
                  <a:pt x="1992770" y="1299573"/>
                  <a:pt x="1974172" y="1287117"/>
                </a:cubicBezTo>
                <a:cubicBezTo>
                  <a:pt x="1966296" y="1281595"/>
                  <a:pt x="1962251" y="1272080"/>
                  <a:pt x="1963741" y="1262586"/>
                </a:cubicBezTo>
                <a:lnTo>
                  <a:pt x="1985275" y="1124811"/>
                </a:lnTo>
                <a:cubicBezTo>
                  <a:pt x="1977424" y="1122458"/>
                  <a:pt x="1969518" y="1120442"/>
                  <a:pt x="1961555" y="1118762"/>
                </a:cubicBezTo>
                <a:close/>
                <a:moveTo>
                  <a:pt x="8663642" y="1090911"/>
                </a:moveTo>
                <a:cubicBezTo>
                  <a:pt x="8670111" y="1090743"/>
                  <a:pt x="8676645" y="1093041"/>
                  <a:pt x="8681708" y="1097843"/>
                </a:cubicBezTo>
                <a:cubicBezTo>
                  <a:pt x="8691835" y="1107448"/>
                  <a:pt x="8692249" y="1123433"/>
                  <a:pt x="8682633" y="1133547"/>
                </a:cubicBezTo>
                <a:lnTo>
                  <a:pt x="8671194" y="1145645"/>
                </a:lnTo>
                <a:cubicBezTo>
                  <a:pt x="8666394" y="1150634"/>
                  <a:pt x="8659784" y="1153481"/>
                  <a:pt x="8652856" y="1153542"/>
                </a:cubicBezTo>
                <a:lnTo>
                  <a:pt x="8652856" y="1153541"/>
                </a:lnTo>
                <a:cubicBezTo>
                  <a:pt x="8638827" y="1153410"/>
                  <a:pt x="8627561" y="1141946"/>
                  <a:pt x="8627692" y="1127935"/>
                </a:cubicBezTo>
                <a:cubicBezTo>
                  <a:pt x="8627751" y="1121592"/>
                  <a:pt x="8630187" y="1115502"/>
                  <a:pt x="8634519" y="1110865"/>
                </a:cubicBezTo>
                <a:lnTo>
                  <a:pt x="8645959" y="1098767"/>
                </a:lnTo>
                <a:cubicBezTo>
                  <a:pt x="8650767" y="1093710"/>
                  <a:pt x="8657173" y="1091078"/>
                  <a:pt x="8663642" y="1090911"/>
                </a:cubicBezTo>
                <a:close/>
                <a:moveTo>
                  <a:pt x="1949442" y="1065500"/>
                </a:moveTo>
                <a:cubicBezTo>
                  <a:pt x="1974620" y="1068867"/>
                  <a:pt x="1999302" y="1075241"/>
                  <a:pt x="2022958" y="1084486"/>
                </a:cubicBezTo>
                <a:cubicBezTo>
                  <a:pt x="2034064" y="1088716"/>
                  <a:pt x="2040668" y="1100154"/>
                  <a:pt x="2038772" y="1111873"/>
                </a:cubicBezTo>
                <a:lnTo>
                  <a:pt x="2016397" y="1255697"/>
                </a:lnTo>
                <a:cubicBezTo>
                  <a:pt x="2031735" y="1268639"/>
                  <a:pt x="2044614" y="1284233"/>
                  <a:pt x="2054416" y="1301734"/>
                </a:cubicBezTo>
                <a:lnTo>
                  <a:pt x="2201113" y="1309967"/>
                </a:lnTo>
                <a:cubicBezTo>
                  <a:pt x="2212856" y="1310668"/>
                  <a:pt x="2222557" y="1319380"/>
                  <a:pt x="2224496" y="1330969"/>
                </a:cubicBezTo>
                <a:cubicBezTo>
                  <a:pt x="2226607" y="1343369"/>
                  <a:pt x="2228011" y="1355879"/>
                  <a:pt x="2228702" y="1368438"/>
                </a:cubicBezTo>
                <a:cubicBezTo>
                  <a:pt x="2229455" y="1381028"/>
                  <a:pt x="2229455" y="1393652"/>
                  <a:pt x="2228702" y="1406242"/>
                </a:cubicBezTo>
                <a:cubicBezTo>
                  <a:pt x="2227970" y="1417985"/>
                  <a:pt x="2219149" y="1427635"/>
                  <a:pt x="2207505" y="1429428"/>
                </a:cubicBezTo>
                <a:lnTo>
                  <a:pt x="2062659" y="1452783"/>
                </a:lnTo>
                <a:cubicBezTo>
                  <a:pt x="2054486" y="1471423"/>
                  <a:pt x="2043099" y="1488484"/>
                  <a:pt x="2029014" y="1503188"/>
                </a:cubicBezTo>
                <a:lnTo>
                  <a:pt x="2066025" y="1643821"/>
                </a:lnTo>
                <a:cubicBezTo>
                  <a:pt x="2069088" y="1655257"/>
                  <a:pt x="2063767" y="1667281"/>
                  <a:pt x="2053241" y="1672720"/>
                </a:cubicBezTo>
                <a:cubicBezTo>
                  <a:pt x="2030554" y="1684349"/>
                  <a:pt x="2006549" y="1693205"/>
                  <a:pt x="1981743" y="1699099"/>
                </a:cubicBezTo>
                <a:cubicBezTo>
                  <a:pt x="1979842" y="1699341"/>
                  <a:pt x="1977920" y="1699341"/>
                  <a:pt x="1976022" y="1699099"/>
                </a:cubicBezTo>
                <a:cubicBezTo>
                  <a:pt x="1966595" y="1699125"/>
                  <a:pt x="1957949" y="1693867"/>
                  <a:pt x="1953648" y="1685489"/>
                </a:cubicBezTo>
                <a:lnTo>
                  <a:pt x="1886355" y="1553763"/>
                </a:lnTo>
                <a:cubicBezTo>
                  <a:pt x="1868337" y="1551594"/>
                  <a:pt x="1850785" y="1546545"/>
                  <a:pt x="1834372" y="1538809"/>
                </a:cubicBezTo>
                <a:lnTo>
                  <a:pt x="1711397" y="1617946"/>
                </a:lnTo>
                <a:cubicBezTo>
                  <a:pt x="1701422" y="1624345"/>
                  <a:pt x="1688332" y="1622947"/>
                  <a:pt x="1679938" y="1614585"/>
                </a:cubicBezTo>
                <a:cubicBezTo>
                  <a:pt x="1661680" y="1596517"/>
                  <a:pt x="1645590" y="1576387"/>
                  <a:pt x="1631993" y="1554603"/>
                </a:cubicBezTo>
                <a:cubicBezTo>
                  <a:pt x="1625874" y="1544663"/>
                  <a:pt x="1627331" y="1531835"/>
                  <a:pt x="1635526" y="1523518"/>
                </a:cubicBezTo>
                <a:lnTo>
                  <a:pt x="1739996" y="1418843"/>
                </a:lnTo>
                <a:cubicBezTo>
                  <a:pt x="1738226" y="1410598"/>
                  <a:pt x="1737101" y="1402228"/>
                  <a:pt x="1736631" y="1393808"/>
                </a:cubicBezTo>
                <a:cubicBezTo>
                  <a:pt x="1736046" y="1385417"/>
                  <a:pt x="1736046" y="1376996"/>
                  <a:pt x="1736631" y="1368605"/>
                </a:cubicBezTo>
                <a:lnTo>
                  <a:pt x="1622067" y="1275019"/>
                </a:lnTo>
                <a:cubicBezTo>
                  <a:pt x="1613015" y="1267679"/>
                  <a:pt x="1610226" y="1255074"/>
                  <a:pt x="1615338" y="1244608"/>
                </a:cubicBezTo>
                <a:cubicBezTo>
                  <a:pt x="1626588" y="1221485"/>
                  <a:pt x="1640536" y="1199772"/>
                  <a:pt x="1656891" y="1179921"/>
                </a:cubicBezTo>
                <a:cubicBezTo>
                  <a:pt x="1664431" y="1170803"/>
                  <a:pt x="1677305" y="1168148"/>
                  <a:pt x="1687845" y="1173536"/>
                </a:cubicBezTo>
                <a:lnTo>
                  <a:pt x="1818222" y="1239399"/>
                </a:lnTo>
                <a:cubicBezTo>
                  <a:pt x="1833885" y="1230120"/>
                  <a:pt x="1850918" y="1223372"/>
                  <a:pt x="1868691" y="1219405"/>
                </a:cubicBezTo>
                <a:lnTo>
                  <a:pt x="1922524" y="1081462"/>
                </a:lnTo>
                <a:cubicBezTo>
                  <a:pt x="1926709" y="1070555"/>
                  <a:pt x="1937850" y="1063948"/>
                  <a:pt x="1949442" y="1065500"/>
                </a:cubicBezTo>
                <a:close/>
                <a:moveTo>
                  <a:pt x="6204450" y="1061299"/>
                </a:moveTo>
                <a:lnTo>
                  <a:pt x="6201254" y="1062308"/>
                </a:lnTo>
                <a:lnTo>
                  <a:pt x="6198226" y="1063148"/>
                </a:lnTo>
                <a:lnTo>
                  <a:pt x="6224974" y="1225117"/>
                </a:lnTo>
                <a:cubicBezTo>
                  <a:pt x="6226646" y="1235932"/>
                  <a:pt x="6221233" y="1246609"/>
                  <a:pt x="6211516" y="1251664"/>
                </a:cubicBezTo>
                <a:lnTo>
                  <a:pt x="6200245" y="1257377"/>
                </a:lnTo>
                <a:cubicBezTo>
                  <a:pt x="6174543" y="1270007"/>
                  <a:pt x="6150709" y="1286121"/>
                  <a:pt x="6129420" y="1305262"/>
                </a:cubicBezTo>
                <a:lnTo>
                  <a:pt x="6120000" y="1313831"/>
                </a:lnTo>
                <a:cubicBezTo>
                  <a:pt x="6111901" y="1321270"/>
                  <a:pt x="6099893" y="1322565"/>
                  <a:pt x="6090391" y="1317024"/>
                </a:cubicBezTo>
                <a:lnTo>
                  <a:pt x="5947901" y="1235367"/>
                </a:lnTo>
                <a:lnTo>
                  <a:pt x="5944032" y="1240575"/>
                </a:lnTo>
                <a:lnTo>
                  <a:pt x="6062129" y="1355836"/>
                </a:lnTo>
                <a:cubicBezTo>
                  <a:pt x="6070005" y="1363524"/>
                  <a:pt x="6071980" y="1375425"/>
                  <a:pt x="6067008" y="1385239"/>
                </a:cubicBezTo>
                <a:lnTo>
                  <a:pt x="6061288" y="1396496"/>
                </a:lnTo>
                <a:cubicBezTo>
                  <a:pt x="6048205" y="1421854"/>
                  <a:pt x="6038640" y="1448873"/>
                  <a:pt x="6032857" y="1476809"/>
                </a:cubicBezTo>
                <a:lnTo>
                  <a:pt x="6030333" y="1489242"/>
                </a:lnTo>
                <a:cubicBezTo>
                  <a:pt x="6028126" y="1499987"/>
                  <a:pt x="6019215" y="1508071"/>
                  <a:pt x="6008295" y="1509237"/>
                </a:cubicBezTo>
                <a:lnTo>
                  <a:pt x="5845281" y="1526039"/>
                </a:lnTo>
                <a:cubicBezTo>
                  <a:pt x="5845281" y="1528223"/>
                  <a:pt x="5845281" y="1530407"/>
                  <a:pt x="5845281" y="1532591"/>
                </a:cubicBezTo>
                <a:lnTo>
                  <a:pt x="6007791" y="1557122"/>
                </a:lnTo>
                <a:cubicBezTo>
                  <a:pt x="6018651" y="1559007"/>
                  <a:pt x="6027029" y="1567715"/>
                  <a:pt x="6028483" y="1578628"/>
                </a:cubicBezTo>
                <a:lnTo>
                  <a:pt x="6030502" y="1591062"/>
                </a:lnTo>
                <a:cubicBezTo>
                  <a:pt x="6034490" y="1619314"/>
                  <a:pt x="6042773" y="1646794"/>
                  <a:pt x="6055063" y="1672550"/>
                </a:cubicBezTo>
                <a:lnTo>
                  <a:pt x="6060279" y="1684144"/>
                </a:lnTo>
                <a:cubicBezTo>
                  <a:pt x="6064851" y="1694112"/>
                  <a:pt x="6062396" y="1705892"/>
                  <a:pt x="6054223" y="1713211"/>
                </a:cubicBezTo>
                <a:lnTo>
                  <a:pt x="5932424" y="1823432"/>
                </a:lnTo>
                <a:lnTo>
                  <a:pt x="5936125" y="1828641"/>
                </a:lnTo>
                <a:lnTo>
                  <a:pt x="6081812" y="1753367"/>
                </a:lnTo>
                <a:cubicBezTo>
                  <a:pt x="6091577" y="1748371"/>
                  <a:pt x="6103449" y="1750201"/>
                  <a:pt x="6111252" y="1757904"/>
                </a:cubicBezTo>
                <a:lnTo>
                  <a:pt x="6120168" y="1766809"/>
                </a:lnTo>
                <a:cubicBezTo>
                  <a:pt x="6140484" y="1786903"/>
                  <a:pt x="6163397" y="1804194"/>
                  <a:pt x="6188301" y="1818223"/>
                </a:cubicBezTo>
                <a:lnTo>
                  <a:pt x="6199235" y="1824440"/>
                </a:lnTo>
                <a:cubicBezTo>
                  <a:pt x="6208864" y="1829757"/>
                  <a:pt x="6213856" y="1840755"/>
                  <a:pt x="6211516" y="1851491"/>
                </a:cubicBezTo>
                <a:lnTo>
                  <a:pt x="6177870" y="2012117"/>
                </a:lnTo>
                <a:lnTo>
                  <a:pt x="6183926" y="2014133"/>
                </a:lnTo>
                <a:lnTo>
                  <a:pt x="6257611" y="1867453"/>
                </a:lnTo>
                <a:cubicBezTo>
                  <a:pt x="6262601" y="1857748"/>
                  <a:pt x="6273212" y="1852280"/>
                  <a:pt x="6284023" y="1853844"/>
                </a:cubicBezTo>
                <a:lnTo>
                  <a:pt x="6296640" y="1855860"/>
                </a:lnTo>
                <a:cubicBezTo>
                  <a:pt x="6324792" y="1860388"/>
                  <a:pt x="6353429" y="1861066"/>
                  <a:pt x="6381764" y="1857876"/>
                </a:cubicBezTo>
                <a:lnTo>
                  <a:pt x="6394381" y="1856364"/>
                </a:lnTo>
                <a:lnTo>
                  <a:pt x="6396737" y="1856364"/>
                </a:lnTo>
                <a:cubicBezTo>
                  <a:pt x="6406666" y="1856346"/>
                  <a:pt x="6415657" y="1862222"/>
                  <a:pt x="6419615" y="1871317"/>
                </a:cubicBezTo>
                <a:lnTo>
                  <a:pt x="6486907" y="2021022"/>
                </a:lnTo>
                <a:lnTo>
                  <a:pt x="6490103" y="2020014"/>
                </a:lnTo>
                <a:lnTo>
                  <a:pt x="6493131" y="2020014"/>
                </a:lnTo>
                <a:lnTo>
                  <a:pt x="6465878" y="1857204"/>
                </a:lnTo>
                <a:cubicBezTo>
                  <a:pt x="6464041" y="1846363"/>
                  <a:pt x="6469500" y="1835594"/>
                  <a:pt x="6479337" y="1830657"/>
                </a:cubicBezTo>
                <a:lnTo>
                  <a:pt x="6490608" y="1824944"/>
                </a:lnTo>
                <a:cubicBezTo>
                  <a:pt x="6515935" y="1811926"/>
                  <a:pt x="6539413" y="1795596"/>
                  <a:pt x="6560423" y="1776386"/>
                </a:cubicBezTo>
                <a:lnTo>
                  <a:pt x="6569844" y="1767817"/>
                </a:lnTo>
                <a:cubicBezTo>
                  <a:pt x="6577942" y="1760378"/>
                  <a:pt x="6589951" y="1759083"/>
                  <a:pt x="6599452" y="1764625"/>
                </a:cubicBezTo>
                <a:lnTo>
                  <a:pt x="6741942" y="1846283"/>
                </a:lnTo>
                <a:lnTo>
                  <a:pt x="6745812" y="1841074"/>
                </a:lnTo>
                <a:lnTo>
                  <a:pt x="6629061" y="1725812"/>
                </a:lnTo>
                <a:cubicBezTo>
                  <a:pt x="6621213" y="1718179"/>
                  <a:pt x="6619237" y="1706340"/>
                  <a:pt x="6624182" y="1696577"/>
                </a:cubicBezTo>
                <a:lnTo>
                  <a:pt x="6629902" y="1685152"/>
                </a:lnTo>
                <a:cubicBezTo>
                  <a:pt x="6642960" y="1659783"/>
                  <a:pt x="6652524" y="1632768"/>
                  <a:pt x="6658332" y="1604839"/>
                </a:cubicBezTo>
                <a:lnTo>
                  <a:pt x="6660856" y="1592406"/>
                </a:lnTo>
                <a:cubicBezTo>
                  <a:pt x="6663063" y="1581662"/>
                  <a:pt x="6671974" y="1573577"/>
                  <a:pt x="6682894" y="1572412"/>
                </a:cubicBezTo>
                <a:lnTo>
                  <a:pt x="6845908" y="1555610"/>
                </a:lnTo>
                <a:cubicBezTo>
                  <a:pt x="6845908" y="1553425"/>
                  <a:pt x="6845908" y="1551241"/>
                  <a:pt x="6845908" y="1549057"/>
                </a:cubicBezTo>
                <a:lnTo>
                  <a:pt x="6684576" y="1523686"/>
                </a:lnTo>
                <a:cubicBezTo>
                  <a:pt x="6673769" y="1522063"/>
                  <a:pt x="6665260" y="1513633"/>
                  <a:pt x="6663547" y="1502852"/>
                </a:cubicBezTo>
                <a:lnTo>
                  <a:pt x="6661529" y="1490419"/>
                </a:lnTo>
                <a:cubicBezTo>
                  <a:pt x="6657462" y="1462183"/>
                  <a:pt x="6649183" y="1434715"/>
                  <a:pt x="6636968" y="1408930"/>
                </a:cubicBezTo>
                <a:lnTo>
                  <a:pt x="6631584" y="1397336"/>
                </a:lnTo>
                <a:cubicBezTo>
                  <a:pt x="6627177" y="1387350"/>
                  <a:pt x="6629611" y="1375671"/>
                  <a:pt x="6637640" y="1368269"/>
                </a:cubicBezTo>
                <a:lnTo>
                  <a:pt x="6759606" y="1258049"/>
                </a:lnTo>
                <a:lnTo>
                  <a:pt x="6755905" y="1252841"/>
                </a:lnTo>
                <a:lnTo>
                  <a:pt x="6610219" y="1328113"/>
                </a:lnTo>
                <a:cubicBezTo>
                  <a:pt x="6600454" y="1333109"/>
                  <a:pt x="6588581" y="1331279"/>
                  <a:pt x="6580779" y="1323576"/>
                </a:cubicBezTo>
                <a:lnTo>
                  <a:pt x="6571862" y="1314671"/>
                </a:lnTo>
                <a:cubicBezTo>
                  <a:pt x="6551806" y="1294638"/>
                  <a:pt x="6529178" y="1277349"/>
                  <a:pt x="6504571" y="1263258"/>
                </a:cubicBezTo>
                <a:lnTo>
                  <a:pt x="6493468" y="1257041"/>
                </a:lnTo>
                <a:cubicBezTo>
                  <a:pt x="6483947" y="1251635"/>
                  <a:pt x="6479043" y="1240682"/>
                  <a:pt x="6481356" y="1229990"/>
                </a:cubicBezTo>
                <a:lnTo>
                  <a:pt x="6515002" y="1069364"/>
                </a:lnTo>
                <a:lnTo>
                  <a:pt x="6508945" y="1067180"/>
                </a:lnTo>
                <a:lnTo>
                  <a:pt x="6435261" y="1213860"/>
                </a:lnTo>
                <a:cubicBezTo>
                  <a:pt x="6430430" y="1223723"/>
                  <a:pt x="6419696" y="1229254"/>
                  <a:pt x="6408849" y="1227470"/>
                </a:cubicBezTo>
                <a:lnTo>
                  <a:pt x="6396231" y="1225621"/>
                </a:lnTo>
                <a:cubicBezTo>
                  <a:pt x="6368080" y="1221093"/>
                  <a:pt x="6339442" y="1220415"/>
                  <a:pt x="6311108" y="1223605"/>
                </a:cubicBezTo>
                <a:lnTo>
                  <a:pt x="6297649" y="1225790"/>
                </a:lnTo>
                <a:cubicBezTo>
                  <a:pt x="6286697" y="1227090"/>
                  <a:pt x="6276180" y="1221088"/>
                  <a:pt x="6271742" y="1211004"/>
                </a:cubicBezTo>
                <a:close/>
                <a:moveTo>
                  <a:pt x="6212862" y="1006189"/>
                </a:moveTo>
                <a:cubicBezTo>
                  <a:pt x="6224658" y="1003266"/>
                  <a:pt x="6236853" y="1009215"/>
                  <a:pt x="6241797" y="1020303"/>
                </a:cubicBezTo>
                <a:lnTo>
                  <a:pt x="6310267" y="1172864"/>
                </a:lnTo>
                <a:cubicBezTo>
                  <a:pt x="6339341" y="1170036"/>
                  <a:pt x="6368649" y="1170657"/>
                  <a:pt x="6397577" y="1174712"/>
                </a:cubicBezTo>
                <a:lnTo>
                  <a:pt x="6472607" y="1025176"/>
                </a:lnTo>
                <a:cubicBezTo>
                  <a:pt x="6478124" y="1014275"/>
                  <a:pt x="6490672" y="1008894"/>
                  <a:pt x="6502384" y="1012406"/>
                </a:cubicBezTo>
                <a:cubicBezTo>
                  <a:pt x="6519207" y="1017447"/>
                  <a:pt x="6536030" y="1023327"/>
                  <a:pt x="6552853" y="1029208"/>
                </a:cubicBezTo>
                <a:cubicBezTo>
                  <a:pt x="6564152" y="1033819"/>
                  <a:pt x="6570528" y="1045846"/>
                  <a:pt x="6567994" y="1057771"/>
                </a:cubicBezTo>
                <a:lnTo>
                  <a:pt x="6534348" y="1221253"/>
                </a:lnTo>
                <a:cubicBezTo>
                  <a:pt x="6559507" y="1236056"/>
                  <a:pt x="6582876" y="1253702"/>
                  <a:pt x="6603995" y="1273843"/>
                </a:cubicBezTo>
                <a:lnTo>
                  <a:pt x="6751868" y="1198066"/>
                </a:lnTo>
                <a:cubicBezTo>
                  <a:pt x="6762730" y="1192454"/>
                  <a:pt x="6776057" y="1195428"/>
                  <a:pt x="6783495" y="1205123"/>
                </a:cubicBezTo>
                <a:cubicBezTo>
                  <a:pt x="6794261" y="1219237"/>
                  <a:pt x="6804523" y="1234022"/>
                  <a:pt x="6813944" y="1248976"/>
                </a:cubicBezTo>
                <a:cubicBezTo>
                  <a:pt x="6820360" y="1259371"/>
                  <a:pt x="6818451" y="1272856"/>
                  <a:pt x="6809402" y="1281068"/>
                </a:cubicBezTo>
                <a:lnTo>
                  <a:pt x="6684576" y="1393808"/>
                </a:lnTo>
                <a:cubicBezTo>
                  <a:pt x="6696801" y="1420511"/>
                  <a:pt x="6705237" y="1448787"/>
                  <a:pt x="6709642" y="1477817"/>
                </a:cubicBezTo>
                <a:lnTo>
                  <a:pt x="6875348" y="1503020"/>
                </a:lnTo>
                <a:cubicBezTo>
                  <a:pt x="6887417" y="1504816"/>
                  <a:pt x="6896436" y="1515031"/>
                  <a:pt x="6896713" y="1527215"/>
                </a:cubicBezTo>
                <a:cubicBezTo>
                  <a:pt x="6896713" y="1545025"/>
                  <a:pt x="6896713" y="1563003"/>
                  <a:pt x="6895703" y="1580476"/>
                </a:cubicBezTo>
                <a:cubicBezTo>
                  <a:pt x="6894740" y="1592640"/>
                  <a:pt x="6885296" y="1602424"/>
                  <a:pt x="6873161" y="1603831"/>
                </a:cubicBezTo>
                <a:lnTo>
                  <a:pt x="6706950" y="1621809"/>
                </a:lnTo>
                <a:cubicBezTo>
                  <a:pt x="6700527" y="1650246"/>
                  <a:pt x="6690758" y="1677825"/>
                  <a:pt x="6677847" y="1703970"/>
                </a:cubicBezTo>
                <a:lnTo>
                  <a:pt x="6796953" y="1821584"/>
                </a:lnTo>
                <a:cubicBezTo>
                  <a:pt x="6805666" y="1830179"/>
                  <a:pt x="6806943" y="1843781"/>
                  <a:pt x="6799981" y="1853843"/>
                </a:cubicBezTo>
                <a:cubicBezTo>
                  <a:pt x="6789989" y="1868541"/>
                  <a:pt x="6779265" y="1882728"/>
                  <a:pt x="6767849" y="1896352"/>
                </a:cubicBezTo>
                <a:cubicBezTo>
                  <a:pt x="6759999" y="1905759"/>
                  <a:pt x="6746515" y="1908169"/>
                  <a:pt x="6735886" y="1902065"/>
                </a:cubicBezTo>
                <a:lnTo>
                  <a:pt x="6590536" y="1818056"/>
                </a:lnTo>
                <a:cubicBezTo>
                  <a:pt x="6568811" y="1837656"/>
                  <a:pt x="6544806" y="1854579"/>
                  <a:pt x="6519039" y="1868461"/>
                </a:cubicBezTo>
                <a:lnTo>
                  <a:pt x="6546292" y="2033455"/>
                </a:lnTo>
                <a:cubicBezTo>
                  <a:pt x="6548168" y="2045550"/>
                  <a:pt x="6541073" y="2057243"/>
                  <a:pt x="6529469" y="2061178"/>
                </a:cubicBezTo>
                <a:cubicBezTo>
                  <a:pt x="6520217" y="2064539"/>
                  <a:pt x="6512646" y="2067227"/>
                  <a:pt x="6503898" y="2069747"/>
                </a:cubicBezTo>
                <a:cubicBezTo>
                  <a:pt x="6495150" y="2072267"/>
                  <a:pt x="6487075" y="2074452"/>
                  <a:pt x="6477991" y="2076636"/>
                </a:cubicBezTo>
                <a:cubicBezTo>
                  <a:pt x="6476184" y="2076662"/>
                  <a:pt x="6474379" y="2076493"/>
                  <a:pt x="6472607" y="2076132"/>
                </a:cubicBezTo>
                <a:cubicBezTo>
                  <a:pt x="6462678" y="2076150"/>
                  <a:pt x="6453687" y="2070273"/>
                  <a:pt x="6449729" y="2061178"/>
                </a:cubicBezTo>
                <a:lnTo>
                  <a:pt x="6381764" y="1908617"/>
                </a:lnTo>
                <a:cubicBezTo>
                  <a:pt x="6352745" y="1911444"/>
                  <a:pt x="6323494" y="1910824"/>
                  <a:pt x="6294621" y="1906769"/>
                </a:cubicBezTo>
                <a:lnTo>
                  <a:pt x="6219591" y="2056306"/>
                </a:lnTo>
                <a:cubicBezTo>
                  <a:pt x="6214075" y="2067206"/>
                  <a:pt x="6201527" y="2072587"/>
                  <a:pt x="6189815" y="2069075"/>
                </a:cubicBezTo>
                <a:cubicBezTo>
                  <a:pt x="6172992" y="2064035"/>
                  <a:pt x="6156169" y="2058154"/>
                  <a:pt x="6139346" y="2052273"/>
                </a:cubicBezTo>
                <a:cubicBezTo>
                  <a:pt x="6128047" y="2047663"/>
                  <a:pt x="6121671" y="2035635"/>
                  <a:pt x="6124205" y="2023710"/>
                </a:cubicBezTo>
                <a:lnTo>
                  <a:pt x="6157851" y="1860060"/>
                </a:lnTo>
                <a:cubicBezTo>
                  <a:pt x="6132631" y="1845414"/>
                  <a:pt x="6109251" y="1827816"/>
                  <a:pt x="6088204" y="1807638"/>
                </a:cubicBezTo>
                <a:lnTo>
                  <a:pt x="5939658" y="1884423"/>
                </a:lnTo>
                <a:cubicBezTo>
                  <a:pt x="5928788" y="1889964"/>
                  <a:pt x="5915507" y="1887001"/>
                  <a:pt x="5908031" y="1877366"/>
                </a:cubicBezTo>
                <a:cubicBezTo>
                  <a:pt x="5897265" y="1863420"/>
                  <a:pt x="5887002" y="1848635"/>
                  <a:pt x="5877582" y="1833513"/>
                </a:cubicBezTo>
                <a:cubicBezTo>
                  <a:pt x="5871166" y="1823118"/>
                  <a:pt x="5873075" y="1809633"/>
                  <a:pt x="5882124" y="1801422"/>
                </a:cubicBezTo>
                <a:lnTo>
                  <a:pt x="6006277" y="1689184"/>
                </a:lnTo>
                <a:cubicBezTo>
                  <a:pt x="5994052" y="1662481"/>
                  <a:pt x="5985616" y="1634206"/>
                  <a:pt x="5981211" y="1605175"/>
                </a:cubicBezTo>
                <a:lnTo>
                  <a:pt x="5815505" y="1579972"/>
                </a:lnTo>
                <a:cubicBezTo>
                  <a:pt x="5803436" y="1578176"/>
                  <a:pt x="5794416" y="1567961"/>
                  <a:pt x="5794140" y="1555778"/>
                </a:cubicBezTo>
                <a:cubicBezTo>
                  <a:pt x="5794140" y="1537968"/>
                  <a:pt x="5794476" y="1520158"/>
                  <a:pt x="5795150" y="1502348"/>
                </a:cubicBezTo>
                <a:cubicBezTo>
                  <a:pt x="5796060" y="1490191"/>
                  <a:pt x="5805552" y="1480428"/>
                  <a:pt x="5817692" y="1479161"/>
                </a:cubicBezTo>
                <a:lnTo>
                  <a:pt x="5983902" y="1461015"/>
                </a:lnTo>
                <a:cubicBezTo>
                  <a:pt x="5990292" y="1432568"/>
                  <a:pt x="6000063" y="1404986"/>
                  <a:pt x="6013006" y="1378854"/>
                </a:cubicBezTo>
                <a:lnTo>
                  <a:pt x="5893900" y="1261241"/>
                </a:lnTo>
                <a:cubicBezTo>
                  <a:pt x="5885133" y="1252690"/>
                  <a:pt x="5883785" y="1239084"/>
                  <a:pt x="5890703" y="1228982"/>
                </a:cubicBezTo>
                <a:cubicBezTo>
                  <a:pt x="5900797" y="1214196"/>
                  <a:pt x="5911732" y="1199915"/>
                  <a:pt x="5923004" y="1186473"/>
                </a:cubicBezTo>
                <a:cubicBezTo>
                  <a:pt x="5930853" y="1177066"/>
                  <a:pt x="5944338" y="1174656"/>
                  <a:pt x="5954967" y="1180761"/>
                </a:cubicBezTo>
                <a:lnTo>
                  <a:pt x="6100149" y="1264770"/>
                </a:lnTo>
                <a:cubicBezTo>
                  <a:pt x="6121921" y="1245150"/>
                  <a:pt x="6145983" y="1228226"/>
                  <a:pt x="6171814" y="1214364"/>
                </a:cubicBezTo>
                <a:lnTo>
                  <a:pt x="6144561" y="1049370"/>
                </a:lnTo>
                <a:cubicBezTo>
                  <a:pt x="6142612" y="1037261"/>
                  <a:pt x="6149734" y="1025525"/>
                  <a:pt x="6161384" y="1021647"/>
                </a:cubicBezTo>
                <a:cubicBezTo>
                  <a:pt x="6170468" y="1018287"/>
                  <a:pt x="6178207" y="1015599"/>
                  <a:pt x="6186955" y="1013078"/>
                </a:cubicBezTo>
                <a:cubicBezTo>
                  <a:pt x="6195703" y="1010558"/>
                  <a:pt x="6203778" y="1008374"/>
                  <a:pt x="6212862" y="1006189"/>
                </a:cubicBezTo>
                <a:close/>
                <a:moveTo>
                  <a:pt x="8117840" y="997102"/>
                </a:moveTo>
                <a:cubicBezTo>
                  <a:pt x="8131396" y="1000333"/>
                  <a:pt x="8139763" y="1013927"/>
                  <a:pt x="8136528" y="1027466"/>
                </a:cubicBezTo>
                <a:cubicBezTo>
                  <a:pt x="8136107" y="1029227"/>
                  <a:pt x="8135497" y="1030938"/>
                  <a:pt x="8134710" y="1032568"/>
                </a:cubicBezTo>
                <a:lnTo>
                  <a:pt x="8064894" y="1222430"/>
                </a:lnTo>
                <a:cubicBezTo>
                  <a:pt x="8063040" y="1227371"/>
                  <a:pt x="8059752" y="1231481"/>
                  <a:pt x="8055606" y="1234358"/>
                </a:cubicBezTo>
                <a:lnTo>
                  <a:pt x="8041174" y="1238896"/>
                </a:lnTo>
                <a:lnTo>
                  <a:pt x="8032595" y="1237384"/>
                </a:lnTo>
                <a:cubicBezTo>
                  <a:pt x="8019510" y="1232592"/>
                  <a:pt x="8012792" y="1218114"/>
                  <a:pt x="8017589" y="1205046"/>
                </a:cubicBezTo>
                <a:cubicBezTo>
                  <a:pt x="8017600" y="1205016"/>
                  <a:pt x="8017611" y="1204986"/>
                  <a:pt x="8017622" y="1204956"/>
                </a:cubicBezTo>
                <a:lnTo>
                  <a:pt x="8087437" y="1015767"/>
                </a:lnTo>
                <a:cubicBezTo>
                  <a:pt x="8090672" y="1002228"/>
                  <a:pt x="8104284" y="993871"/>
                  <a:pt x="8117840" y="997102"/>
                </a:cubicBezTo>
                <a:close/>
                <a:moveTo>
                  <a:pt x="3034012" y="980482"/>
                </a:moveTo>
                <a:cubicBezTo>
                  <a:pt x="3047949" y="980482"/>
                  <a:pt x="3059247" y="991766"/>
                  <a:pt x="3059247" y="1005685"/>
                </a:cubicBezTo>
                <a:lnTo>
                  <a:pt x="3059247" y="1132203"/>
                </a:lnTo>
                <a:cubicBezTo>
                  <a:pt x="3059247" y="1146122"/>
                  <a:pt x="3047949" y="1157406"/>
                  <a:pt x="3034012" y="1157406"/>
                </a:cubicBezTo>
                <a:cubicBezTo>
                  <a:pt x="3020075" y="1157406"/>
                  <a:pt x="3008776" y="1146122"/>
                  <a:pt x="3008776" y="1132203"/>
                </a:cubicBezTo>
                <a:lnTo>
                  <a:pt x="3008776" y="1005685"/>
                </a:lnTo>
                <a:cubicBezTo>
                  <a:pt x="3008776" y="991766"/>
                  <a:pt x="3020075" y="980482"/>
                  <a:pt x="3034012" y="980482"/>
                </a:cubicBezTo>
                <a:close/>
                <a:moveTo>
                  <a:pt x="7589312" y="961496"/>
                </a:moveTo>
                <a:cubicBezTo>
                  <a:pt x="7603248" y="960475"/>
                  <a:pt x="7615374" y="970932"/>
                  <a:pt x="7616396" y="984851"/>
                </a:cubicBezTo>
                <a:lnTo>
                  <a:pt x="7630695" y="1186473"/>
                </a:lnTo>
                <a:cubicBezTo>
                  <a:pt x="7631752" y="1200352"/>
                  <a:pt x="7621343" y="1212459"/>
                  <a:pt x="7607447" y="1213514"/>
                </a:cubicBezTo>
                <a:cubicBezTo>
                  <a:pt x="7607401" y="1213517"/>
                  <a:pt x="7607356" y="1213521"/>
                  <a:pt x="7607311" y="1213524"/>
                </a:cubicBezTo>
                <a:lnTo>
                  <a:pt x="7605461" y="1213524"/>
                </a:lnTo>
                <a:cubicBezTo>
                  <a:pt x="7592281" y="1213471"/>
                  <a:pt x="7581361" y="1203297"/>
                  <a:pt x="7580395" y="1190169"/>
                </a:cubicBezTo>
                <a:lnTo>
                  <a:pt x="7565927" y="988547"/>
                </a:lnTo>
                <a:cubicBezTo>
                  <a:pt x="7564905" y="974628"/>
                  <a:pt x="7575375" y="962517"/>
                  <a:pt x="7589312" y="961496"/>
                </a:cubicBezTo>
                <a:close/>
                <a:moveTo>
                  <a:pt x="7056069" y="928375"/>
                </a:moveTo>
                <a:cubicBezTo>
                  <a:pt x="7062279" y="930145"/>
                  <a:pt x="7067813" y="934281"/>
                  <a:pt x="7071199" y="940364"/>
                </a:cubicBezTo>
                <a:cubicBezTo>
                  <a:pt x="7071765" y="941380"/>
                  <a:pt x="7072259" y="942434"/>
                  <a:pt x="7072679" y="943519"/>
                </a:cubicBezTo>
                <a:lnTo>
                  <a:pt x="7081091" y="961329"/>
                </a:lnTo>
                <a:cubicBezTo>
                  <a:pt x="7087096" y="973787"/>
                  <a:pt x="7081852" y="988748"/>
                  <a:pt x="7069378" y="994745"/>
                </a:cubicBezTo>
                <a:cubicBezTo>
                  <a:pt x="7069246" y="994809"/>
                  <a:pt x="7069112" y="994871"/>
                  <a:pt x="7068979" y="994933"/>
                </a:cubicBezTo>
                <a:cubicBezTo>
                  <a:pt x="7065608" y="996486"/>
                  <a:pt x="7061922" y="997234"/>
                  <a:pt x="7058212" y="997117"/>
                </a:cubicBezTo>
                <a:cubicBezTo>
                  <a:pt x="7048450" y="997200"/>
                  <a:pt x="7039552" y="991539"/>
                  <a:pt x="7035501" y="982667"/>
                </a:cubicBezTo>
                <a:lnTo>
                  <a:pt x="7027089" y="964857"/>
                </a:lnTo>
                <a:cubicBezTo>
                  <a:pt x="7020317" y="952692"/>
                  <a:pt x="7024702" y="937347"/>
                  <a:pt x="7036882" y="930583"/>
                </a:cubicBezTo>
                <a:cubicBezTo>
                  <a:pt x="7042972" y="927201"/>
                  <a:pt x="7049859" y="926605"/>
                  <a:pt x="7056069" y="928375"/>
                </a:cubicBezTo>
                <a:close/>
                <a:moveTo>
                  <a:pt x="3092219" y="922348"/>
                </a:moveTo>
                <a:lnTo>
                  <a:pt x="3219064" y="922348"/>
                </a:lnTo>
                <a:cubicBezTo>
                  <a:pt x="3233000" y="922348"/>
                  <a:pt x="3244298" y="933632"/>
                  <a:pt x="3244298" y="947551"/>
                </a:cubicBezTo>
                <a:cubicBezTo>
                  <a:pt x="3244298" y="961470"/>
                  <a:pt x="3233000" y="972754"/>
                  <a:pt x="3219064" y="972754"/>
                </a:cubicBezTo>
                <a:lnTo>
                  <a:pt x="3092219" y="972754"/>
                </a:lnTo>
                <a:cubicBezTo>
                  <a:pt x="3078282" y="972754"/>
                  <a:pt x="3066984" y="961470"/>
                  <a:pt x="3066984" y="947551"/>
                </a:cubicBezTo>
                <a:cubicBezTo>
                  <a:pt x="3066984" y="933632"/>
                  <a:pt x="3078282" y="922348"/>
                  <a:pt x="3092219" y="922348"/>
                </a:cubicBezTo>
                <a:close/>
                <a:moveTo>
                  <a:pt x="2848960" y="922348"/>
                </a:moveTo>
                <a:lnTo>
                  <a:pt x="2975636" y="922348"/>
                </a:lnTo>
                <a:cubicBezTo>
                  <a:pt x="2989573" y="922348"/>
                  <a:pt x="3000870" y="933632"/>
                  <a:pt x="3000870" y="947551"/>
                </a:cubicBezTo>
                <a:cubicBezTo>
                  <a:pt x="3000870" y="961470"/>
                  <a:pt x="2989573" y="972754"/>
                  <a:pt x="2975636" y="972754"/>
                </a:cubicBezTo>
                <a:lnTo>
                  <a:pt x="2848960" y="972754"/>
                </a:lnTo>
                <a:cubicBezTo>
                  <a:pt x="2835021" y="972754"/>
                  <a:pt x="2823724" y="961470"/>
                  <a:pt x="2823724" y="947551"/>
                </a:cubicBezTo>
                <a:cubicBezTo>
                  <a:pt x="2823724" y="933632"/>
                  <a:pt x="2835021" y="922348"/>
                  <a:pt x="2848960" y="922348"/>
                </a:cubicBezTo>
                <a:close/>
                <a:moveTo>
                  <a:pt x="2460421" y="908621"/>
                </a:moveTo>
                <a:lnTo>
                  <a:pt x="2451604" y="912268"/>
                </a:lnTo>
                <a:lnTo>
                  <a:pt x="2442986" y="908703"/>
                </a:lnTo>
                <a:lnTo>
                  <a:pt x="2446555" y="917308"/>
                </a:lnTo>
                <a:lnTo>
                  <a:pt x="2442986" y="925913"/>
                </a:lnTo>
                <a:lnTo>
                  <a:pt x="2451604" y="922348"/>
                </a:lnTo>
                <a:lnTo>
                  <a:pt x="2460421" y="925995"/>
                </a:lnTo>
                <a:lnTo>
                  <a:pt x="2456817" y="917308"/>
                </a:lnTo>
                <a:close/>
                <a:moveTo>
                  <a:pt x="4879142" y="895969"/>
                </a:moveTo>
                <a:cubicBezTo>
                  <a:pt x="4505403" y="890566"/>
                  <a:pt x="4198042" y="1188782"/>
                  <a:pt x="4192632" y="1562053"/>
                </a:cubicBezTo>
                <a:cubicBezTo>
                  <a:pt x="4187222" y="1935324"/>
                  <a:pt x="4485812" y="2242301"/>
                  <a:pt x="4859551" y="2247704"/>
                </a:cubicBezTo>
                <a:cubicBezTo>
                  <a:pt x="4866642" y="2247806"/>
                  <a:pt x="4873734" y="2247798"/>
                  <a:pt x="4880824" y="2247677"/>
                </a:cubicBezTo>
                <a:lnTo>
                  <a:pt x="4880825" y="2247678"/>
                </a:lnTo>
                <a:cubicBezTo>
                  <a:pt x="5028913" y="2248025"/>
                  <a:pt x="5172951" y="2199403"/>
                  <a:pt x="5290463" y="2109398"/>
                </a:cubicBezTo>
                <a:cubicBezTo>
                  <a:pt x="5587683" y="1883032"/>
                  <a:pt x="5644892" y="1458883"/>
                  <a:pt x="5418242" y="1162035"/>
                </a:cubicBezTo>
                <a:cubicBezTo>
                  <a:pt x="5290025" y="994106"/>
                  <a:pt x="5090591" y="895678"/>
                  <a:pt x="4879142" y="895969"/>
                </a:cubicBezTo>
                <a:close/>
                <a:moveTo>
                  <a:pt x="3500599" y="847691"/>
                </a:moveTo>
                <a:cubicBezTo>
                  <a:pt x="3506748" y="845715"/>
                  <a:pt x="3513652" y="846082"/>
                  <a:pt x="3519855" y="849260"/>
                </a:cubicBezTo>
                <a:lnTo>
                  <a:pt x="3699354" y="941670"/>
                </a:lnTo>
                <a:cubicBezTo>
                  <a:pt x="3711643" y="947954"/>
                  <a:pt x="3716532" y="962977"/>
                  <a:pt x="3710290" y="975275"/>
                </a:cubicBezTo>
                <a:cubicBezTo>
                  <a:pt x="3705994" y="983782"/>
                  <a:pt x="3697287" y="989169"/>
                  <a:pt x="3687747" y="989221"/>
                </a:cubicBezTo>
                <a:cubicBezTo>
                  <a:pt x="3683753" y="989253"/>
                  <a:pt x="3679816" y="988270"/>
                  <a:pt x="3676308" y="986364"/>
                </a:cubicBezTo>
                <a:lnTo>
                  <a:pt x="3496806" y="894121"/>
                </a:lnTo>
                <a:cubicBezTo>
                  <a:pt x="3484404" y="887765"/>
                  <a:pt x="3479508" y="872569"/>
                  <a:pt x="3485873" y="860181"/>
                </a:cubicBezTo>
                <a:cubicBezTo>
                  <a:pt x="3489055" y="853987"/>
                  <a:pt x="3494449" y="849668"/>
                  <a:pt x="3500599" y="847691"/>
                </a:cubicBezTo>
                <a:close/>
                <a:moveTo>
                  <a:pt x="4882673" y="845733"/>
                </a:moveTo>
                <a:cubicBezTo>
                  <a:pt x="5284231" y="846243"/>
                  <a:pt x="5609345" y="1171776"/>
                  <a:pt x="5608834" y="1572831"/>
                </a:cubicBezTo>
                <a:cubicBezTo>
                  <a:pt x="5608546" y="1799349"/>
                  <a:pt x="5502439" y="2012758"/>
                  <a:pt x="5321921" y="2149891"/>
                </a:cubicBezTo>
                <a:cubicBezTo>
                  <a:pt x="5195247" y="2246466"/>
                  <a:pt x="5040187" y="2298561"/>
                  <a:pt x="4880825" y="2298083"/>
                </a:cubicBezTo>
                <a:cubicBezTo>
                  <a:pt x="4479267" y="2297573"/>
                  <a:pt x="4154153" y="1972041"/>
                  <a:pt x="4154664" y="1570985"/>
                </a:cubicBezTo>
                <a:cubicBezTo>
                  <a:pt x="4155174" y="1169930"/>
                  <a:pt x="4481115" y="845223"/>
                  <a:pt x="4882673" y="845733"/>
                </a:cubicBezTo>
                <a:close/>
                <a:moveTo>
                  <a:pt x="2451604" y="795662"/>
                </a:moveTo>
                <a:cubicBezTo>
                  <a:pt x="2465540" y="795662"/>
                  <a:pt x="2476839" y="806946"/>
                  <a:pt x="2476839" y="820865"/>
                </a:cubicBezTo>
                <a:lnTo>
                  <a:pt x="2476839" y="887065"/>
                </a:lnTo>
                <a:lnTo>
                  <a:pt x="2473236" y="895752"/>
                </a:lnTo>
                <a:lnTo>
                  <a:pt x="2482053" y="892105"/>
                </a:lnTo>
                <a:lnTo>
                  <a:pt x="2548166" y="892105"/>
                </a:lnTo>
                <a:cubicBezTo>
                  <a:pt x="2562103" y="892105"/>
                  <a:pt x="2573401" y="903389"/>
                  <a:pt x="2573401" y="917308"/>
                </a:cubicBezTo>
                <a:cubicBezTo>
                  <a:pt x="2573401" y="931227"/>
                  <a:pt x="2562103" y="942511"/>
                  <a:pt x="2548166" y="942511"/>
                </a:cubicBezTo>
                <a:lnTo>
                  <a:pt x="2482053" y="942511"/>
                </a:lnTo>
                <a:lnTo>
                  <a:pt x="2473236" y="938863"/>
                </a:lnTo>
                <a:lnTo>
                  <a:pt x="2476839" y="947551"/>
                </a:lnTo>
                <a:lnTo>
                  <a:pt x="2476839" y="1013751"/>
                </a:lnTo>
                <a:cubicBezTo>
                  <a:pt x="2476839" y="1027671"/>
                  <a:pt x="2465540" y="1038954"/>
                  <a:pt x="2451604" y="1038954"/>
                </a:cubicBezTo>
                <a:cubicBezTo>
                  <a:pt x="2437667" y="1038954"/>
                  <a:pt x="2426369" y="1027671"/>
                  <a:pt x="2426369" y="1013751"/>
                </a:cubicBezTo>
                <a:lnTo>
                  <a:pt x="2426369" y="947551"/>
                </a:lnTo>
                <a:lnTo>
                  <a:pt x="2429938" y="938946"/>
                </a:lnTo>
                <a:lnTo>
                  <a:pt x="2421321" y="942511"/>
                </a:lnTo>
                <a:lnTo>
                  <a:pt x="2355039" y="942511"/>
                </a:lnTo>
                <a:cubicBezTo>
                  <a:pt x="2341103" y="942511"/>
                  <a:pt x="2329805" y="931227"/>
                  <a:pt x="2329805" y="917308"/>
                </a:cubicBezTo>
                <a:cubicBezTo>
                  <a:pt x="2329805" y="903389"/>
                  <a:pt x="2341103" y="892105"/>
                  <a:pt x="2355039" y="892105"/>
                </a:cubicBezTo>
                <a:lnTo>
                  <a:pt x="2421321" y="892105"/>
                </a:lnTo>
                <a:lnTo>
                  <a:pt x="2429938" y="895670"/>
                </a:lnTo>
                <a:lnTo>
                  <a:pt x="2426369" y="887065"/>
                </a:lnTo>
                <a:lnTo>
                  <a:pt x="2426369" y="820865"/>
                </a:lnTo>
                <a:cubicBezTo>
                  <a:pt x="2426369" y="806946"/>
                  <a:pt x="2437667" y="795662"/>
                  <a:pt x="2451604" y="795662"/>
                </a:cubicBezTo>
                <a:close/>
                <a:moveTo>
                  <a:pt x="8193375" y="792287"/>
                </a:moveTo>
                <a:cubicBezTo>
                  <a:pt x="8206931" y="795518"/>
                  <a:pt x="8215298" y="809113"/>
                  <a:pt x="8212063" y="822652"/>
                </a:cubicBezTo>
                <a:cubicBezTo>
                  <a:pt x="8211642" y="824413"/>
                  <a:pt x="8211033" y="826123"/>
                  <a:pt x="8210245" y="827754"/>
                </a:cubicBezTo>
                <a:lnTo>
                  <a:pt x="8204526" y="843380"/>
                </a:lnTo>
                <a:cubicBezTo>
                  <a:pt x="8201041" y="853526"/>
                  <a:pt x="8191545" y="860387"/>
                  <a:pt x="8180805" y="860518"/>
                </a:cubicBezTo>
                <a:cubicBezTo>
                  <a:pt x="8177825" y="860507"/>
                  <a:pt x="8174868" y="859996"/>
                  <a:pt x="8172058" y="859005"/>
                </a:cubicBezTo>
                <a:cubicBezTo>
                  <a:pt x="8159071" y="854056"/>
                  <a:pt x="8152422" y="839655"/>
                  <a:pt x="8157084" y="826578"/>
                </a:cubicBezTo>
                <a:lnTo>
                  <a:pt x="8162972" y="810952"/>
                </a:lnTo>
                <a:cubicBezTo>
                  <a:pt x="8166208" y="797413"/>
                  <a:pt x="8179820" y="789057"/>
                  <a:pt x="8193375" y="792287"/>
                </a:cubicBezTo>
                <a:close/>
                <a:moveTo>
                  <a:pt x="7573161" y="744080"/>
                </a:moveTo>
                <a:cubicBezTo>
                  <a:pt x="7587098" y="743059"/>
                  <a:pt x="7599224" y="753516"/>
                  <a:pt x="7600246" y="767435"/>
                </a:cubicBezTo>
                <a:lnTo>
                  <a:pt x="7601424" y="784237"/>
                </a:lnTo>
                <a:cubicBezTo>
                  <a:pt x="7602480" y="798116"/>
                  <a:pt x="7592072" y="810222"/>
                  <a:pt x="7578175" y="811278"/>
                </a:cubicBezTo>
                <a:cubicBezTo>
                  <a:pt x="7578130" y="811281"/>
                  <a:pt x="7578085" y="811284"/>
                  <a:pt x="7578039" y="811288"/>
                </a:cubicBezTo>
                <a:lnTo>
                  <a:pt x="7576189" y="811288"/>
                </a:lnTo>
                <a:cubicBezTo>
                  <a:pt x="7563009" y="811235"/>
                  <a:pt x="7552089" y="801061"/>
                  <a:pt x="7551123" y="787933"/>
                </a:cubicBezTo>
                <a:lnTo>
                  <a:pt x="7549777" y="771131"/>
                </a:lnTo>
                <a:cubicBezTo>
                  <a:pt x="7548755" y="757212"/>
                  <a:pt x="7559225" y="745101"/>
                  <a:pt x="7573161" y="744080"/>
                </a:cubicBezTo>
                <a:close/>
                <a:moveTo>
                  <a:pt x="3034012" y="737864"/>
                </a:moveTo>
                <a:cubicBezTo>
                  <a:pt x="3047949" y="737864"/>
                  <a:pt x="3059247" y="749148"/>
                  <a:pt x="3059247" y="763067"/>
                </a:cubicBezTo>
                <a:lnTo>
                  <a:pt x="3059247" y="889753"/>
                </a:lnTo>
                <a:cubicBezTo>
                  <a:pt x="3059153" y="903607"/>
                  <a:pt x="3047883" y="914788"/>
                  <a:pt x="3034012" y="914788"/>
                </a:cubicBezTo>
                <a:cubicBezTo>
                  <a:pt x="3020075" y="914788"/>
                  <a:pt x="3008776" y="903504"/>
                  <a:pt x="3008776" y="889585"/>
                </a:cubicBezTo>
                <a:lnTo>
                  <a:pt x="3008776" y="763067"/>
                </a:lnTo>
                <a:cubicBezTo>
                  <a:pt x="3008776" y="749148"/>
                  <a:pt x="3020075" y="737864"/>
                  <a:pt x="3034012" y="737864"/>
                </a:cubicBezTo>
                <a:close/>
                <a:moveTo>
                  <a:pt x="6180093" y="697457"/>
                </a:moveTo>
                <a:cubicBezTo>
                  <a:pt x="6186486" y="698369"/>
                  <a:pt x="6192531" y="701717"/>
                  <a:pt x="6196712" y="707285"/>
                </a:cubicBezTo>
                <a:cubicBezTo>
                  <a:pt x="6205074" y="718420"/>
                  <a:pt x="6202815" y="734217"/>
                  <a:pt x="6191666" y="742569"/>
                </a:cubicBezTo>
                <a:lnTo>
                  <a:pt x="6030501" y="863878"/>
                </a:lnTo>
                <a:cubicBezTo>
                  <a:pt x="6026122" y="867129"/>
                  <a:pt x="6020816" y="868895"/>
                  <a:pt x="6015360" y="868919"/>
                </a:cubicBezTo>
                <a:cubicBezTo>
                  <a:pt x="6001424" y="869012"/>
                  <a:pt x="5990051" y="857804"/>
                  <a:pt x="5989958" y="843885"/>
                </a:cubicBezTo>
                <a:cubicBezTo>
                  <a:pt x="5989904" y="835893"/>
                  <a:pt x="5993650" y="828349"/>
                  <a:pt x="6000052" y="823554"/>
                </a:cubicBezTo>
                <a:lnTo>
                  <a:pt x="6161384" y="702244"/>
                </a:lnTo>
                <a:cubicBezTo>
                  <a:pt x="6166959" y="698068"/>
                  <a:pt x="6173700" y="696545"/>
                  <a:pt x="6180093" y="697457"/>
                </a:cubicBezTo>
                <a:close/>
                <a:moveTo>
                  <a:pt x="4865853" y="696699"/>
                </a:moveTo>
                <a:lnTo>
                  <a:pt x="4828337" y="804399"/>
                </a:lnTo>
                <a:cubicBezTo>
                  <a:pt x="4825070" y="813656"/>
                  <a:pt x="4816749" y="820199"/>
                  <a:pt x="4806973" y="821201"/>
                </a:cubicBezTo>
                <a:cubicBezTo>
                  <a:pt x="4778365" y="823899"/>
                  <a:pt x="4749942" y="828275"/>
                  <a:pt x="4721849" y="834306"/>
                </a:cubicBezTo>
                <a:cubicBezTo>
                  <a:pt x="4712445" y="836297"/>
                  <a:pt x="4702726" y="832779"/>
                  <a:pt x="4696783" y="825233"/>
                </a:cubicBezTo>
                <a:lnTo>
                  <a:pt x="4624612" y="734167"/>
                </a:lnTo>
                <a:cubicBezTo>
                  <a:pt x="4586621" y="745661"/>
                  <a:pt x="4549466" y="759752"/>
                  <a:pt x="4513413" y="776340"/>
                </a:cubicBezTo>
                <a:lnTo>
                  <a:pt x="4523002" y="889920"/>
                </a:lnTo>
                <a:cubicBezTo>
                  <a:pt x="4523818" y="899782"/>
                  <a:pt x="4518741" y="909199"/>
                  <a:pt x="4510049" y="913947"/>
                </a:cubicBezTo>
                <a:cubicBezTo>
                  <a:pt x="4483481" y="928933"/>
                  <a:pt x="4457759" y="945368"/>
                  <a:pt x="4433000" y="963176"/>
                </a:cubicBezTo>
                <a:cubicBezTo>
                  <a:pt x="4425276" y="968928"/>
                  <a:pt x="4414924" y="969713"/>
                  <a:pt x="4406420" y="965193"/>
                </a:cubicBezTo>
                <a:lnTo>
                  <a:pt x="4303463" y="911427"/>
                </a:lnTo>
                <a:cubicBezTo>
                  <a:pt x="4274370" y="936677"/>
                  <a:pt x="4246947" y="963785"/>
                  <a:pt x="4221367" y="992580"/>
                </a:cubicBezTo>
                <a:lnTo>
                  <a:pt x="4276378" y="1092383"/>
                </a:lnTo>
                <a:cubicBezTo>
                  <a:pt x="4281152" y="1101056"/>
                  <a:pt x="4280361" y="1111725"/>
                  <a:pt x="4274360" y="1119602"/>
                </a:cubicBezTo>
                <a:cubicBezTo>
                  <a:pt x="4254919" y="1145430"/>
                  <a:pt x="4237162" y="1172481"/>
                  <a:pt x="4221199" y="1200586"/>
                </a:cubicBezTo>
                <a:cubicBezTo>
                  <a:pt x="4216418" y="1208969"/>
                  <a:pt x="4207290" y="1213918"/>
                  <a:pt x="4197647" y="1213356"/>
                </a:cubicBezTo>
                <a:lnTo>
                  <a:pt x="4082242" y="1206131"/>
                </a:lnTo>
                <a:cubicBezTo>
                  <a:pt x="4066493" y="1240233"/>
                  <a:pt x="4052951" y="1275309"/>
                  <a:pt x="4041699" y="1311143"/>
                </a:cubicBezTo>
                <a:lnTo>
                  <a:pt x="4132710" y="1380030"/>
                </a:lnTo>
                <a:cubicBezTo>
                  <a:pt x="4140616" y="1386015"/>
                  <a:pt x="4144244" y="1396094"/>
                  <a:pt x="4141963" y="1405737"/>
                </a:cubicBezTo>
                <a:cubicBezTo>
                  <a:pt x="4134525" y="1438569"/>
                  <a:pt x="4129243" y="1471852"/>
                  <a:pt x="4126150" y="1505372"/>
                </a:cubicBezTo>
                <a:cubicBezTo>
                  <a:pt x="4125228" y="1515169"/>
                  <a:pt x="4118646" y="1523518"/>
                  <a:pt x="4109327" y="1526710"/>
                </a:cubicBezTo>
                <a:lnTo>
                  <a:pt x="4001330" y="1566867"/>
                </a:lnTo>
                <a:cubicBezTo>
                  <a:pt x="4000972" y="1603704"/>
                  <a:pt x="4003051" y="1640524"/>
                  <a:pt x="4007554" y="1677087"/>
                </a:cubicBezTo>
                <a:lnTo>
                  <a:pt x="4118747" y="1703130"/>
                </a:lnTo>
                <a:cubicBezTo>
                  <a:pt x="4128310" y="1705434"/>
                  <a:pt x="4135702" y="1713012"/>
                  <a:pt x="4137757" y="1722620"/>
                </a:cubicBezTo>
                <a:cubicBezTo>
                  <a:pt x="4144772" y="1756413"/>
                  <a:pt x="4154046" y="1789699"/>
                  <a:pt x="4165515" y="1822255"/>
                </a:cubicBezTo>
                <a:cubicBezTo>
                  <a:pt x="4168753" y="1831509"/>
                  <a:pt x="4166325" y="1841798"/>
                  <a:pt x="4159291" y="1848634"/>
                </a:cubicBezTo>
                <a:lnTo>
                  <a:pt x="4077027" y="1928779"/>
                </a:lnTo>
                <a:cubicBezTo>
                  <a:pt x="4085606" y="1947765"/>
                  <a:pt x="4093850" y="1963727"/>
                  <a:pt x="4100747" y="1979185"/>
                </a:cubicBezTo>
                <a:cubicBezTo>
                  <a:pt x="4107645" y="1994643"/>
                  <a:pt x="4117570" y="2009260"/>
                  <a:pt x="4128000" y="2026902"/>
                </a:cubicBezTo>
                <a:lnTo>
                  <a:pt x="4240714" y="2005396"/>
                </a:lnTo>
                <a:cubicBezTo>
                  <a:pt x="4250369" y="2003602"/>
                  <a:pt x="4260195" y="2007527"/>
                  <a:pt x="4265948" y="2015477"/>
                </a:cubicBezTo>
                <a:cubicBezTo>
                  <a:pt x="4286097" y="2043486"/>
                  <a:pt x="4308130" y="2070095"/>
                  <a:pt x="4331894" y="2095118"/>
                </a:cubicBezTo>
                <a:cubicBezTo>
                  <a:pt x="4338762" y="2102144"/>
                  <a:pt x="4340809" y="2112567"/>
                  <a:pt x="4337109" y="2121665"/>
                </a:cubicBezTo>
                <a:lnTo>
                  <a:pt x="4295051" y="2227852"/>
                </a:lnTo>
                <a:cubicBezTo>
                  <a:pt x="4322620" y="2252034"/>
                  <a:pt x="4351667" y="2274479"/>
                  <a:pt x="4382026" y="2295060"/>
                </a:cubicBezTo>
                <a:lnTo>
                  <a:pt x="4476907" y="2229196"/>
                </a:lnTo>
                <a:cubicBezTo>
                  <a:pt x="4484888" y="2223612"/>
                  <a:pt x="4495385" y="2223154"/>
                  <a:pt x="4503824" y="2228020"/>
                </a:cubicBezTo>
                <a:cubicBezTo>
                  <a:pt x="4533165" y="2244617"/>
                  <a:pt x="4563568" y="2259266"/>
                  <a:pt x="4594836" y="2271873"/>
                </a:cubicBezTo>
                <a:cubicBezTo>
                  <a:pt x="4604022" y="2275601"/>
                  <a:pt x="4610196" y="2284327"/>
                  <a:pt x="4610649" y="2294219"/>
                </a:cubicBezTo>
                <a:lnTo>
                  <a:pt x="4615360" y="2408136"/>
                </a:lnTo>
                <a:cubicBezTo>
                  <a:pt x="4651216" y="2419306"/>
                  <a:pt x="4687737" y="2428229"/>
                  <a:pt x="4724708" y="2434851"/>
                </a:cubicBezTo>
                <a:lnTo>
                  <a:pt x="4784766" y="2335888"/>
                </a:lnTo>
                <a:cubicBezTo>
                  <a:pt x="4789739" y="2327622"/>
                  <a:pt x="4799049" y="2322972"/>
                  <a:pt x="4808655" y="2323959"/>
                </a:cubicBezTo>
                <a:cubicBezTo>
                  <a:pt x="4840865" y="2326910"/>
                  <a:pt x="4873234" y="2327752"/>
                  <a:pt x="4905555" y="2326479"/>
                </a:cubicBezTo>
                <a:lnTo>
                  <a:pt x="4906732" y="2326647"/>
                </a:lnTo>
                <a:cubicBezTo>
                  <a:pt x="4916370" y="2326668"/>
                  <a:pt x="4925167" y="2332134"/>
                  <a:pt x="4929443" y="2340761"/>
                </a:cubicBezTo>
                <a:lnTo>
                  <a:pt x="4979912" y="2442580"/>
                </a:lnTo>
                <a:cubicBezTo>
                  <a:pt x="5018181" y="2438140"/>
                  <a:pt x="5056116" y="2431180"/>
                  <a:pt x="5093467" y="2421745"/>
                </a:cubicBezTo>
                <a:lnTo>
                  <a:pt x="5108102" y="2306485"/>
                </a:lnTo>
                <a:cubicBezTo>
                  <a:pt x="5109271" y="2296941"/>
                  <a:pt x="5115809" y="2288909"/>
                  <a:pt x="5124925" y="2285819"/>
                </a:cubicBezTo>
                <a:cubicBezTo>
                  <a:pt x="5153626" y="2275764"/>
                  <a:pt x="5181712" y="2264039"/>
                  <a:pt x="5209040" y="2250703"/>
                </a:cubicBezTo>
                <a:cubicBezTo>
                  <a:pt x="5217916" y="2246383"/>
                  <a:pt x="5228500" y="2247631"/>
                  <a:pt x="5236125" y="2253895"/>
                </a:cubicBezTo>
                <a:lnTo>
                  <a:pt x="5324109" y="2326479"/>
                </a:lnTo>
                <a:cubicBezTo>
                  <a:pt x="5358279" y="2306390"/>
                  <a:pt x="5390995" y="2283932"/>
                  <a:pt x="5422019" y="2259272"/>
                </a:cubicBezTo>
                <a:lnTo>
                  <a:pt x="5388373" y="2148043"/>
                </a:lnTo>
                <a:cubicBezTo>
                  <a:pt x="5385544" y="2138893"/>
                  <a:pt x="5388151" y="2128933"/>
                  <a:pt x="5395102" y="2122337"/>
                </a:cubicBezTo>
                <a:cubicBezTo>
                  <a:pt x="5416092" y="2102727"/>
                  <a:pt x="5435920" y="2081914"/>
                  <a:pt x="5454487" y="2060002"/>
                </a:cubicBezTo>
                <a:cubicBezTo>
                  <a:pt x="5460871" y="2052481"/>
                  <a:pt x="5471040" y="2049336"/>
                  <a:pt x="5480562" y="2051937"/>
                </a:cubicBezTo>
                <a:lnTo>
                  <a:pt x="5591089" y="2082684"/>
                </a:lnTo>
                <a:cubicBezTo>
                  <a:pt x="5614757" y="2049578"/>
                  <a:pt x="5636116" y="2014884"/>
                  <a:pt x="5655015" y="1978849"/>
                </a:cubicBezTo>
                <a:lnTo>
                  <a:pt x="5578976" y="1890638"/>
                </a:lnTo>
                <a:cubicBezTo>
                  <a:pt x="5572430" y="1883495"/>
                  <a:pt x="5570595" y="1873222"/>
                  <a:pt x="5574266" y="1864259"/>
                </a:cubicBezTo>
                <a:cubicBezTo>
                  <a:pt x="5584697" y="1839333"/>
                  <a:pt x="5593795" y="1813870"/>
                  <a:pt x="5601519" y="1787979"/>
                </a:cubicBezTo>
                <a:cubicBezTo>
                  <a:pt x="5604587" y="1778924"/>
                  <a:pt x="5612551" y="1772405"/>
                  <a:pt x="5622043" y="1771177"/>
                </a:cubicBezTo>
                <a:lnTo>
                  <a:pt x="5735597" y="1754375"/>
                </a:lnTo>
                <a:cubicBezTo>
                  <a:pt x="5744095" y="1713768"/>
                  <a:pt x="5749716" y="1672614"/>
                  <a:pt x="5752420" y="1631218"/>
                </a:cubicBezTo>
                <a:lnTo>
                  <a:pt x="5647109" y="1581820"/>
                </a:lnTo>
                <a:cubicBezTo>
                  <a:pt x="5638394" y="1577671"/>
                  <a:pt x="5632788" y="1568947"/>
                  <a:pt x="5632641" y="1559306"/>
                </a:cubicBezTo>
                <a:cubicBezTo>
                  <a:pt x="5632641" y="1533263"/>
                  <a:pt x="5630454" y="1507052"/>
                  <a:pt x="5627426" y="1481849"/>
                </a:cubicBezTo>
                <a:cubicBezTo>
                  <a:pt x="5626174" y="1472198"/>
                  <a:pt x="5630635" y="1462696"/>
                  <a:pt x="5638866" y="1457487"/>
                </a:cubicBezTo>
                <a:lnTo>
                  <a:pt x="5736102" y="1395824"/>
                </a:lnTo>
                <a:cubicBezTo>
                  <a:pt x="5727799" y="1354748"/>
                  <a:pt x="5716554" y="1314319"/>
                  <a:pt x="5702456" y="1274851"/>
                </a:cubicBezTo>
                <a:lnTo>
                  <a:pt x="5586547" y="1272498"/>
                </a:lnTo>
                <a:cubicBezTo>
                  <a:pt x="5576878" y="1272226"/>
                  <a:pt x="5568204" y="1266494"/>
                  <a:pt x="5564172" y="1257713"/>
                </a:cubicBezTo>
                <a:cubicBezTo>
                  <a:pt x="5558452" y="1244943"/>
                  <a:pt x="5553069" y="1233854"/>
                  <a:pt x="5547349" y="1224109"/>
                </a:cubicBezTo>
                <a:cubicBezTo>
                  <a:pt x="5541629" y="1214364"/>
                  <a:pt x="5535741" y="1202771"/>
                  <a:pt x="5528676" y="1190505"/>
                </a:cubicBezTo>
                <a:cubicBezTo>
                  <a:pt x="5523450" y="1182304"/>
                  <a:pt x="5523450" y="1171823"/>
                  <a:pt x="5528676" y="1163622"/>
                </a:cubicBezTo>
                <a:lnTo>
                  <a:pt x="5592771" y="1067348"/>
                </a:lnTo>
                <a:cubicBezTo>
                  <a:pt x="5568517" y="1033039"/>
                  <a:pt x="5541811" y="1000527"/>
                  <a:pt x="5512862" y="970065"/>
                </a:cubicBezTo>
                <a:lnTo>
                  <a:pt x="5406710" y="1014590"/>
                </a:lnTo>
                <a:cubicBezTo>
                  <a:pt x="5397748" y="1018374"/>
                  <a:pt x="5387405" y="1016674"/>
                  <a:pt x="5380130" y="1010222"/>
                </a:cubicBezTo>
                <a:cubicBezTo>
                  <a:pt x="5360737" y="993002"/>
                  <a:pt x="5340467" y="976794"/>
                  <a:pt x="5319399" y="961664"/>
                </a:cubicBezTo>
                <a:cubicBezTo>
                  <a:pt x="5311592" y="956021"/>
                  <a:pt x="5307624" y="946472"/>
                  <a:pt x="5309138" y="936966"/>
                </a:cubicBezTo>
                <a:lnTo>
                  <a:pt x="5328651" y="822377"/>
                </a:lnTo>
                <a:cubicBezTo>
                  <a:pt x="5292937" y="801110"/>
                  <a:pt x="5255780" y="782359"/>
                  <a:pt x="5217451" y="766259"/>
                </a:cubicBezTo>
                <a:lnTo>
                  <a:pt x="5138888" y="850268"/>
                </a:lnTo>
                <a:cubicBezTo>
                  <a:pt x="5132166" y="857369"/>
                  <a:pt x="5121958" y="859984"/>
                  <a:pt x="5112644" y="856989"/>
                </a:cubicBezTo>
                <a:cubicBezTo>
                  <a:pt x="5087485" y="848196"/>
                  <a:pt x="5061879" y="840737"/>
                  <a:pt x="5035932" y="834642"/>
                </a:cubicBezTo>
                <a:cubicBezTo>
                  <a:pt x="5026563" y="832695"/>
                  <a:pt x="5019122" y="825589"/>
                  <a:pt x="5016754" y="816328"/>
                </a:cubicBezTo>
                <a:lnTo>
                  <a:pt x="4987819" y="703588"/>
                </a:lnTo>
                <a:cubicBezTo>
                  <a:pt x="4947366" y="698536"/>
                  <a:pt x="4906617" y="696234"/>
                  <a:pt x="4865853" y="696699"/>
                </a:cubicBezTo>
                <a:close/>
                <a:moveTo>
                  <a:pt x="4847011" y="647302"/>
                </a:moveTo>
                <a:lnTo>
                  <a:pt x="4860132" y="647302"/>
                </a:lnTo>
                <a:cubicBezTo>
                  <a:pt x="4906355" y="646441"/>
                  <a:pt x="4952578" y="649024"/>
                  <a:pt x="4998417" y="655031"/>
                </a:cubicBezTo>
                <a:lnTo>
                  <a:pt x="5011034" y="656711"/>
                </a:lnTo>
                <a:cubicBezTo>
                  <a:pt x="5021184" y="658089"/>
                  <a:pt x="5029492" y="665458"/>
                  <a:pt x="5032063" y="675361"/>
                </a:cubicBezTo>
                <a:lnTo>
                  <a:pt x="5061503" y="789613"/>
                </a:lnTo>
                <a:cubicBezTo>
                  <a:pt x="5079167" y="793814"/>
                  <a:pt x="5096662" y="798518"/>
                  <a:pt x="5114158" y="803895"/>
                </a:cubicBezTo>
                <a:lnTo>
                  <a:pt x="5193899" y="719046"/>
                </a:lnTo>
                <a:cubicBezTo>
                  <a:pt x="5201008" y="711364"/>
                  <a:pt x="5212169" y="708947"/>
                  <a:pt x="5221825" y="712997"/>
                </a:cubicBezTo>
                <a:lnTo>
                  <a:pt x="5233938" y="718038"/>
                </a:lnTo>
                <a:cubicBezTo>
                  <a:pt x="5277397" y="735957"/>
                  <a:pt x="5319410" y="757190"/>
                  <a:pt x="5359605" y="781548"/>
                </a:cubicBezTo>
                <a:lnTo>
                  <a:pt x="5370541" y="788101"/>
                </a:lnTo>
                <a:cubicBezTo>
                  <a:pt x="5379425" y="793411"/>
                  <a:pt x="5384161" y="803603"/>
                  <a:pt x="5382485" y="813808"/>
                </a:cubicBezTo>
                <a:lnTo>
                  <a:pt x="5362802" y="930077"/>
                </a:lnTo>
                <a:cubicBezTo>
                  <a:pt x="5376597" y="940326"/>
                  <a:pt x="5389887" y="951079"/>
                  <a:pt x="5402840" y="962000"/>
                </a:cubicBezTo>
                <a:lnTo>
                  <a:pt x="5510507" y="916971"/>
                </a:lnTo>
                <a:cubicBezTo>
                  <a:pt x="5520088" y="912787"/>
                  <a:pt x="5531270" y="915074"/>
                  <a:pt x="5538433" y="922684"/>
                </a:cubicBezTo>
                <a:lnTo>
                  <a:pt x="5547349" y="931925"/>
                </a:lnTo>
                <a:cubicBezTo>
                  <a:pt x="5580246" y="965926"/>
                  <a:pt x="5610502" y="1002379"/>
                  <a:pt x="5637856" y="1040969"/>
                </a:cubicBezTo>
                <a:lnTo>
                  <a:pt x="5645090" y="1051554"/>
                </a:lnTo>
                <a:cubicBezTo>
                  <a:pt x="5650890" y="1060133"/>
                  <a:pt x="5650890" y="1071371"/>
                  <a:pt x="5645090" y="1079949"/>
                </a:cubicBezTo>
                <a:lnTo>
                  <a:pt x="5580154" y="1177400"/>
                </a:lnTo>
                <a:cubicBezTo>
                  <a:pt x="5584527" y="1185129"/>
                  <a:pt x="5588565" y="1192186"/>
                  <a:pt x="5592266" y="1199410"/>
                </a:cubicBezTo>
                <a:cubicBezTo>
                  <a:pt x="5595967" y="1206635"/>
                  <a:pt x="5599668" y="1213860"/>
                  <a:pt x="5603370" y="1221757"/>
                </a:cubicBezTo>
                <a:lnTo>
                  <a:pt x="5721130" y="1224109"/>
                </a:lnTo>
                <a:cubicBezTo>
                  <a:pt x="5731580" y="1224443"/>
                  <a:pt x="5740774" y="1231097"/>
                  <a:pt x="5744346" y="1240911"/>
                </a:cubicBezTo>
                <a:lnTo>
                  <a:pt x="5748719" y="1253008"/>
                </a:lnTo>
                <a:cubicBezTo>
                  <a:pt x="5765221" y="1297574"/>
                  <a:pt x="5778215" y="1343358"/>
                  <a:pt x="5787580" y="1389943"/>
                </a:cubicBezTo>
                <a:lnTo>
                  <a:pt x="5790103" y="1402545"/>
                </a:lnTo>
                <a:cubicBezTo>
                  <a:pt x="5792269" y="1412742"/>
                  <a:pt x="5787836" y="1423207"/>
                  <a:pt x="5779000" y="1428755"/>
                </a:cubicBezTo>
                <a:lnTo>
                  <a:pt x="5680418" y="1491258"/>
                </a:lnTo>
                <a:cubicBezTo>
                  <a:pt x="5682101" y="1508060"/>
                  <a:pt x="5683278" y="1524862"/>
                  <a:pt x="5683783" y="1541664"/>
                </a:cubicBezTo>
                <a:lnTo>
                  <a:pt x="5790608" y="1592069"/>
                </a:lnTo>
                <a:cubicBezTo>
                  <a:pt x="5800009" y="1596423"/>
                  <a:pt x="5805759" y="1606105"/>
                  <a:pt x="5805075" y="1616432"/>
                </a:cubicBezTo>
                <a:lnTo>
                  <a:pt x="5805076" y="1629202"/>
                </a:lnTo>
                <a:cubicBezTo>
                  <a:pt x="5802140" y="1676115"/>
                  <a:pt x="5795616" y="1722737"/>
                  <a:pt x="5785561" y="1768657"/>
                </a:cubicBezTo>
                <a:lnTo>
                  <a:pt x="5782870" y="1781258"/>
                </a:lnTo>
                <a:cubicBezTo>
                  <a:pt x="5780531" y="1791481"/>
                  <a:pt x="5772209" y="1799261"/>
                  <a:pt x="5761841" y="1800916"/>
                </a:cubicBezTo>
                <a:lnTo>
                  <a:pt x="5646604" y="1817718"/>
                </a:lnTo>
                <a:cubicBezTo>
                  <a:pt x="5641053" y="1834520"/>
                  <a:pt x="5634996" y="1851322"/>
                  <a:pt x="5628267" y="1868124"/>
                </a:cubicBezTo>
                <a:lnTo>
                  <a:pt x="5705484" y="1957343"/>
                </a:lnTo>
                <a:cubicBezTo>
                  <a:pt x="5712145" y="1965184"/>
                  <a:pt x="5713407" y="1976266"/>
                  <a:pt x="5708681" y="1985402"/>
                </a:cubicBezTo>
                <a:lnTo>
                  <a:pt x="5702961" y="1996659"/>
                </a:lnTo>
                <a:cubicBezTo>
                  <a:pt x="5681757" y="2037611"/>
                  <a:pt x="5657520" y="2076925"/>
                  <a:pt x="5630454" y="2114272"/>
                </a:cubicBezTo>
                <a:lnTo>
                  <a:pt x="5622716" y="2124857"/>
                </a:lnTo>
                <a:cubicBezTo>
                  <a:pt x="5616541" y="2133441"/>
                  <a:pt x="5605659" y="2137265"/>
                  <a:pt x="5595463" y="2134434"/>
                </a:cubicBezTo>
                <a:lnTo>
                  <a:pt x="5484095" y="2103351"/>
                </a:lnTo>
                <a:cubicBezTo>
                  <a:pt x="5470973" y="2118304"/>
                  <a:pt x="5457010" y="2132754"/>
                  <a:pt x="5442711" y="2146699"/>
                </a:cubicBezTo>
                <a:lnTo>
                  <a:pt x="5476356" y="2259608"/>
                </a:lnTo>
                <a:cubicBezTo>
                  <a:pt x="5479344" y="2269443"/>
                  <a:pt x="5476008" y="2280104"/>
                  <a:pt x="5467945" y="2286491"/>
                </a:cubicBezTo>
                <a:lnTo>
                  <a:pt x="5458019" y="2294388"/>
                </a:lnTo>
                <a:cubicBezTo>
                  <a:pt x="5422832" y="2322524"/>
                  <a:pt x="5385608" y="2348020"/>
                  <a:pt x="5346652" y="2370668"/>
                </a:cubicBezTo>
                <a:lnTo>
                  <a:pt x="5335380" y="2377221"/>
                </a:lnTo>
                <a:cubicBezTo>
                  <a:pt x="5326193" y="2382560"/>
                  <a:pt x="5314647" y="2381622"/>
                  <a:pt x="5306445" y="2374868"/>
                </a:cubicBezTo>
                <a:lnTo>
                  <a:pt x="5217451" y="2301276"/>
                </a:lnTo>
                <a:cubicBezTo>
                  <a:pt x="5197600" y="2310573"/>
                  <a:pt x="5177413" y="2318974"/>
                  <a:pt x="5156889" y="2326479"/>
                </a:cubicBezTo>
                <a:lnTo>
                  <a:pt x="5142084" y="2444092"/>
                </a:lnTo>
                <a:cubicBezTo>
                  <a:pt x="5140769" y="2454293"/>
                  <a:pt x="5133378" y="2462672"/>
                  <a:pt x="5123411" y="2465262"/>
                </a:cubicBezTo>
                <a:lnTo>
                  <a:pt x="5111130" y="2468455"/>
                </a:lnTo>
                <a:cubicBezTo>
                  <a:pt x="5068647" y="2479544"/>
                  <a:pt x="5025409" y="2487518"/>
                  <a:pt x="4981762" y="2492313"/>
                </a:cubicBezTo>
                <a:lnTo>
                  <a:pt x="4968640" y="2493825"/>
                </a:lnTo>
                <a:lnTo>
                  <a:pt x="4965276" y="2494666"/>
                </a:lnTo>
                <a:cubicBezTo>
                  <a:pt x="4955736" y="2494613"/>
                  <a:pt x="4947029" y="2489228"/>
                  <a:pt x="4942733" y="2480720"/>
                </a:cubicBezTo>
                <a:lnTo>
                  <a:pt x="4892264" y="2377388"/>
                </a:lnTo>
                <a:cubicBezTo>
                  <a:pt x="4868208" y="2377388"/>
                  <a:pt x="4844487" y="2377388"/>
                  <a:pt x="4820935" y="2375372"/>
                </a:cubicBezTo>
                <a:lnTo>
                  <a:pt x="4760204" y="2476183"/>
                </a:lnTo>
                <a:cubicBezTo>
                  <a:pt x="4754752" y="2484985"/>
                  <a:pt x="4744521" y="2489629"/>
                  <a:pt x="4734297" y="2487945"/>
                </a:cubicBezTo>
                <a:lnTo>
                  <a:pt x="4721680" y="2485761"/>
                </a:lnTo>
                <a:cubicBezTo>
                  <a:pt x="4679412" y="2478469"/>
                  <a:pt x="4637703" y="2468252"/>
                  <a:pt x="4596854" y="2455181"/>
                </a:cubicBezTo>
                <a:lnTo>
                  <a:pt x="4584405" y="2451317"/>
                </a:lnTo>
                <a:cubicBezTo>
                  <a:pt x="4574575" y="2447851"/>
                  <a:pt x="4567892" y="2438705"/>
                  <a:pt x="4567583" y="2428298"/>
                </a:cubicBezTo>
                <a:lnTo>
                  <a:pt x="4562704" y="2312869"/>
                </a:lnTo>
                <a:cubicBezTo>
                  <a:pt x="4539488" y="2302956"/>
                  <a:pt x="4516778" y="2292035"/>
                  <a:pt x="4495412" y="2280106"/>
                </a:cubicBezTo>
                <a:lnTo>
                  <a:pt x="4399185" y="2347313"/>
                </a:lnTo>
                <a:cubicBezTo>
                  <a:pt x="4390558" y="2353182"/>
                  <a:pt x="4379214" y="2353182"/>
                  <a:pt x="4370586" y="2347313"/>
                </a:cubicBezTo>
                <a:lnTo>
                  <a:pt x="4359988" y="2340089"/>
                </a:lnTo>
                <a:cubicBezTo>
                  <a:pt x="4325105" y="2316519"/>
                  <a:pt x="4291886" y="2290583"/>
                  <a:pt x="4260565" y="2262464"/>
                </a:cubicBezTo>
                <a:lnTo>
                  <a:pt x="4250807" y="2253727"/>
                </a:lnTo>
                <a:cubicBezTo>
                  <a:pt x="4242955" y="2246668"/>
                  <a:pt x="4240336" y="2235470"/>
                  <a:pt x="4244246" y="2225668"/>
                </a:cubicBezTo>
                <a:lnTo>
                  <a:pt x="4286977" y="2117968"/>
                </a:lnTo>
                <a:cubicBezTo>
                  <a:pt x="4269481" y="2099038"/>
                  <a:pt x="4252658" y="2079044"/>
                  <a:pt x="4236508" y="2057986"/>
                </a:cubicBezTo>
                <a:lnTo>
                  <a:pt x="4122280" y="2079660"/>
                </a:lnTo>
                <a:cubicBezTo>
                  <a:pt x="4111964" y="2081674"/>
                  <a:pt x="4101485" y="2077045"/>
                  <a:pt x="4096037" y="2068067"/>
                </a:cubicBezTo>
                <a:lnTo>
                  <a:pt x="4089307" y="2056977"/>
                </a:lnTo>
                <a:cubicBezTo>
                  <a:pt x="4076859" y="2036647"/>
                  <a:pt x="4066933" y="2019341"/>
                  <a:pt x="4058185" y="2002540"/>
                </a:cubicBezTo>
                <a:cubicBezTo>
                  <a:pt x="4049437" y="1985738"/>
                  <a:pt x="4041362" y="1967760"/>
                  <a:pt x="4031106" y="1945917"/>
                </a:cubicBezTo>
                <a:lnTo>
                  <a:pt x="4025892" y="1933988"/>
                </a:lnTo>
                <a:cubicBezTo>
                  <a:pt x="4021714" y="1924367"/>
                  <a:pt x="4023849" y="1913173"/>
                  <a:pt x="4031276" y="1905760"/>
                </a:cubicBezTo>
                <a:lnTo>
                  <a:pt x="4114374" y="1824607"/>
                </a:lnTo>
                <a:cubicBezTo>
                  <a:pt x="4106153" y="1799941"/>
                  <a:pt x="4099191" y="1774874"/>
                  <a:pt x="4093513" y="1749503"/>
                </a:cubicBezTo>
                <a:lnTo>
                  <a:pt x="3980469" y="1722956"/>
                </a:lnTo>
                <a:cubicBezTo>
                  <a:pt x="3970228" y="1720566"/>
                  <a:pt x="3962569" y="1712044"/>
                  <a:pt x="3961291" y="1701617"/>
                </a:cubicBezTo>
                <a:lnTo>
                  <a:pt x="3959609" y="1688680"/>
                </a:lnTo>
                <a:cubicBezTo>
                  <a:pt x="3954406" y="1646883"/>
                  <a:pt x="3952046" y="1604782"/>
                  <a:pt x="3952544" y="1562666"/>
                </a:cubicBezTo>
                <a:lnTo>
                  <a:pt x="3952544" y="1549897"/>
                </a:lnTo>
                <a:cubicBezTo>
                  <a:pt x="3952715" y="1539366"/>
                  <a:pt x="3959424" y="1530052"/>
                  <a:pt x="3969367" y="1526542"/>
                </a:cubicBezTo>
                <a:lnTo>
                  <a:pt x="4077027" y="1484874"/>
                </a:lnTo>
                <a:cubicBezTo>
                  <a:pt x="4079718" y="1460007"/>
                  <a:pt x="4083756" y="1434468"/>
                  <a:pt x="4088803" y="1410441"/>
                </a:cubicBezTo>
                <a:lnTo>
                  <a:pt x="3996620" y="1340546"/>
                </a:lnTo>
                <a:cubicBezTo>
                  <a:pt x="3988181" y="1334196"/>
                  <a:pt x="3984674" y="1323217"/>
                  <a:pt x="3987872" y="1313159"/>
                </a:cubicBezTo>
                <a:lnTo>
                  <a:pt x="3991742" y="1300557"/>
                </a:lnTo>
                <a:cubicBezTo>
                  <a:pt x="4004372" y="1259683"/>
                  <a:pt x="4019773" y="1219714"/>
                  <a:pt x="4037829" y="1180928"/>
                </a:cubicBezTo>
                <a:lnTo>
                  <a:pt x="4043213" y="1169335"/>
                </a:lnTo>
                <a:cubicBezTo>
                  <a:pt x="4047520" y="1159880"/>
                  <a:pt x="4057226" y="1154064"/>
                  <a:pt x="4067606" y="1154717"/>
                </a:cubicBezTo>
                <a:lnTo>
                  <a:pt x="4185366" y="1162110"/>
                </a:lnTo>
                <a:cubicBezTo>
                  <a:pt x="4197479" y="1141780"/>
                  <a:pt x="4210601" y="1121954"/>
                  <a:pt x="4224563" y="1102464"/>
                </a:cubicBezTo>
                <a:lnTo>
                  <a:pt x="4168880" y="1001653"/>
                </a:lnTo>
                <a:cubicBezTo>
                  <a:pt x="4163748" y="992391"/>
                  <a:pt x="4164957" y="980913"/>
                  <a:pt x="4171908" y="972922"/>
                </a:cubicBezTo>
                <a:lnTo>
                  <a:pt x="4180656" y="963008"/>
                </a:lnTo>
                <a:cubicBezTo>
                  <a:pt x="4209520" y="930009"/>
                  <a:pt x="4240722" y="899126"/>
                  <a:pt x="4274023" y="870598"/>
                </a:cubicBezTo>
                <a:lnTo>
                  <a:pt x="4283780" y="862197"/>
                </a:lnTo>
                <a:cubicBezTo>
                  <a:pt x="4291613" y="855501"/>
                  <a:pt x="4302736" y="854237"/>
                  <a:pt x="4311875" y="859005"/>
                </a:cubicBezTo>
                <a:lnTo>
                  <a:pt x="4416345" y="913611"/>
                </a:lnTo>
                <a:cubicBezTo>
                  <a:pt x="4434177" y="901178"/>
                  <a:pt x="4452682" y="889248"/>
                  <a:pt x="4471524" y="878327"/>
                </a:cubicBezTo>
                <a:lnTo>
                  <a:pt x="4461766" y="763066"/>
                </a:lnTo>
                <a:cubicBezTo>
                  <a:pt x="4461018" y="752820"/>
                  <a:pt x="4466532" y="743135"/>
                  <a:pt x="4475729" y="738536"/>
                </a:cubicBezTo>
                <a:lnTo>
                  <a:pt x="4487674" y="732991"/>
                </a:lnTo>
                <a:cubicBezTo>
                  <a:pt x="4528575" y="714006"/>
                  <a:pt x="4570799" y="698003"/>
                  <a:pt x="4614014" y="685106"/>
                </a:cubicBezTo>
                <a:lnTo>
                  <a:pt x="4626126" y="681578"/>
                </a:lnTo>
                <a:cubicBezTo>
                  <a:pt x="4636025" y="678567"/>
                  <a:pt x="4646762" y="681897"/>
                  <a:pt x="4653211" y="689978"/>
                </a:cubicBezTo>
                <a:lnTo>
                  <a:pt x="4726391" y="782389"/>
                </a:lnTo>
                <a:cubicBezTo>
                  <a:pt x="4746073" y="778524"/>
                  <a:pt x="4765925" y="775500"/>
                  <a:pt x="4785607" y="773316"/>
                </a:cubicBezTo>
                <a:lnTo>
                  <a:pt x="4823627" y="664104"/>
                </a:lnTo>
                <a:cubicBezTo>
                  <a:pt x="4827221" y="654234"/>
                  <a:pt x="4836499" y="647568"/>
                  <a:pt x="4847011" y="647302"/>
                </a:cubicBezTo>
                <a:close/>
                <a:moveTo>
                  <a:pt x="2821035" y="500622"/>
                </a:moveTo>
                <a:cubicBezTo>
                  <a:pt x="2834971" y="500622"/>
                  <a:pt x="2846270" y="511906"/>
                  <a:pt x="2846270" y="525825"/>
                </a:cubicBezTo>
                <a:lnTo>
                  <a:pt x="2846270" y="671330"/>
                </a:lnTo>
                <a:cubicBezTo>
                  <a:pt x="2846549" y="685246"/>
                  <a:pt x="2835478" y="696753"/>
                  <a:pt x="2821544" y="697032"/>
                </a:cubicBezTo>
                <a:cubicBezTo>
                  <a:pt x="2821374" y="697035"/>
                  <a:pt x="2821204" y="697037"/>
                  <a:pt x="2821035" y="697037"/>
                </a:cubicBezTo>
                <a:cubicBezTo>
                  <a:pt x="2807096" y="697037"/>
                  <a:pt x="2795799" y="685753"/>
                  <a:pt x="2795799" y="671834"/>
                </a:cubicBezTo>
                <a:lnTo>
                  <a:pt x="2795799" y="525825"/>
                </a:lnTo>
                <a:cubicBezTo>
                  <a:pt x="2795799" y="511906"/>
                  <a:pt x="2807096" y="500622"/>
                  <a:pt x="2821035" y="500622"/>
                </a:cubicBezTo>
                <a:close/>
                <a:moveTo>
                  <a:pt x="3759129" y="468821"/>
                </a:moveTo>
                <a:cubicBezTo>
                  <a:pt x="3765555" y="468185"/>
                  <a:pt x="3772224" y="469998"/>
                  <a:pt x="3777614" y="474410"/>
                </a:cubicBezTo>
                <a:cubicBezTo>
                  <a:pt x="3778561" y="475185"/>
                  <a:pt x="3779449" y="476028"/>
                  <a:pt x="3780273" y="476931"/>
                </a:cubicBezTo>
                <a:lnTo>
                  <a:pt x="3926633" y="615715"/>
                </a:lnTo>
                <a:cubicBezTo>
                  <a:pt x="3936764" y="625274"/>
                  <a:pt x="3937217" y="641225"/>
                  <a:pt x="3927645" y="651342"/>
                </a:cubicBezTo>
                <a:cubicBezTo>
                  <a:pt x="3923000" y="656253"/>
                  <a:pt x="3916574" y="659096"/>
                  <a:pt x="3909810" y="659231"/>
                </a:cubicBezTo>
                <a:lnTo>
                  <a:pt x="3908800" y="659231"/>
                </a:lnTo>
                <a:cubicBezTo>
                  <a:pt x="3902501" y="659090"/>
                  <a:pt x="3896489" y="656568"/>
                  <a:pt x="3891977" y="652175"/>
                </a:cubicBezTo>
                <a:lnTo>
                  <a:pt x="3745618" y="513391"/>
                </a:lnTo>
                <a:cubicBezTo>
                  <a:pt x="3734840" y="504567"/>
                  <a:pt x="3733266" y="488687"/>
                  <a:pt x="3742101" y="477923"/>
                </a:cubicBezTo>
                <a:cubicBezTo>
                  <a:pt x="3746519" y="472541"/>
                  <a:pt x="3752702" y="469457"/>
                  <a:pt x="3759129" y="468821"/>
                </a:cubicBezTo>
                <a:close/>
                <a:moveTo>
                  <a:pt x="2887653" y="433582"/>
                </a:moveTo>
                <a:lnTo>
                  <a:pt x="3034013" y="433582"/>
                </a:lnTo>
                <a:cubicBezTo>
                  <a:pt x="3047949" y="433582"/>
                  <a:pt x="3059247" y="444866"/>
                  <a:pt x="3059247" y="458785"/>
                </a:cubicBezTo>
                <a:cubicBezTo>
                  <a:pt x="3059247" y="472704"/>
                  <a:pt x="3047949" y="483988"/>
                  <a:pt x="3034013" y="483988"/>
                </a:cubicBezTo>
                <a:lnTo>
                  <a:pt x="2887653" y="483988"/>
                </a:lnTo>
                <a:cubicBezTo>
                  <a:pt x="2873717" y="483988"/>
                  <a:pt x="2862419" y="472704"/>
                  <a:pt x="2862419" y="458785"/>
                </a:cubicBezTo>
                <a:cubicBezTo>
                  <a:pt x="2862419" y="444866"/>
                  <a:pt x="2873717" y="433582"/>
                  <a:pt x="2887653" y="433582"/>
                </a:cubicBezTo>
                <a:close/>
                <a:moveTo>
                  <a:pt x="2607553" y="433582"/>
                </a:moveTo>
                <a:lnTo>
                  <a:pt x="2753912" y="433582"/>
                </a:lnTo>
                <a:cubicBezTo>
                  <a:pt x="2767849" y="433582"/>
                  <a:pt x="2779146" y="444866"/>
                  <a:pt x="2779146" y="458785"/>
                </a:cubicBezTo>
                <a:cubicBezTo>
                  <a:pt x="2779146" y="472704"/>
                  <a:pt x="2767849" y="483988"/>
                  <a:pt x="2753912" y="483988"/>
                </a:cubicBezTo>
                <a:lnTo>
                  <a:pt x="2607553" y="483988"/>
                </a:lnTo>
                <a:cubicBezTo>
                  <a:pt x="2593615" y="483988"/>
                  <a:pt x="2582317" y="472704"/>
                  <a:pt x="2582317" y="458785"/>
                </a:cubicBezTo>
                <a:cubicBezTo>
                  <a:pt x="2582317" y="444866"/>
                  <a:pt x="2593615" y="433582"/>
                  <a:pt x="2607553" y="433582"/>
                </a:cubicBezTo>
                <a:close/>
                <a:moveTo>
                  <a:pt x="5840419" y="351185"/>
                </a:moveTo>
                <a:cubicBezTo>
                  <a:pt x="5846844" y="350535"/>
                  <a:pt x="5853518" y="352333"/>
                  <a:pt x="5858917" y="356733"/>
                </a:cubicBezTo>
                <a:cubicBezTo>
                  <a:pt x="5869166" y="365085"/>
                  <a:pt x="5871218" y="379924"/>
                  <a:pt x="5863619" y="390738"/>
                </a:cubicBezTo>
                <a:lnTo>
                  <a:pt x="5742493" y="551533"/>
                </a:lnTo>
                <a:cubicBezTo>
                  <a:pt x="5737640" y="558045"/>
                  <a:pt x="5729927" y="561803"/>
                  <a:pt x="5721801" y="561614"/>
                </a:cubicBezTo>
                <a:cubicBezTo>
                  <a:pt x="5716258" y="561640"/>
                  <a:pt x="5710866" y="559806"/>
                  <a:pt x="5706492" y="556405"/>
                </a:cubicBezTo>
                <a:cubicBezTo>
                  <a:pt x="5695398" y="548002"/>
                  <a:pt x="5693215" y="532213"/>
                  <a:pt x="5701613" y="521121"/>
                </a:cubicBezTo>
                <a:lnTo>
                  <a:pt x="5823412" y="360327"/>
                </a:lnTo>
                <a:cubicBezTo>
                  <a:pt x="5827817" y="354934"/>
                  <a:pt x="5833994" y="351836"/>
                  <a:pt x="5840419" y="351185"/>
                </a:cubicBezTo>
                <a:close/>
                <a:moveTo>
                  <a:pt x="2821035" y="220367"/>
                </a:moveTo>
                <a:cubicBezTo>
                  <a:pt x="2834971" y="220367"/>
                  <a:pt x="2846270" y="231651"/>
                  <a:pt x="2846270" y="245570"/>
                </a:cubicBezTo>
                <a:lnTo>
                  <a:pt x="2846270" y="391747"/>
                </a:lnTo>
                <a:cubicBezTo>
                  <a:pt x="2846270" y="405666"/>
                  <a:pt x="2834971" y="416950"/>
                  <a:pt x="2821035" y="416950"/>
                </a:cubicBezTo>
                <a:cubicBezTo>
                  <a:pt x="2807098" y="416950"/>
                  <a:pt x="2795799" y="405666"/>
                  <a:pt x="2795799" y="391747"/>
                </a:cubicBezTo>
                <a:lnTo>
                  <a:pt x="2795799" y="245570"/>
                </a:lnTo>
                <a:cubicBezTo>
                  <a:pt x="2795799" y="231651"/>
                  <a:pt x="2807098" y="220367"/>
                  <a:pt x="2821035" y="220367"/>
                </a:cubicBezTo>
                <a:close/>
                <a:moveTo>
                  <a:pt x="4122524" y="185990"/>
                </a:moveTo>
                <a:cubicBezTo>
                  <a:pt x="4128750" y="187708"/>
                  <a:pt x="4134320" y="191798"/>
                  <a:pt x="4137757" y="197853"/>
                </a:cubicBezTo>
                <a:lnTo>
                  <a:pt x="4237014" y="373433"/>
                </a:lnTo>
                <a:cubicBezTo>
                  <a:pt x="4243495" y="385335"/>
                  <a:pt x="4239320" y="400227"/>
                  <a:pt x="4227593" y="407037"/>
                </a:cubicBezTo>
                <a:cubicBezTo>
                  <a:pt x="4223694" y="409447"/>
                  <a:pt x="4219223" y="410781"/>
                  <a:pt x="4214639" y="410901"/>
                </a:cubicBezTo>
                <a:cubicBezTo>
                  <a:pt x="4205513" y="410969"/>
                  <a:pt x="4197071" y="406077"/>
                  <a:pt x="4192600" y="398132"/>
                </a:cubicBezTo>
                <a:lnTo>
                  <a:pt x="4093850" y="222719"/>
                </a:lnTo>
                <a:cubicBezTo>
                  <a:pt x="4086974" y="210610"/>
                  <a:pt x="4091230" y="195226"/>
                  <a:pt x="4103355" y="188360"/>
                </a:cubicBezTo>
                <a:cubicBezTo>
                  <a:pt x="4109417" y="184926"/>
                  <a:pt x="4116299" y="184272"/>
                  <a:pt x="4122524" y="185990"/>
                </a:cubicBezTo>
                <a:close/>
                <a:moveTo>
                  <a:pt x="5452512" y="113710"/>
                </a:moveTo>
                <a:cubicBezTo>
                  <a:pt x="5465755" y="118046"/>
                  <a:pt x="5472970" y="132284"/>
                  <a:pt x="5468628" y="145510"/>
                </a:cubicBezTo>
                <a:cubicBezTo>
                  <a:pt x="5468336" y="146398"/>
                  <a:pt x="5467995" y="147269"/>
                  <a:pt x="5467607" y="148120"/>
                </a:cubicBezTo>
                <a:lnTo>
                  <a:pt x="5394596" y="335293"/>
                </a:lnTo>
                <a:cubicBezTo>
                  <a:pt x="5391019" y="345250"/>
                  <a:pt x="5381634" y="351946"/>
                  <a:pt x="5371044" y="352095"/>
                </a:cubicBezTo>
                <a:cubicBezTo>
                  <a:pt x="5367882" y="352111"/>
                  <a:pt x="5364745" y="351541"/>
                  <a:pt x="5361791" y="350415"/>
                </a:cubicBezTo>
                <a:cubicBezTo>
                  <a:pt x="5348847" y="345341"/>
                  <a:pt x="5342451" y="330764"/>
                  <a:pt x="5347492" y="317819"/>
                </a:cubicBezTo>
                <a:lnTo>
                  <a:pt x="5420671" y="129806"/>
                </a:lnTo>
                <a:cubicBezTo>
                  <a:pt x="5425013" y="116579"/>
                  <a:pt x="5439269" y="109373"/>
                  <a:pt x="5452512" y="113710"/>
                </a:cubicBezTo>
                <a:close/>
                <a:moveTo>
                  <a:pt x="4546724" y="21967"/>
                </a:moveTo>
                <a:cubicBezTo>
                  <a:pt x="4559601" y="19802"/>
                  <a:pt x="4572004" y="27806"/>
                  <a:pt x="4575320" y="40420"/>
                </a:cubicBezTo>
                <a:lnTo>
                  <a:pt x="4617546" y="237673"/>
                </a:lnTo>
                <a:cubicBezTo>
                  <a:pt x="4620693" y="251312"/>
                  <a:pt x="4612187" y="264920"/>
                  <a:pt x="4598536" y="268085"/>
                </a:cubicBezTo>
                <a:cubicBezTo>
                  <a:pt x="4596634" y="268284"/>
                  <a:pt x="4594717" y="268284"/>
                  <a:pt x="4592816" y="268085"/>
                </a:cubicBezTo>
                <a:cubicBezTo>
                  <a:pt x="4580875" y="268103"/>
                  <a:pt x="4570555" y="259760"/>
                  <a:pt x="4568087" y="248090"/>
                </a:cubicBezTo>
                <a:lnTo>
                  <a:pt x="4526029" y="51005"/>
                </a:lnTo>
                <a:cubicBezTo>
                  <a:pt x="4523716" y="37279"/>
                  <a:pt x="4532981" y="24278"/>
                  <a:pt x="4546724" y="21967"/>
                </a:cubicBezTo>
                <a:close/>
                <a:moveTo>
                  <a:pt x="5006660" y="95"/>
                </a:moveTo>
                <a:cubicBezTo>
                  <a:pt x="5020596" y="1302"/>
                  <a:pt x="5030915" y="13563"/>
                  <a:pt x="5029707" y="27482"/>
                </a:cubicBezTo>
                <a:lnTo>
                  <a:pt x="5012884" y="229104"/>
                </a:lnTo>
                <a:cubicBezTo>
                  <a:pt x="5011479" y="242107"/>
                  <a:pt x="5000229" y="251800"/>
                  <a:pt x="4987145" y="251283"/>
                </a:cubicBezTo>
                <a:lnTo>
                  <a:pt x="4985462" y="251283"/>
                </a:lnTo>
                <a:cubicBezTo>
                  <a:pt x="4971574" y="250133"/>
                  <a:pt x="4961248" y="237956"/>
                  <a:pt x="4962399" y="224084"/>
                </a:cubicBezTo>
                <a:cubicBezTo>
                  <a:pt x="4962404" y="224022"/>
                  <a:pt x="4962410" y="223959"/>
                  <a:pt x="4962415" y="223896"/>
                </a:cubicBezTo>
                <a:lnTo>
                  <a:pt x="4979238" y="23114"/>
                </a:lnTo>
                <a:cubicBezTo>
                  <a:pt x="4980446" y="9195"/>
                  <a:pt x="4992723" y="-1111"/>
                  <a:pt x="5006660" y="95"/>
                </a:cubicBezTo>
                <a:close/>
              </a:path>
            </a:pathLst>
          </a:custGeom>
          <a:solidFill>
            <a:schemeClr val="bg1">
              <a:lumMod val="85000"/>
            </a:schemeClr>
          </a:solidFill>
          <a:ln w="9525" cap="flat">
            <a:noFill/>
            <a:prstDash val="solid"/>
            <a:miter/>
          </a:ln>
        </p:spPr>
        <p:txBody>
          <a:bodyPr rtlCol="0" anchor="ctr"/>
          <a:lstStyle/>
          <a:p>
            <a:endParaRPr lang="en-US"/>
          </a:p>
        </p:txBody>
      </p:sp>
      <p:grpSp>
        <p:nvGrpSpPr>
          <p:cNvPr id="19" name="Graphic 6">
            <a:extLst>
              <a:ext uri="{FF2B5EF4-FFF2-40B4-BE49-F238E27FC236}">
                <a16:creationId xmlns:a16="http://schemas.microsoft.com/office/drawing/2014/main" id="{1F37EA19-ED47-D048-AA12-6EFC3EB35351}"/>
              </a:ext>
            </a:extLst>
          </p:cNvPr>
          <p:cNvGrpSpPr/>
          <p:nvPr userDrawn="1"/>
        </p:nvGrpSpPr>
        <p:grpSpPr>
          <a:xfrm>
            <a:off x="599653" y="540859"/>
            <a:ext cx="3886954" cy="988208"/>
            <a:chOff x="706016" y="2491589"/>
            <a:chExt cx="5389984" cy="1370334"/>
          </a:xfrm>
        </p:grpSpPr>
        <p:sp>
          <p:nvSpPr>
            <p:cNvPr id="20" name="Freeform 19">
              <a:extLst>
                <a:ext uri="{FF2B5EF4-FFF2-40B4-BE49-F238E27FC236}">
                  <a16:creationId xmlns:a16="http://schemas.microsoft.com/office/drawing/2014/main" id="{724C164A-F7B9-EC48-9FE4-C0C6856ADA8E}"/>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6213805-89C3-7E4A-815B-8FECC59FCD8B}"/>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0BF5089-C34F-0845-8FFC-3E391C3AB415}"/>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D21237C-9F7D-AF48-A781-CA475EB457E1}"/>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3629434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8395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p:spPr>
        <p:txBody>
          <a:bodyPr anchor="b">
            <a:normAutofit/>
          </a:bodyPr>
          <a:lstStyle>
            <a:lvl1pPr algn="r">
              <a:defRPr sz="4800">
                <a:solidFill>
                  <a:schemeClr val="accent6">
                    <a:lumMod val="75000"/>
                  </a:schemeClr>
                </a:solidFill>
              </a:defRPr>
            </a:lvl1pPr>
          </a:lstStyle>
          <a:p>
            <a:r>
              <a:rPr lang="en-US"/>
              <a:t>Click to edit Master title style</a:t>
            </a:r>
          </a:p>
        </p:txBody>
      </p:sp>
      <p:sp>
        <p:nvSpPr>
          <p:cNvPr id="30" name="Subtitle 2"/>
          <p:cNvSpPr>
            <a:spLocks noGrp="1"/>
          </p:cNvSpPr>
          <p:nvPr>
            <p:ph type="subTitle" idx="1"/>
          </p:nvPr>
        </p:nvSpPr>
        <p:spPr>
          <a:xfrm>
            <a:off x="965771" y="4173538"/>
            <a:ext cx="10260458" cy="1014911"/>
          </a:xfrm>
        </p:spPr>
        <p:txBody>
          <a:bodyPr/>
          <a:lstStyle>
            <a:lvl1pPr marL="0" indent="0" algn="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0067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mp;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7317ED-9461-A36F-668E-97F8FE122707}"/>
              </a:ext>
            </a:extLst>
          </p:cNvPr>
          <p:cNvSpPr/>
          <p:nvPr userDrawn="1"/>
        </p:nvSpPr>
        <p:spPr>
          <a:xfrm>
            <a:off x="0" y="-1"/>
            <a:ext cx="12183730" cy="12265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58F104F-BF79-6B6C-C749-35883CA31BB1}"/>
              </a:ext>
            </a:extLst>
          </p:cNvPr>
          <p:cNvSpPr>
            <a:spLocks noGrp="1"/>
          </p:cNvSpPr>
          <p:nvPr>
            <p:ph type="title" hasCustomPrompt="1"/>
          </p:nvPr>
        </p:nvSpPr>
        <p:spPr>
          <a:xfrm>
            <a:off x="838200" y="201776"/>
            <a:ext cx="10515600" cy="822960"/>
          </a:xfrm>
        </p:spPr>
        <p:txBody>
          <a:bodyPr/>
          <a:lstStyle>
            <a:lvl1pPr>
              <a:defRPr>
                <a:solidFill>
                  <a:schemeClr val="bg1"/>
                </a:solidFill>
              </a:defRPr>
            </a:lvl1pPr>
          </a:lstStyle>
          <a:p>
            <a:r>
              <a:rPr lang="en-US"/>
              <a:t>Slide title</a:t>
            </a:r>
          </a:p>
        </p:txBody>
      </p:sp>
      <p:pic>
        <p:nvPicPr>
          <p:cNvPr id="4" name="Picture 3">
            <a:extLst>
              <a:ext uri="{FF2B5EF4-FFF2-40B4-BE49-F238E27FC236}">
                <a16:creationId xmlns:a16="http://schemas.microsoft.com/office/drawing/2014/main" id="{D1A64F92-8CA7-CA57-BF75-FEBD512E5D46}"/>
              </a:ext>
            </a:extLst>
          </p:cNvPr>
          <p:cNvPicPr>
            <a:picLocks noChangeAspect="1"/>
          </p:cNvPicPr>
          <p:nvPr userDrawn="1"/>
        </p:nvPicPr>
        <p:blipFill rotWithShape="1">
          <a:blip r:embed="rId2">
            <a:alphaModFix amt="10000"/>
          </a:blip>
          <a:srcRect r="40591"/>
          <a:stretch/>
        </p:blipFill>
        <p:spPr>
          <a:xfrm rot="16200000">
            <a:off x="4755444" y="259736"/>
            <a:ext cx="2733366" cy="4650492"/>
          </a:xfrm>
          <a:prstGeom prst="rect">
            <a:avLst/>
          </a:prstGeom>
        </p:spPr>
      </p:pic>
      <p:pic>
        <p:nvPicPr>
          <p:cNvPr id="5" name="Picture 4">
            <a:extLst>
              <a:ext uri="{FF2B5EF4-FFF2-40B4-BE49-F238E27FC236}">
                <a16:creationId xmlns:a16="http://schemas.microsoft.com/office/drawing/2014/main" id="{A75FD3DC-2C61-5E8E-88D3-3E86C61B696C}"/>
              </a:ext>
            </a:extLst>
          </p:cNvPr>
          <p:cNvPicPr>
            <a:picLocks noChangeAspect="1"/>
          </p:cNvPicPr>
          <p:nvPr userDrawn="1"/>
        </p:nvPicPr>
        <p:blipFill rotWithShape="1">
          <a:blip r:embed="rId2">
            <a:alphaModFix amt="10000"/>
          </a:blip>
          <a:srcRect r="40591"/>
          <a:stretch/>
        </p:blipFill>
        <p:spPr>
          <a:xfrm rot="5400000">
            <a:off x="4755443" y="3166071"/>
            <a:ext cx="2733366" cy="4650492"/>
          </a:xfrm>
          <a:prstGeom prst="rect">
            <a:avLst/>
          </a:prstGeom>
        </p:spPr>
      </p:pic>
    </p:spTree>
    <p:extLst>
      <p:ext uri="{BB962C8B-B14F-4D97-AF65-F5344CB8AC3E}">
        <p14:creationId xmlns:p14="http://schemas.microsoft.com/office/powerpoint/2010/main" val="1463794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p:spPr>
        <p:txBody>
          <a:bodyPr anchor="b">
            <a:normAutofit/>
          </a:bodyPr>
          <a:lstStyle>
            <a:lvl1pPr algn="r">
              <a:defRPr sz="4800"/>
            </a:lvl1pPr>
          </a:lstStyle>
          <a:p>
            <a:r>
              <a:rPr lang="en-US"/>
              <a:t>Click to edit Master title style</a:t>
            </a:r>
          </a:p>
        </p:txBody>
      </p:sp>
      <p:sp>
        <p:nvSpPr>
          <p:cNvPr id="30" name="Subtitle 2"/>
          <p:cNvSpPr>
            <a:spLocks noGrp="1"/>
          </p:cNvSpPr>
          <p:nvPr>
            <p:ph type="subTitle" idx="1"/>
          </p:nvPr>
        </p:nvSpPr>
        <p:spPr>
          <a:xfrm>
            <a:off x="965771" y="4173538"/>
            <a:ext cx="10260458" cy="1014911"/>
          </a:xfrm>
        </p:spPr>
        <p:txBody>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4850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00361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3" name="Content Placeholder 2"/>
          <p:cNvSpPr>
            <a:spLocks noGrp="1"/>
          </p:cNvSpPr>
          <p:nvPr>
            <p:ph idx="1"/>
          </p:nvPr>
        </p:nvSpPr>
        <p:spPr>
          <a:xfrm>
            <a:off x="457200" y="1645920"/>
            <a:ext cx="11274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902D244E-883A-3C4C-A72D-E94B93DC9B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8279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11274552" cy="4297680"/>
          </a:xfrm>
        </p:spPr>
        <p:txBody>
          <a:bodyPr>
            <a:normAutofit/>
          </a:bodyPr>
          <a:lstStyle>
            <a:lvl1pPr>
              <a:defRPr sz="28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D409357F-812F-F64E-AE27-CEDFD0F32229}"/>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C26FB5DE-C52D-804A-88E4-8CAE6D5156F2}"/>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4799140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5565651"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7B32BA3-B095-F24C-8F33-2CB0D77E083E}"/>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7E5D2003-F6AF-5B40-8880-F00497BE555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921081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5535637"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p:cNvSpPr>
            <a:spLocks noGrp="1"/>
          </p:cNvSpPr>
          <p:nvPr>
            <p:ph type="pic" sz="quarter" idx="15"/>
          </p:nvPr>
        </p:nvSpPr>
        <p:spPr>
          <a:xfrm>
            <a:off x="6161649" y="1645919"/>
            <a:ext cx="5570103" cy="4480560"/>
          </a:xfrm>
        </p:spPr>
        <p:txBody>
          <a:bodyPr/>
          <a:lstStyle/>
          <a:p>
            <a:r>
              <a:rPr lang="en-US" noProof="0"/>
              <a:t>Click icon to add picture</a:t>
            </a:r>
          </a:p>
        </p:txBody>
      </p:sp>
      <p:sp>
        <p:nvSpPr>
          <p:cNvPr id="4" name="Title 3">
            <a:extLst>
              <a:ext uri="{FF2B5EF4-FFF2-40B4-BE49-F238E27FC236}">
                <a16:creationId xmlns:a16="http://schemas.microsoft.com/office/drawing/2014/main" id="{1B36A177-091F-AB4B-B5A6-2575469B2A44}"/>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694E6C78-C48F-F942-8C73-7FE57EBF8018}"/>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291327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1354"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6185508"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half" idx="14"/>
          </p:nvPr>
        </p:nvSpPr>
        <p:spPr>
          <a:xfrm>
            <a:off x="9049663"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2ACCB8-177B-CB43-8E9E-F15E2083D245}"/>
              </a:ext>
            </a:extLst>
          </p:cNvPr>
          <p:cNvSpPr>
            <a:spLocks noGrp="1"/>
          </p:cNvSpPr>
          <p:nvPr>
            <p:ph type="title"/>
          </p:nvPr>
        </p:nvSpPr>
        <p:spPr/>
        <p:txBody>
          <a:bodyPr/>
          <a:lstStyle/>
          <a:p>
            <a:r>
              <a:rPr lang="en-US"/>
              <a:t>Click to edit Master title style</a:t>
            </a:r>
          </a:p>
        </p:txBody>
      </p:sp>
      <p:sp>
        <p:nvSpPr>
          <p:cNvPr id="10" name="Content Placeholder 8">
            <a:extLst>
              <a:ext uri="{FF2B5EF4-FFF2-40B4-BE49-F238E27FC236}">
                <a16:creationId xmlns:a16="http://schemas.microsoft.com/office/drawing/2014/main" id="{B7ED892C-C021-DC45-87BB-5E45085B816E}"/>
              </a:ext>
            </a:extLst>
          </p:cNvPr>
          <p:cNvSpPr>
            <a:spLocks noGrp="1"/>
          </p:cNvSpPr>
          <p:nvPr>
            <p:ph sz="quarter" idx="15"/>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3452924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8826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0DF17-2CA0-D0F5-D5E5-CA3E37381BE7}"/>
              </a:ext>
            </a:extLst>
          </p:cNvPr>
          <p:cNvPicPr>
            <a:picLocks noChangeAspect="1"/>
          </p:cNvPicPr>
          <p:nvPr userDrawn="1"/>
        </p:nvPicPr>
        <p:blipFill rotWithShape="1">
          <a:blip r:embed="rId2">
            <a:duotone>
              <a:prstClr val="black"/>
              <a:schemeClr val="accent2">
                <a:tint val="45000"/>
                <a:satMod val="400000"/>
              </a:schemeClr>
            </a:duotone>
            <a:alphaModFix amt="5000"/>
            <a:extLst>
              <a:ext uri="{28A0092B-C50C-407E-A947-70E740481C1C}">
                <a14:useLocalDpi xmlns:a14="http://schemas.microsoft.com/office/drawing/2010/main" val="0"/>
              </a:ext>
            </a:extLst>
          </a:blip>
          <a:srcRect r="28003"/>
          <a:stretch/>
        </p:blipFill>
        <p:spPr>
          <a:xfrm>
            <a:off x="8020299" y="1028295"/>
            <a:ext cx="4163431" cy="5826807"/>
          </a:xfrm>
          <a:prstGeom prst="rect">
            <a:avLst/>
          </a:prstGeom>
        </p:spPr>
      </p:pic>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377F89B6-3825-8240-85DC-68632B7582A3}"/>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tx1">
                    <a:lumMod val="50000"/>
                    <a:lumOff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282635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63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667D23-6227-6E44-AACB-B10AB77D4C9D}"/>
              </a:ext>
            </a:extLst>
          </p:cNvPr>
          <p:cNvSpPr>
            <a:spLocks noGrp="1"/>
          </p:cNvSpPr>
          <p:nvPr>
            <p:ph type="ctrTitle"/>
          </p:nvPr>
        </p:nvSpPr>
        <p:spPr>
          <a:xfrm>
            <a:off x="758943" y="2084832"/>
            <a:ext cx="10399596" cy="1988127"/>
          </a:xfrm>
        </p:spPr>
        <p:txBody>
          <a:bodyPr tIns="0" bIns="0" anchor="b">
            <a:normAutofit/>
          </a:bodyPr>
          <a:lstStyle>
            <a:lvl1pPr algn="r">
              <a:defRPr sz="44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3" name="Subtitle 2">
            <a:extLst>
              <a:ext uri="{FF2B5EF4-FFF2-40B4-BE49-F238E27FC236}">
                <a16:creationId xmlns:a16="http://schemas.microsoft.com/office/drawing/2014/main" id="{27AF7E71-0ACB-904D-9888-A4293B8FF7E0}"/>
              </a:ext>
            </a:extLst>
          </p:cNvPr>
          <p:cNvSpPr>
            <a:spLocks noGrp="1"/>
          </p:cNvSpPr>
          <p:nvPr>
            <p:ph type="subTitle" idx="1"/>
          </p:nvPr>
        </p:nvSpPr>
        <p:spPr>
          <a:xfrm>
            <a:off x="758943" y="4069080"/>
            <a:ext cx="10399596" cy="1259853"/>
          </a:xfrm>
        </p:spPr>
        <p:txBody>
          <a:bodyPr tIns="0" bIns="0"/>
          <a:lstStyle>
            <a:lvl1pPr marL="0" indent="0" algn="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10">
            <a:extLst>
              <a:ext uri="{FF2B5EF4-FFF2-40B4-BE49-F238E27FC236}">
                <a16:creationId xmlns:a16="http://schemas.microsoft.com/office/drawing/2014/main" id="{D94F2FDC-F3D2-034B-9E46-5751A0E22BDB}"/>
              </a:ext>
            </a:extLst>
          </p:cNvPr>
          <p:cNvSpPr/>
          <p:nvPr userDrawn="1"/>
        </p:nvSpPr>
        <p:spPr>
          <a:xfrm>
            <a:off x="162345" y="4194456"/>
            <a:ext cx="9120436" cy="2663544"/>
          </a:xfrm>
          <a:custGeom>
            <a:avLst/>
            <a:gdLst>
              <a:gd name="connsiteX0" fmla="*/ 6936421 w 9120436"/>
              <a:gd name="connsiteY0" fmla="*/ 2657140 h 2663544"/>
              <a:gd name="connsiteX1" fmla="*/ 6968501 w 9120436"/>
              <a:gd name="connsiteY1" fmla="*/ 2663544 h 2663544"/>
              <a:gd name="connsiteX2" fmla="*/ 6904977 w 9120436"/>
              <a:gd name="connsiteY2" fmla="*/ 2663544 h 2663544"/>
              <a:gd name="connsiteX3" fmla="*/ 5080775 w 9120436"/>
              <a:gd name="connsiteY3" fmla="*/ 2574670 h 2663544"/>
              <a:gd name="connsiteX4" fmla="*/ 5096830 w 9120436"/>
              <a:gd name="connsiteY4" fmla="*/ 2576825 h 2663544"/>
              <a:gd name="connsiteX5" fmla="*/ 5153019 w 9120436"/>
              <a:gd name="connsiteY5" fmla="*/ 2607741 h 2663544"/>
              <a:gd name="connsiteX6" fmla="*/ 5206011 w 9120436"/>
              <a:gd name="connsiteY6" fmla="*/ 2643864 h 2663544"/>
              <a:gd name="connsiteX7" fmla="*/ 5215119 w 9120436"/>
              <a:gd name="connsiteY7" fmla="*/ 2657264 h 2663544"/>
              <a:gd name="connsiteX8" fmla="*/ 5214784 w 9120436"/>
              <a:gd name="connsiteY8" fmla="*/ 2663544 h 2663544"/>
              <a:gd name="connsiteX9" fmla="*/ 5142214 w 9120436"/>
              <a:gd name="connsiteY9" fmla="*/ 2663544 h 2663544"/>
              <a:gd name="connsiteX10" fmla="*/ 5124084 w 9120436"/>
              <a:gd name="connsiteY10" fmla="*/ 2651593 h 2663544"/>
              <a:gd name="connsiteX11" fmla="*/ 5089092 w 9120436"/>
              <a:gd name="connsiteY11" fmla="*/ 2631767 h 2663544"/>
              <a:gd name="connsiteX12" fmla="*/ 5061184 w 9120436"/>
              <a:gd name="connsiteY12" fmla="*/ 2663544 h 2663544"/>
              <a:gd name="connsiteX13" fmla="*/ 4995782 w 9120436"/>
              <a:gd name="connsiteY13" fmla="*/ 2663544 h 2663544"/>
              <a:gd name="connsiteX14" fmla="*/ 5066717 w 9120436"/>
              <a:gd name="connsiteY14" fmla="*/ 2582706 h 2663544"/>
              <a:gd name="connsiteX15" fmla="*/ 5080775 w 9120436"/>
              <a:gd name="connsiteY15" fmla="*/ 2574670 h 2663544"/>
              <a:gd name="connsiteX16" fmla="*/ 8975856 w 9120436"/>
              <a:gd name="connsiteY16" fmla="*/ 2566745 h 2663544"/>
              <a:gd name="connsiteX17" fmla="*/ 8998061 w 9120436"/>
              <a:gd name="connsiteY17" fmla="*/ 2569937 h 2663544"/>
              <a:gd name="connsiteX18" fmla="*/ 9021614 w 9120436"/>
              <a:gd name="connsiteY18" fmla="*/ 2596821 h 2663544"/>
              <a:gd name="connsiteX19" fmla="*/ 8994698 w 9120436"/>
              <a:gd name="connsiteY19" fmla="*/ 2620343 h 2663544"/>
              <a:gd name="connsiteX20" fmla="*/ 8994697 w 9120436"/>
              <a:gd name="connsiteY20" fmla="*/ 2620343 h 2663544"/>
              <a:gd name="connsiteX21" fmla="*/ 8990995 w 9120436"/>
              <a:gd name="connsiteY21" fmla="*/ 2620343 h 2663544"/>
              <a:gd name="connsiteX22" fmla="*/ 8968790 w 9120436"/>
              <a:gd name="connsiteY22" fmla="*/ 2617151 h 2663544"/>
              <a:gd name="connsiteX23" fmla="*/ 8947088 w 9120436"/>
              <a:gd name="connsiteY23" fmla="*/ 2588419 h 2663544"/>
              <a:gd name="connsiteX24" fmla="*/ 8975856 w 9120436"/>
              <a:gd name="connsiteY24" fmla="*/ 2566745 h 2663544"/>
              <a:gd name="connsiteX25" fmla="*/ 4541549 w 9120436"/>
              <a:gd name="connsiteY25" fmla="*/ 2559882 h 2663544"/>
              <a:gd name="connsiteX26" fmla="*/ 4555132 w 9120436"/>
              <a:gd name="connsiteY26" fmla="*/ 2568761 h 2663544"/>
              <a:gd name="connsiteX27" fmla="*/ 4629498 w 9120436"/>
              <a:gd name="connsiteY27" fmla="*/ 2663544 h 2663544"/>
              <a:gd name="connsiteX28" fmla="*/ 4563310 w 9120436"/>
              <a:gd name="connsiteY28" fmla="*/ 2663544 h 2663544"/>
              <a:gd name="connsiteX29" fmla="*/ 4526870 w 9120436"/>
              <a:gd name="connsiteY29" fmla="*/ 2617150 h 2663544"/>
              <a:gd name="connsiteX30" fmla="*/ 4456214 w 9120436"/>
              <a:gd name="connsiteY30" fmla="*/ 2655122 h 2663544"/>
              <a:gd name="connsiteX31" fmla="*/ 4459083 w 9120436"/>
              <a:gd name="connsiteY31" fmla="*/ 2663544 h 2663544"/>
              <a:gd name="connsiteX32" fmla="*/ 4406930 w 9120436"/>
              <a:gd name="connsiteY32" fmla="*/ 2663544 h 2663544"/>
              <a:gd name="connsiteX33" fmla="*/ 4402717 w 9120436"/>
              <a:gd name="connsiteY33" fmla="*/ 2650921 h 2663544"/>
              <a:gd name="connsiteX34" fmla="*/ 4412474 w 9120436"/>
              <a:gd name="connsiteY34" fmla="*/ 2621854 h 2663544"/>
              <a:gd name="connsiteX35" fmla="*/ 4525356 w 9120436"/>
              <a:gd name="connsiteY35" fmla="*/ 2561032 h 2663544"/>
              <a:gd name="connsiteX36" fmla="*/ 4541549 w 9120436"/>
              <a:gd name="connsiteY36" fmla="*/ 2559882 h 2663544"/>
              <a:gd name="connsiteX37" fmla="*/ 8575806 w 9120436"/>
              <a:gd name="connsiteY37" fmla="*/ 2511466 h 2663544"/>
              <a:gd name="connsiteX38" fmla="*/ 8775662 w 9120436"/>
              <a:gd name="connsiteY38" fmla="*/ 2539526 h 2663544"/>
              <a:gd name="connsiteX39" fmla="*/ 8799215 w 9120436"/>
              <a:gd name="connsiteY39" fmla="*/ 2566409 h 2663544"/>
              <a:gd name="connsiteX40" fmla="*/ 8772298 w 9120436"/>
              <a:gd name="connsiteY40" fmla="*/ 2589932 h 2663544"/>
              <a:gd name="connsiteX41" fmla="*/ 8772466 w 9120436"/>
              <a:gd name="connsiteY41" fmla="*/ 2589092 h 2663544"/>
              <a:gd name="connsiteX42" fmla="*/ 8768933 w 9120436"/>
              <a:gd name="connsiteY42" fmla="*/ 2589092 h 2663544"/>
              <a:gd name="connsiteX43" fmla="*/ 8568741 w 9120436"/>
              <a:gd name="connsiteY43" fmla="*/ 2561369 h 2663544"/>
              <a:gd name="connsiteX44" fmla="*/ 8547353 w 9120436"/>
              <a:gd name="connsiteY44" fmla="*/ 2533134 h 2663544"/>
              <a:gd name="connsiteX45" fmla="*/ 8547375 w 9120436"/>
              <a:gd name="connsiteY45" fmla="*/ 2532973 h 2663544"/>
              <a:gd name="connsiteX46" fmla="*/ 8575806 w 9120436"/>
              <a:gd name="connsiteY46" fmla="*/ 2511466 h 2663544"/>
              <a:gd name="connsiteX47" fmla="*/ 4748596 w 9120436"/>
              <a:gd name="connsiteY47" fmla="*/ 2507769 h 2663544"/>
              <a:gd name="connsiteX48" fmla="*/ 4876786 w 9120436"/>
              <a:gd name="connsiteY48" fmla="*/ 2511298 h 2663544"/>
              <a:gd name="connsiteX49" fmla="*/ 4898656 w 9120436"/>
              <a:gd name="connsiteY49" fmla="*/ 2532804 h 2663544"/>
              <a:gd name="connsiteX50" fmla="*/ 4917257 w 9120436"/>
              <a:gd name="connsiteY50" fmla="*/ 2663544 h 2663544"/>
              <a:gd name="connsiteX51" fmla="*/ 4864199 w 9120436"/>
              <a:gd name="connsiteY51" fmla="*/ 2663544 h 2663544"/>
              <a:gd name="connsiteX52" fmla="*/ 4850879 w 9120436"/>
              <a:gd name="connsiteY52" fmla="*/ 2560695 h 2663544"/>
              <a:gd name="connsiteX53" fmla="*/ 4770634 w 9120436"/>
              <a:gd name="connsiteY53" fmla="*/ 2558511 h 2663544"/>
              <a:gd name="connsiteX54" fmla="*/ 4749809 w 9120436"/>
              <a:gd name="connsiteY54" fmla="*/ 2663544 h 2663544"/>
              <a:gd name="connsiteX55" fmla="*/ 4698515 w 9120436"/>
              <a:gd name="connsiteY55" fmla="*/ 2663544 h 2663544"/>
              <a:gd name="connsiteX56" fmla="*/ 4725549 w 9120436"/>
              <a:gd name="connsiteY56" fmla="*/ 2528100 h 2663544"/>
              <a:gd name="connsiteX57" fmla="*/ 4748596 w 9120436"/>
              <a:gd name="connsiteY57" fmla="*/ 2507769 h 2663544"/>
              <a:gd name="connsiteX58" fmla="*/ 6976453 w 9120436"/>
              <a:gd name="connsiteY58" fmla="*/ 2409312 h 2663544"/>
              <a:gd name="connsiteX59" fmla="*/ 7064100 w 9120436"/>
              <a:gd name="connsiteY59" fmla="*/ 2428970 h 2663544"/>
              <a:gd name="connsiteX60" fmla="*/ 7080923 w 9120436"/>
              <a:gd name="connsiteY60" fmla="*/ 2456357 h 2663544"/>
              <a:gd name="connsiteX61" fmla="*/ 7064100 w 9120436"/>
              <a:gd name="connsiteY61" fmla="*/ 2564561 h 2663544"/>
              <a:gd name="connsiteX62" fmla="*/ 7103802 w 9120436"/>
              <a:gd name="connsiteY62" fmla="*/ 2592284 h 2663544"/>
              <a:gd name="connsiteX63" fmla="*/ 7200198 w 9120436"/>
              <a:gd name="connsiteY63" fmla="*/ 2540534 h 2663544"/>
              <a:gd name="connsiteX64" fmla="*/ 7231656 w 9120436"/>
              <a:gd name="connsiteY64" fmla="*/ 2546919 h 2663544"/>
              <a:gd name="connsiteX65" fmla="*/ 7258069 w 9120436"/>
              <a:gd name="connsiteY65" fmla="*/ 2583379 h 2663544"/>
              <a:gd name="connsiteX66" fmla="*/ 7279770 w 9120436"/>
              <a:gd name="connsiteY66" fmla="*/ 2622696 h 2663544"/>
              <a:gd name="connsiteX67" fmla="*/ 7272032 w 9120436"/>
              <a:gd name="connsiteY67" fmla="*/ 2653947 h 2663544"/>
              <a:gd name="connsiteX68" fmla="*/ 7259047 w 9120436"/>
              <a:gd name="connsiteY68" fmla="*/ 2663544 h 2663544"/>
              <a:gd name="connsiteX69" fmla="*/ 7174061 w 9120436"/>
              <a:gd name="connsiteY69" fmla="*/ 2663544 h 2663544"/>
              <a:gd name="connsiteX70" fmla="*/ 7224254 w 9120436"/>
              <a:gd name="connsiteY70" fmla="*/ 2626392 h 2663544"/>
              <a:gd name="connsiteX71" fmla="*/ 7214834 w 9120436"/>
              <a:gd name="connsiteY71" fmla="*/ 2610767 h 2663544"/>
              <a:gd name="connsiteX72" fmla="*/ 7204572 w 9120436"/>
              <a:gd name="connsiteY72" fmla="*/ 2595476 h 2663544"/>
              <a:gd name="connsiteX73" fmla="*/ 7111204 w 9120436"/>
              <a:gd name="connsiteY73" fmla="*/ 2645883 h 2663544"/>
              <a:gd name="connsiteX74" fmla="*/ 7081596 w 9120436"/>
              <a:gd name="connsiteY74" fmla="*/ 2641514 h 2663544"/>
              <a:gd name="connsiteX75" fmla="*/ 7025071 w 9120436"/>
              <a:gd name="connsiteY75" fmla="*/ 2602030 h 2663544"/>
              <a:gd name="connsiteX76" fmla="*/ 7010940 w 9120436"/>
              <a:gd name="connsiteY76" fmla="*/ 2575482 h 2663544"/>
              <a:gd name="connsiteX77" fmla="*/ 7026585 w 9120436"/>
              <a:gd name="connsiteY77" fmla="*/ 2470807 h 2663544"/>
              <a:gd name="connsiteX78" fmla="*/ 6990753 w 9120436"/>
              <a:gd name="connsiteY78" fmla="*/ 2462910 h 2663544"/>
              <a:gd name="connsiteX79" fmla="*/ 6960303 w 9120436"/>
              <a:gd name="connsiteY79" fmla="*/ 2563721 h 2663544"/>
              <a:gd name="connsiteX80" fmla="*/ 6936247 w 9120436"/>
              <a:gd name="connsiteY80" fmla="*/ 2581531 h 2663544"/>
              <a:gd name="connsiteX81" fmla="*/ 6868955 w 9120436"/>
              <a:gd name="connsiteY81" fmla="*/ 2593292 h 2663544"/>
              <a:gd name="connsiteX82" fmla="*/ 6840188 w 9120436"/>
              <a:gd name="connsiteY82" fmla="*/ 2584555 h 2663544"/>
              <a:gd name="connsiteX83" fmla="*/ 6777102 w 9120436"/>
              <a:gd name="connsiteY83" fmla="*/ 2499538 h 2663544"/>
              <a:gd name="connsiteX84" fmla="*/ 6761457 w 9120436"/>
              <a:gd name="connsiteY84" fmla="*/ 2508947 h 2663544"/>
              <a:gd name="connsiteX85" fmla="*/ 6746148 w 9120436"/>
              <a:gd name="connsiteY85" fmla="*/ 2519196 h 2663544"/>
              <a:gd name="connsiteX86" fmla="*/ 6796616 w 9120436"/>
              <a:gd name="connsiteY86" fmla="*/ 2612447 h 2663544"/>
              <a:gd name="connsiteX87" fmla="*/ 6792242 w 9120436"/>
              <a:gd name="connsiteY87" fmla="*/ 2642018 h 2663544"/>
              <a:gd name="connsiteX88" fmla="*/ 6777123 w 9120436"/>
              <a:gd name="connsiteY88" fmla="*/ 2663544 h 2663544"/>
              <a:gd name="connsiteX89" fmla="*/ 6579271 w 9120436"/>
              <a:gd name="connsiteY89" fmla="*/ 2663544 h 2663544"/>
              <a:gd name="connsiteX90" fmla="*/ 6580106 w 9120436"/>
              <a:gd name="connsiteY90" fmla="*/ 2659828 h 2663544"/>
              <a:gd name="connsiteX91" fmla="*/ 6607527 w 9120436"/>
              <a:gd name="connsiteY91" fmla="*/ 2643026 h 2663544"/>
              <a:gd name="connsiteX92" fmla="*/ 6715866 w 9120436"/>
              <a:gd name="connsiteY92" fmla="*/ 2659828 h 2663544"/>
              <a:gd name="connsiteX93" fmla="*/ 6743624 w 9120436"/>
              <a:gd name="connsiteY93" fmla="*/ 2620176 h 2663544"/>
              <a:gd name="connsiteX94" fmla="*/ 6691978 w 9120436"/>
              <a:gd name="connsiteY94" fmla="*/ 2523900 h 2663544"/>
              <a:gd name="connsiteX95" fmla="*/ 6698202 w 9120436"/>
              <a:gd name="connsiteY95" fmla="*/ 2492481 h 2663544"/>
              <a:gd name="connsiteX96" fmla="*/ 6734708 w 9120436"/>
              <a:gd name="connsiteY96" fmla="*/ 2466102 h 2663544"/>
              <a:gd name="connsiteX97" fmla="*/ 6774074 w 9120436"/>
              <a:gd name="connsiteY97" fmla="*/ 2444427 h 2663544"/>
              <a:gd name="connsiteX98" fmla="*/ 6805364 w 9120436"/>
              <a:gd name="connsiteY98" fmla="*/ 2452156 h 2663544"/>
              <a:gd name="connsiteX99" fmla="*/ 6870469 w 9120436"/>
              <a:gd name="connsiteY99" fmla="*/ 2540030 h 2663544"/>
              <a:gd name="connsiteX100" fmla="*/ 6918077 w 9120436"/>
              <a:gd name="connsiteY100" fmla="*/ 2531797 h 2663544"/>
              <a:gd name="connsiteX101" fmla="*/ 6949705 w 9120436"/>
              <a:gd name="connsiteY101" fmla="*/ 2427122 h 2663544"/>
              <a:gd name="connsiteX102" fmla="*/ 6976453 w 9120436"/>
              <a:gd name="connsiteY102" fmla="*/ 2409312 h 2663544"/>
              <a:gd name="connsiteX103" fmla="*/ 5993323 w 9120436"/>
              <a:gd name="connsiteY103" fmla="*/ 2405615 h 2663544"/>
              <a:gd name="connsiteX104" fmla="*/ 6129421 w 9120436"/>
              <a:gd name="connsiteY104" fmla="*/ 2463917 h 2663544"/>
              <a:gd name="connsiteX105" fmla="*/ 6181244 w 9120436"/>
              <a:gd name="connsiteY105" fmla="*/ 2598048 h 2663544"/>
              <a:gd name="connsiteX106" fmla="*/ 6166812 w 9120436"/>
              <a:gd name="connsiteY106" fmla="*/ 2663544 h 2663544"/>
              <a:gd name="connsiteX107" fmla="*/ 6108923 w 9120436"/>
              <a:gd name="connsiteY107" fmla="*/ 2663544 h 2663544"/>
              <a:gd name="connsiteX108" fmla="*/ 6120121 w 9120436"/>
              <a:gd name="connsiteY108" fmla="*/ 2646957 h 2663544"/>
              <a:gd name="connsiteX109" fmla="*/ 6130935 w 9120436"/>
              <a:gd name="connsiteY109" fmla="*/ 2593459 h 2663544"/>
              <a:gd name="connsiteX110" fmla="*/ 5993323 w 9120436"/>
              <a:gd name="connsiteY110" fmla="*/ 2456020 h 2663544"/>
              <a:gd name="connsiteX111" fmla="*/ 5855712 w 9120436"/>
              <a:gd name="connsiteY111" fmla="*/ 2593459 h 2663544"/>
              <a:gd name="connsiteX112" fmla="*/ 5866526 w 9120436"/>
              <a:gd name="connsiteY112" fmla="*/ 2646957 h 2663544"/>
              <a:gd name="connsiteX113" fmla="*/ 5877724 w 9120436"/>
              <a:gd name="connsiteY113" fmla="*/ 2663544 h 2663544"/>
              <a:gd name="connsiteX114" fmla="*/ 5819548 w 9120436"/>
              <a:gd name="connsiteY114" fmla="*/ 2663544 h 2663544"/>
              <a:gd name="connsiteX115" fmla="*/ 5817364 w 9120436"/>
              <a:gd name="connsiteY115" fmla="*/ 2660089 h 2663544"/>
              <a:gd name="connsiteX116" fmla="*/ 5863394 w 9120436"/>
              <a:gd name="connsiteY116" fmla="*/ 2457588 h 2663544"/>
              <a:gd name="connsiteX117" fmla="*/ 5993323 w 9120436"/>
              <a:gd name="connsiteY117" fmla="*/ 2405615 h 2663544"/>
              <a:gd name="connsiteX118" fmla="*/ 2928367 w 9120436"/>
              <a:gd name="connsiteY118" fmla="*/ 2276408 h 2663544"/>
              <a:gd name="connsiteX119" fmla="*/ 2933413 w 9120436"/>
              <a:gd name="connsiteY119" fmla="*/ 2276408 h 2663544"/>
              <a:gd name="connsiteX120" fmla="*/ 3219065 w 9120436"/>
              <a:gd name="connsiteY120" fmla="*/ 2566408 h 2663544"/>
              <a:gd name="connsiteX121" fmla="*/ 3198601 w 9120436"/>
              <a:gd name="connsiteY121" fmla="*/ 2663544 h 2663544"/>
              <a:gd name="connsiteX122" fmla="*/ 3142353 w 9120436"/>
              <a:gd name="connsiteY122" fmla="*/ 2663544 h 2663544"/>
              <a:gd name="connsiteX123" fmla="*/ 3147323 w 9120436"/>
              <a:gd name="connsiteY123" fmla="*/ 2656192 h 2663544"/>
              <a:gd name="connsiteX124" fmla="*/ 3166044 w 9120436"/>
              <a:gd name="connsiteY124" fmla="*/ 2563857 h 2663544"/>
              <a:gd name="connsiteX125" fmla="*/ 3117286 w 9120436"/>
              <a:gd name="connsiteY125" fmla="*/ 2419728 h 2663544"/>
              <a:gd name="connsiteX126" fmla="*/ 3099287 w 9120436"/>
              <a:gd name="connsiteY126" fmla="*/ 2398726 h 2663544"/>
              <a:gd name="connsiteX127" fmla="*/ 2932405 w 9120436"/>
              <a:gd name="connsiteY127" fmla="*/ 2326478 h 2663544"/>
              <a:gd name="connsiteX128" fmla="*/ 2928199 w 9120436"/>
              <a:gd name="connsiteY128" fmla="*/ 2326646 h 2663544"/>
              <a:gd name="connsiteX129" fmla="*/ 2694663 w 9120436"/>
              <a:gd name="connsiteY129" fmla="*/ 2567821 h 2663544"/>
              <a:gd name="connsiteX130" fmla="*/ 2713630 w 9120436"/>
              <a:gd name="connsiteY130" fmla="*/ 2656958 h 2663544"/>
              <a:gd name="connsiteX131" fmla="*/ 2718052 w 9120436"/>
              <a:gd name="connsiteY131" fmla="*/ 2663544 h 2663544"/>
              <a:gd name="connsiteX132" fmla="*/ 2662803 w 9120436"/>
              <a:gd name="connsiteY132" fmla="*/ 2663544 h 2663544"/>
              <a:gd name="connsiteX133" fmla="*/ 2649267 w 9120436"/>
              <a:gd name="connsiteY133" fmla="*/ 2635715 h 2663544"/>
              <a:gd name="connsiteX134" fmla="*/ 2753648 w 9120436"/>
              <a:gd name="connsiteY134" fmla="*/ 2335310 h 2663544"/>
              <a:gd name="connsiteX135" fmla="*/ 2928367 w 9120436"/>
              <a:gd name="connsiteY135" fmla="*/ 2276408 h 2663544"/>
              <a:gd name="connsiteX136" fmla="*/ 5993093 w 9120436"/>
              <a:gd name="connsiteY136" fmla="*/ 2238774 h 2663544"/>
              <a:gd name="connsiteX137" fmla="*/ 6348508 w 9120436"/>
              <a:gd name="connsiteY137" fmla="*/ 2595194 h 2663544"/>
              <a:gd name="connsiteX138" fmla="*/ 6334999 w 9120436"/>
              <a:gd name="connsiteY138" fmla="*/ 2663544 h 2663544"/>
              <a:gd name="connsiteX139" fmla="*/ 6283533 w 9120436"/>
              <a:gd name="connsiteY139" fmla="*/ 2663544 h 2663544"/>
              <a:gd name="connsiteX140" fmla="*/ 6297484 w 9120436"/>
              <a:gd name="connsiteY140" fmla="*/ 2594129 h 2663544"/>
              <a:gd name="connsiteX141" fmla="*/ 6205124 w 9120436"/>
              <a:gd name="connsiteY141" fmla="*/ 2375875 h 2663544"/>
              <a:gd name="connsiteX142" fmla="*/ 5991640 w 9120436"/>
              <a:gd name="connsiteY142" fmla="*/ 2289346 h 2663544"/>
              <a:gd name="connsiteX143" fmla="*/ 5686475 w 9120436"/>
              <a:gd name="connsiteY143" fmla="*/ 2594805 h 2663544"/>
              <a:gd name="connsiteX144" fmla="*/ 5700450 w 9120436"/>
              <a:gd name="connsiteY144" fmla="*/ 2663544 h 2663544"/>
              <a:gd name="connsiteX145" fmla="*/ 5650189 w 9120436"/>
              <a:gd name="connsiteY145" fmla="*/ 2663544 h 2663544"/>
              <a:gd name="connsiteX146" fmla="*/ 5636227 w 9120436"/>
              <a:gd name="connsiteY146" fmla="*/ 2593743 h 2663544"/>
              <a:gd name="connsiteX147" fmla="*/ 5993093 w 9120436"/>
              <a:gd name="connsiteY147" fmla="*/ 2238774 h 2663544"/>
              <a:gd name="connsiteX148" fmla="*/ 130616 w 9120436"/>
              <a:gd name="connsiteY148" fmla="*/ 2212443 h 2663544"/>
              <a:gd name="connsiteX149" fmla="*/ 121798 w 9120436"/>
              <a:gd name="connsiteY149" fmla="*/ 2216091 h 2663544"/>
              <a:gd name="connsiteX150" fmla="*/ 113182 w 9120436"/>
              <a:gd name="connsiteY150" fmla="*/ 2212526 h 2663544"/>
              <a:gd name="connsiteX151" fmla="*/ 116751 w 9120436"/>
              <a:gd name="connsiteY151" fmla="*/ 2221131 h 2663544"/>
              <a:gd name="connsiteX152" fmla="*/ 113098 w 9120436"/>
              <a:gd name="connsiteY152" fmla="*/ 2229938 h 2663544"/>
              <a:gd name="connsiteX153" fmla="*/ 121798 w 9120436"/>
              <a:gd name="connsiteY153" fmla="*/ 2226339 h 2663544"/>
              <a:gd name="connsiteX154" fmla="*/ 130700 w 9120436"/>
              <a:gd name="connsiteY154" fmla="*/ 2230021 h 2663544"/>
              <a:gd name="connsiteX155" fmla="*/ 127013 w 9120436"/>
              <a:gd name="connsiteY155" fmla="*/ 2221131 h 2663544"/>
              <a:gd name="connsiteX156" fmla="*/ 982552 w 9120436"/>
              <a:gd name="connsiteY156" fmla="*/ 2182990 h 2663544"/>
              <a:gd name="connsiteX157" fmla="*/ 1351180 w 9120436"/>
              <a:gd name="connsiteY157" fmla="*/ 2550745 h 2663544"/>
              <a:gd name="connsiteX158" fmla="*/ 1341399 w 9120436"/>
              <a:gd name="connsiteY158" fmla="*/ 2635195 h 2663544"/>
              <a:gd name="connsiteX159" fmla="*/ 1331187 w 9120436"/>
              <a:gd name="connsiteY159" fmla="*/ 2663544 h 2663544"/>
              <a:gd name="connsiteX160" fmla="*/ 1272808 w 9120436"/>
              <a:gd name="connsiteY160" fmla="*/ 2663544 h 2663544"/>
              <a:gd name="connsiteX161" fmla="*/ 1296402 w 9120436"/>
              <a:gd name="connsiteY161" fmla="*/ 2593882 h 2663544"/>
              <a:gd name="connsiteX162" fmla="*/ 1234148 w 9120436"/>
              <a:gd name="connsiteY162" fmla="*/ 2358922 h 2663544"/>
              <a:gd name="connsiteX163" fmla="*/ 981621 w 9120436"/>
              <a:gd name="connsiteY163" fmla="*/ 2233900 h 2663544"/>
              <a:gd name="connsiteX164" fmla="*/ 663666 w 9120436"/>
              <a:gd name="connsiteY164" fmla="*/ 2551456 h 2663544"/>
              <a:gd name="connsiteX165" fmla="*/ 686324 w 9120436"/>
              <a:gd name="connsiteY165" fmla="*/ 2663544 h 2663544"/>
              <a:gd name="connsiteX166" fmla="*/ 637120 w 9120436"/>
              <a:gd name="connsiteY166" fmla="*/ 2663544 h 2663544"/>
              <a:gd name="connsiteX167" fmla="*/ 614336 w 9120436"/>
              <a:gd name="connsiteY167" fmla="*/ 2551158 h 2663544"/>
              <a:gd name="connsiteX168" fmla="*/ 982552 w 9120436"/>
              <a:gd name="connsiteY168" fmla="*/ 2182990 h 2663544"/>
              <a:gd name="connsiteX169" fmla="*/ 121798 w 9120436"/>
              <a:gd name="connsiteY169" fmla="*/ 2099485 h 2663544"/>
              <a:gd name="connsiteX170" fmla="*/ 147033 w 9120436"/>
              <a:gd name="connsiteY170" fmla="*/ 2124688 h 2663544"/>
              <a:gd name="connsiteX171" fmla="*/ 147033 w 9120436"/>
              <a:gd name="connsiteY171" fmla="*/ 2190888 h 2663544"/>
              <a:gd name="connsiteX172" fmla="*/ 143430 w 9120436"/>
              <a:gd name="connsiteY172" fmla="*/ 2199576 h 2663544"/>
              <a:gd name="connsiteX173" fmla="*/ 152248 w 9120436"/>
              <a:gd name="connsiteY173" fmla="*/ 2195928 h 2663544"/>
              <a:gd name="connsiteX174" fmla="*/ 218361 w 9120436"/>
              <a:gd name="connsiteY174" fmla="*/ 2195928 h 2663544"/>
              <a:gd name="connsiteX175" fmla="*/ 243596 w 9120436"/>
              <a:gd name="connsiteY175" fmla="*/ 2221131 h 2663544"/>
              <a:gd name="connsiteX176" fmla="*/ 218361 w 9120436"/>
              <a:gd name="connsiteY176" fmla="*/ 2246334 h 2663544"/>
              <a:gd name="connsiteX177" fmla="*/ 152248 w 9120436"/>
              <a:gd name="connsiteY177" fmla="*/ 2246334 h 2663544"/>
              <a:gd name="connsiteX178" fmla="*/ 143345 w 9120436"/>
              <a:gd name="connsiteY178" fmla="*/ 2242651 h 2663544"/>
              <a:gd name="connsiteX179" fmla="*/ 147033 w 9120436"/>
              <a:gd name="connsiteY179" fmla="*/ 2251542 h 2663544"/>
              <a:gd name="connsiteX180" fmla="*/ 147033 w 9120436"/>
              <a:gd name="connsiteY180" fmla="*/ 2317910 h 2663544"/>
              <a:gd name="connsiteX181" fmla="*/ 121798 w 9120436"/>
              <a:gd name="connsiteY181" fmla="*/ 2342777 h 2663544"/>
              <a:gd name="connsiteX182" fmla="*/ 96563 w 9120436"/>
              <a:gd name="connsiteY182" fmla="*/ 2317574 h 2663544"/>
              <a:gd name="connsiteX183" fmla="*/ 96563 w 9120436"/>
              <a:gd name="connsiteY183" fmla="*/ 2251542 h 2663544"/>
              <a:gd name="connsiteX184" fmla="*/ 100216 w 9120436"/>
              <a:gd name="connsiteY184" fmla="*/ 2242735 h 2663544"/>
              <a:gd name="connsiteX185" fmla="*/ 91516 w 9120436"/>
              <a:gd name="connsiteY185" fmla="*/ 2246334 h 2663544"/>
              <a:gd name="connsiteX186" fmla="*/ 25234 w 9120436"/>
              <a:gd name="connsiteY186" fmla="*/ 2246334 h 2663544"/>
              <a:gd name="connsiteX187" fmla="*/ 0 w 9120436"/>
              <a:gd name="connsiteY187" fmla="*/ 2221131 h 2663544"/>
              <a:gd name="connsiteX188" fmla="*/ 25234 w 9120436"/>
              <a:gd name="connsiteY188" fmla="*/ 2195928 h 2663544"/>
              <a:gd name="connsiteX189" fmla="*/ 91516 w 9120436"/>
              <a:gd name="connsiteY189" fmla="*/ 2195928 h 2663544"/>
              <a:gd name="connsiteX190" fmla="*/ 100132 w 9120436"/>
              <a:gd name="connsiteY190" fmla="*/ 2199492 h 2663544"/>
              <a:gd name="connsiteX191" fmla="*/ 96563 w 9120436"/>
              <a:gd name="connsiteY191" fmla="*/ 2190888 h 2663544"/>
              <a:gd name="connsiteX192" fmla="*/ 96563 w 9120436"/>
              <a:gd name="connsiteY192" fmla="*/ 2124688 h 2663544"/>
              <a:gd name="connsiteX193" fmla="*/ 121798 w 9120436"/>
              <a:gd name="connsiteY193" fmla="*/ 2099485 h 2663544"/>
              <a:gd name="connsiteX194" fmla="*/ 8872393 w 9120436"/>
              <a:gd name="connsiteY194" fmla="*/ 2016988 h 2663544"/>
              <a:gd name="connsiteX195" fmla="*/ 8902170 w 9120436"/>
              <a:gd name="connsiteY195" fmla="*/ 2037654 h 2663544"/>
              <a:gd name="connsiteX196" fmla="*/ 8881478 w 9120436"/>
              <a:gd name="connsiteY196" fmla="*/ 2067394 h 2663544"/>
              <a:gd name="connsiteX197" fmla="*/ 8682800 w 9120436"/>
              <a:gd name="connsiteY197" fmla="*/ 2103687 h 2663544"/>
              <a:gd name="connsiteX198" fmla="*/ 8678257 w 9120436"/>
              <a:gd name="connsiteY198" fmla="*/ 2103687 h 2663544"/>
              <a:gd name="connsiteX199" fmla="*/ 8650752 w 9120436"/>
              <a:gd name="connsiteY199" fmla="*/ 2080752 h 2663544"/>
              <a:gd name="connsiteX200" fmla="*/ 8673715 w 9120436"/>
              <a:gd name="connsiteY200" fmla="*/ 2053280 h 2663544"/>
              <a:gd name="connsiteX201" fmla="*/ 6001734 w 9120436"/>
              <a:gd name="connsiteY201" fmla="*/ 2012956 h 2663544"/>
              <a:gd name="connsiteX202" fmla="*/ 6096783 w 9120436"/>
              <a:gd name="connsiteY202" fmla="*/ 2022197 h 2663544"/>
              <a:gd name="connsiteX203" fmla="*/ 6117307 w 9120436"/>
              <a:gd name="connsiteY203" fmla="*/ 2043367 h 2663544"/>
              <a:gd name="connsiteX204" fmla="*/ 6131438 w 9120436"/>
              <a:gd name="connsiteY204" fmla="*/ 2141154 h 2663544"/>
              <a:gd name="connsiteX205" fmla="*/ 6167608 w 9120436"/>
              <a:gd name="connsiteY205" fmla="*/ 2153587 h 2663544"/>
              <a:gd name="connsiteX206" fmla="*/ 6237423 w 9120436"/>
              <a:gd name="connsiteY206" fmla="*/ 2085372 h 2663544"/>
              <a:gd name="connsiteX207" fmla="*/ 6266864 w 9120436"/>
              <a:gd name="connsiteY207" fmla="*/ 2081172 h 2663544"/>
              <a:gd name="connsiteX208" fmla="*/ 6348118 w 9120436"/>
              <a:gd name="connsiteY208" fmla="*/ 2133425 h 2663544"/>
              <a:gd name="connsiteX209" fmla="*/ 6356530 w 9120436"/>
              <a:gd name="connsiteY209" fmla="*/ 2161652 h 2663544"/>
              <a:gd name="connsiteX210" fmla="*/ 6323893 w 9120436"/>
              <a:gd name="connsiteY210" fmla="*/ 2254566 h 2663544"/>
              <a:gd name="connsiteX211" fmla="*/ 6336847 w 9120436"/>
              <a:gd name="connsiteY211" fmla="*/ 2267672 h 2663544"/>
              <a:gd name="connsiteX212" fmla="*/ 6349296 w 9120436"/>
              <a:gd name="connsiteY212" fmla="*/ 2281282 h 2663544"/>
              <a:gd name="connsiteX213" fmla="*/ 6443672 w 9120436"/>
              <a:gd name="connsiteY213" fmla="*/ 2252886 h 2663544"/>
              <a:gd name="connsiteX214" fmla="*/ 6471599 w 9120436"/>
              <a:gd name="connsiteY214" fmla="*/ 2262632 h 2663544"/>
              <a:gd name="connsiteX215" fmla="*/ 6520049 w 9120436"/>
              <a:gd name="connsiteY215" fmla="*/ 2346641 h 2663544"/>
              <a:gd name="connsiteX216" fmla="*/ 6514329 w 9120436"/>
              <a:gd name="connsiteY216" fmla="*/ 2375876 h 2663544"/>
              <a:gd name="connsiteX217" fmla="*/ 6442831 w 9120436"/>
              <a:gd name="connsiteY217" fmla="*/ 2443083 h 2663544"/>
              <a:gd name="connsiteX218" fmla="*/ 6453766 w 9120436"/>
              <a:gd name="connsiteY218" fmla="*/ 2479711 h 2663544"/>
              <a:gd name="connsiteX219" fmla="*/ 6550666 w 9120436"/>
              <a:gd name="connsiteY219" fmla="*/ 2498529 h 2663544"/>
              <a:gd name="connsiteX220" fmla="*/ 6570854 w 9120436"/>
              <a:gd name="connsiteY220" fmla="*/ 2519869 h 2663544"/>
              <a:gd name="connsiteX221" fmla="*/ 6575564 w 9120436"/>
              <a:gd name="connsiteY221" fmla="*/ 2615303 h 2663544"/>
              <a:gd name="connsiteX222" fmla="*/ 6557059 w 9120436"/>
              <a:gd name="connsiteY222" fmla="*/ 2638826 h 2663544"/>
              <a:gd name="connsiteX223" fmla="*/ 6465763 w 9120436"/>
              <a:gd name="connsiteY223" fmla="*/ 2663544 h 2663544"/>
              <a:gd name="connsiteX224" fmla="*/ 6410962 w 9120436"/>
              <a:gd name="connsiteY224" fmla="*/ 2663544 h 2663544"/>
              <a:gd name="connsiteX225" fmla="*/ 6415578 w 9120436"/>
              <a:gd name="connsiteY225" fmla="*/ 2638658 h 2663544"/>
              <a:gd name="connsiteX226" fmla="*/ 6434084 w 9120436"/>
              <a:gd name="connsiteY226" fmla="*/ 2616983 h 2663544"/>
              <a:gd name="connsiteX227" fmla="*/ 6525768 w 9120436"/>
              <a:gd name="connsiteY227" fmla="*/ 2592117 h 2663544"/>
              <a:gd name="connsiteX228" fmla="*/ 6523245 w 9120436"/>
              <a:gd name="connsiteY228" fmla="*/ 2541711 h 2663544"/>
              <a:gd name="connsiteX229" fmla="*/ 6428364 w 9120436"/>
              <a:gd name="connsiteY229" fmla="*/ 2523397 h 2663544"/>
              <a:gd name="connsiteX230" fmla="*/ 6408513 w 9120436"/>
              <a:gd name="connsiteY230" fmla="*/ 2503907 h 2663544"/>
              <a:gd name="connsiteX231" fmla="*/ 6390176 w 9120436"/>
              <a:gd name="connsiteY231" fmla="*/ 2442243 h 2663544"/>
              <a:gd name="connsiteX232" fmla="*/ 6396569 w 9120436"/>
              <a:gd name="connsiteY232" fmla="*/ 2414856 h 2663544"/>
              <a:gd name="connsiteX233" fmla="*/ 6466552 w 9120436"/>
              <a:gd name="connsiteY233" fmla="*/ 2349833 h 2663544"/>
              <a:gd name="connsiteX234" fmla="*/ 6440644 w 9120436"/>
              <a:gd name="connsiteY234" fmla="*/ 2304972 h 2663544"/>
              <a:gd name="connsiteX235" fmla="*/ 6348118 w 9120436"/>
              <a:gd name="connsiteY235" fmla="*/ 2332359 h 2663544"/>
              <a:gd name="connsiteX236" fmla="*/ 6321370 w 9120436"/>
              <a:gd name="connsiteY236" fmla="*/ 2324294 h 2663544"/>
              <a:gd name="connsiteX237" fmla="*/ 6300510 w 9120436"/>
              <a:gd name="connsiteY237" fmla="*/ 2300604 h 2663544"/>
              <a:gd name="connsiteX238" fmla="*/ 6277799 w 9120436"/>
              <a:gd name="connsiteY238" fmla="*/ 2278593 h 2663544"/>
              <a:gd name="connsiteX239" fmla="*/ 6270901 w 9120436"/>
              <a:gd name="connsiteY239" fmla="*/ 2251542 h 2663544"/>
              <a:gd name="connsiteX240" fmla="*/ 6303033 w 9120436"/>
              <a:gd name="connsiteY240" fmla="*/ 2160644 h 2663544"/>
              <a:gd name="connsiteX241" fmla="*/ 6259462 w 9120436"/>
              <a:gd name="connsiteY241" fmla="*/ 2132753 h 2663544"/>
              <a:gd name="connsiteX242" fmla="*/ 6191160 w 9120436"/>
              <a:gd name="connsiteY242" fmla="*/ 2199960 h 2663544"/>
              <a:gd name="connsiteX243" fmla="*/ 6163402 w 9120436"/>
              <a:gd name="connsiteY243" fmla="*/ 2205001 h 2663544"/>
              <a:gd name="connsiteX244" fmla="*/ 6102504 w 9120436"/>
              <a:gd name="connsiteY244" fmla="*/ 2183831 h 2663544"/>
              <a:gd name="connsiteX245" fmla="*/ 6083998 w 9120436"/>
              <a:gd name="connsiteY245" fmla="*/ 2163165 h 2663544"/>
              <a:gd name="connsiteX246" fmla="*/ 6070203 w 9120436"/>
              <a:gd name="connsiteY246" fmla="*/ 2067562 h 2663544"/>
              <a:gd name="connsiteX247" fmla="*/ 6019735 w 9120436"/>
              <a:gd name="connsiteY247" fmla="*/ 2062689 h 2663544"/>
              <a:gd name="connsiteX248" fmla="*/ 5990631 w 9120436"/>
              <a:gd name="connsiteY248" fmla="*/ 2152915 h 2663544"/>
              <a:gd name="connsiteX249" fmla="*/ 5968088 w 9120436"/>
              <a:gd name="connsiteY249" fmla="*/ 2169717 h 2663544"/>
              <a:gd name="connsiteX250" fmla="*/ 5900797 w 9120436"/>
              <a:gd name="connsiteY250" fmla="*/ 2178790 h 2663544"/>
              <a:gd name="connsiteX251" fmla="*/ 5874889 w 9120436"/>
              <a:gd name="connsiteY251" fmla="*/ 2169045 h 2663544"/>
              <a:gd name="connsiteX252" fmla="*/ 5818028 w 9120436"/>
              <a:gd name="connsiteY252" fmla="*/ 2090581 h 2663544"/>
              <a:gd name="connsiteX253" fmla="*/ 5772774 w 9120436"/>
              <a:gd name="connsiteY253" fmla="*/ 2108559 h 2663544"/>
              <a:gd name="connsiteX254" fmla="*/ 5788756 w 9120436"/>
              <a:gd name="connsiteY254" fmla="*/ 2201809 h 2663544"/>
              <a:gd name="connsiteX255" fmla="*/ 5776812 w 9120436"/>
              <a:gd name="connsiteY255" fmla="*/ 2227852 h 2663544"/>
              <a:gd name="connsiteX256" fmla="*/ 5718268 w 9120436"/>
              <a:gd name="connsiteY256" fmla="*/ 2269352 h 2663544"/>
              <a:gd name="connsiteX257" fmla="*/ 5690678 w 9120436"/>
              <a:gd name="connsiteY257" fmla="*/ 2272712 h 2663544"/>
              <a:gd name="connsiteX258" fmla="*/ 5603873 w 9120436"/>
              <a:gd name="connsiteY258" fmla="*/ 2229868 h 2663544"/>
              <a:gd name="connsiteX259" fmla="*/ 5573591 w 9120436"/>
              <a:gd name="connsiteY259" fmla="*/ 2264984 h 2663544"/>
              <a:gd name="connsiteX260" fmla="*/ 5630957 w 9120436"/>
              <a:gd name="connsiteY260" fmla="*/ 2339584 h 2663544"/>
              <a:gd name="connsiteX261" fmla="*/ 5632303 w 9120436"/>
              <a:gd name="connsiteY261" fmla="*/ 2368315 h 2663544"/>
              <a:gd name="connsiteX262" fmla="*/ 5597816 w 9120436"/>
              <a:gd name="connsiteY262" fmla="*/ 2436699 h 2663544"/>
              <a:gd name="connsiteX263" fmla="*/ 5574937 w 9120436"/>
              <a:gd name="connsiteY263" fmla="*/ 2452660 h 2663544"/>
              <a:gd name="connsiteX264" fmla="*/ 5478373 w 9120436"/>
              <a:gd name="connsiteY264" fmla="*/ 2454844 h 2663544"/>
              <a:gd name="connsiteX265" fmla="*/ 5468785 w 9120436"/>
              <a:gd name="connsiteY265" fmla="*/ 2497857 h 2663544"/>
              <a:gd name="connsiteX266" fmla="*/ 5554413 w 9120436"/>
              <a:gd name="connsiteY266" fmla="*/ 2537511 h 2663544"/>
              <a:gd name="connsiteX267" fmla="*/ 5568881 w 9120436"/>
              <a:gd name="connsiteY267" fmla="*/ 2562209 h 2663544"/>
              <a:gd name="connsiteX268" fmla="*/ 5570731 w 9120436"/>
              <a:gd name="connsiteY268" fmla="*/ 2642690 h 2663544"/>
              <a:gd name="connsiteX269" fmla="*/ 5560009 w 9120436"/>
              <a:gd name="connsiteY269" fmla="*/ 2663544 h 2663544"/>
              <a:gd name="connsiteX270" fmla="*/ 5462357 w 9120436"/>
              <a:gd name="connsiteY270" fmla="*/ 2663544 h 2663544"/>
              <a:gd name="connsiteX271" fmla="*/ 5519085 w 9120436"/>
              <a:gd name="connsiteY271" fmla="*/ 2632105 h 2663544"/>
              <a:gd name="connsiteX272" fmla="*/ 5517907 w 9120436"/>
              <a:gd name="connsiteY272" fmla="*/ 2576491 h 2663544"/>
              <a:gd name="connsiteX273" fmla="*/ 5430429 w 9120436"/>
              <a:gd name="connsiteY273" fmla="*/ 2535998 h 2663544"/>
              <a:gd name="connsiteX274" fmla="*/ 5415961 w 9120436"/>
              <a:gd name="connsiteY274" fmla="*/ 2509619 h 2663544"/>
              <a:gd name="connsiteX275" fmla="*/ 5435307 w 9120436"/>
              <a:gd name="connsiteY275" fmla="*/ 2423257 h 2663544"/>
              <a:gd name="connsiteX276" fmla="*/ 5458859 w 9120436"/>
              <a:gd name="connsiteY276" fmla="*/ 2405447 h 2663544"/>
              <a:gd name="connsiteX277" fmla="*/ 5557610 w 9120436"/>
              <a:gd name="connsiteY277" fmla="*/ 2403095 h 2663544"/>
              <a:gd name="connsiteX278" fmla="*/ 5580657 w 9120436"/>
              <a:gd name="connsiteY278" fmla="*/ 2357226 h 2663544"/>
              <a:gd name="connsiteX279" fmla="*/ 5522113 w 9120436"/>
              <a:gd name="connsiteY279" fmla="*/ 2280945 h 2663544"/>
              <a:gd name="connsiteX280" fmla="*/ 5522113 w 9120436"/>
              <a:gd name="connsiteY280" fmla="*/ 2250702 h 2663544"/>
              <a:gd name="connsiteX281" fmla="*/ 5581329 w 9120436"/>
              <a:gd name="connsiteY281" fmla="*/ 2181814 h 2663544"/>
              <a:gd name="connsiteX282" fmla="*/ 5610265 w 9120436"/>
              <a:gd name="connsiteY282" fmla="*/ 2177110 h 2663544"/>
              <a:gd name="connsiteX283" fmla="*/ 5699090 w 9120436"/>
              <a:gd name="connsiteY283" fmla="*/ 2220963 h 2663544"/>
              <a:gd name="connsiteX284" fmla="*/ 5736606 w 9120436"/>
              <a:gd name="connsiteY284" fmla="*/ 2194080 h 2663544"/>
              <a:gd name="connsiteX285" fmla="*/ 5719782 w 9120436"/>
              <a:gd name="connsiteY285" fmla="*/ 2098813 h 2663544"/>
              <a:gd name="connsiteX286" fmla="*/ 5733409 w 9120436"/>
              <a:gd name="connsiteY286" fmla="*/ 2071930 h 2663544"/>
              <a:gd name="connsiteX287" fmla="*/ 5820215 w 9120436"/>
              <a:gd name="connsiteY287" fmla="*/ 2038327 h 2663544"/>
              <a:gd name="connsiteX288" fmla="*/ 5848141 w 9120436"/>
              <a:gd name="connsiteY288" fmla="*/ 2047568 h 2663544"/>
              <a:gd name="connsiteX289" fmla="*/ 5906348 w 9120436"/>
              <a:gd name="connsiteY289" fmla="*/ 2127713 h 2663544"/>
              <a:gd name="connsiteX290" fmla="*/ 5947396 w 9120436"/>
              <a:gd name="connsiteY290" fmla="*/ 2122000 h 2663544"/>
              <a:gd name="connsiteX291" fmla="*/ 5977341 w 9120436"/>
              <a:gd name="connsiteY291" fmla="*/ 2029758 h 2663544"/>
              <a:gd name="connsiteX292" fmla="*/ 6001734 w 9120436"/>
              <a:gd name="connsiteY292" fmla="*/ 2012956 h 2663544"/>
              <a:gd name="connsiteX293" fmla="*/ 4880414 w 9120436"/>
              <a:gd name="connsiteY293" fmla="*/ 2000347 h 2663544"/>
              <a:gd name="connsiteX294" fmla="*/ 4880488 w 9120436"/>
              <a:gd name="connsiteY294" fmla="*/ 2000355 h 2663544"/>
              <a:gd name="connsiteX295" fmla="*/ 4880321 w 9120436"/>
              <a:gd name="connsiteY295" fmla="*/ 2000355 h 2663544"/>
              <a:gd name="connsiteX296" fmla="*/ 9090250 w 9120436"/>
              <a:gd name="connsiteY296" fmla="*/ 1977336 h 2663544"/>
              <a:gd name="connsiteX297" fmla="*/ 9120027 w 9120436"/>
              <a:gd name="connsiteY297" fmla="*/ 1998002 h 2663544"/>
              <a:gd name="connsiteX298" fmla="*/ 9099335 w 9120436"/>
              <a:gd name="connsiteY298" fmla="*/ 2027741 h 2663544"/>
              <a:gd name="connsiteX299" fmla="*/ 9079988 w 9120436"/>
              <a:gd name="connsiteY299" fmla="*/ 2031270 h 2663544"/>
              <a:gd name="connsiteX300" fmla="*/ 9075446 w 9120436"/>
              <a:gd name="connsiteY300" fmla="*/ 2030934 h 2663544"/>
              <a:gd name="connsiteX301" fmla="*/ 9050548 w 9120436"/>
              <a:gd name="connsiteY301" fmla="*/ 2010267 h 2663544"/>
              <a:gd name="connsiteX302" fmla="*/ 9070758 w 9120436"/>
              <a:gd name="connsiteY302" fmla="*/ 1980891 h 2663544"/>
              <a:gd name="connsiteX303" fmla="*/ 9070904 w 9120436"/>
              <a:gd name="connsiteY303" fmla="*/ 1980864 h 2663544"/>
              <a:gd name="connsiteX304" fmla="*/ 7477270 w 9120436"/>
              <a:gd name="connsiteY304" fmla="*/ 1934491 h 2663544"/>
              <a:gd name="connsiteX305" fmla="*/ 7455737 w 9120436"/>
              <a:gd name="connsiteY305" fmla="*/ 1953981 h 2663544"/>
              <a:gd name="connsiteX306" fmla="*/ 7477606 w 9120436"/>
              <a:gd name="connsiteY306" fmla="*/ 2021188 h 2663544"/>
              <a:gd name="connsiteX307" fmla="*/ 7498803 w 9120436"/>
              <a:gd name="connsiteY307" fmla="*/ 1948268 h 2663544"/>
              <a:gd name="connsiteX308" fmla="*/ 7477270 w 9120436"/>
              <a:gd name="connsiteY308" fmla="*/ 1934491 h 2663544"/>
              <a:gd name="connsiteX309" fmla="*/ 7856627 w 9120436"/>
              <a:gd name="connsiteY309" fmla="*/ 1933483 h 2663544"/>
              <a:gd name="connsiteX310" fmla="*/ 7821467 w 9120436"/>
              <a:gd name="connsiteY310" fmla="*/ 1942724 h 2663544"/>
              <a:gd name="connsiteX311" fmla="*/ 7814065 w 9120436"/>
              <a:gd name="connsiteY311" fmla="*/ 1964398 h 2663544"/>
              <a:gd name="connsiteX312" fmla="*/ 7840477 w 9120436"/>
              <a:gd name="connsiteY312" fmla="*/ 2039838 h 2663544"/>
              <a:gd name="connsiteX313" fmla="*/ 7889600 w 9120436"/>
              <a:gd name="connsiteY313" fmla="*/ 1949108 h 2663544"/>
              <a:gd name="connsiteX314" fmla="*/ 7856627 w 9120436"/>
              <a:gd name="connsiteY314" fmla="*/ 1933483 h 2663544"/>
              <a:gd name="connsiteX315" fmla="*/ 7664509 w 9120436"/>
              <a:gd name="connsiteY315" fmla="*/ 1933483 h 2663544"/>
              <a:gd name="connsiteX316" fmla="*/ 7627162 w 9120436"/>
              <a:gd name="connsiteY316" fmla="*/ 1941548 h 2663544"/>
              <a:gd name="connsiteX317" fmla="*/ 7621443 w 9120436"/>
              <a:gd name="connsiteY317" fmla="*/ 1955661 h 2663544"/>
              <a:gd name="connsiteX318" fmla="*/ 7666696 w 9120436"/>
              <a:gd name="connsiteY318" fmla="*/ 2044207 h 2663544"/>
              <a:gd name="connsiteX319" fmla="*/ 7709594 w 9120436"/>
              <a:gd name="connsiteY319" fmla="*/ 1958013 h 2663544"/>
              <a:gd name="connsiteX320" fmla="*/ 7664509 w 9120436"/>
              <a:gd name="connsiteY320" fmla="*/ 1933483 h 2663544"/>
              <a:gd name="connsiteX321" fmla="*/ 1030237 w 9120436"/>
              <a:gd name="connsiteY321" fmla="*/ 1908113 h 2663544"/>
              <a:gd name="connsiteX322" fmla="*/ 1039153 w 9120436"/>
              <a:gd name="connsiteY322" fmla="*/ 1908953 h 2663544"/>
              <a:gd name="connsiteX323" fmla="*/ 1156915 w 9120436"/>
              <a:gd name="connsiteY323" fmla="*/ 1931131 h 2663544"/>
              <a:gd name="connsiteX324" fmla="*/ 1164989 w 9120436"/>
              <a:gd name="connsiteY324" fmla="*/ 1933484 h 2663544"/>
              <a:gd name="connsiteX325" fmla="*/ 1183494 w 9120436"/>
              <a:gd name="connsiteY325" fmla="*/ 1959694 h 2663544"/>
              <a:gd name="connsiteX326" fmla="*/ 1174409 w 9120436"/>
              <a:gd name="connsiteY326" fmla="*/ 2094109 h 2663544"/>
              <a:gd name="connsiteX327" fmla="*/ 1228074 w 9120436"/>
              <a:gd name="connsiteY327" fmla="*/ 2121160 h 2663544"/>
              <a:gd name="connsiteX328" fmla="*/ 1324301 w 9120436"/>
              <a:gd name="connsiteY328" fmla="*/ 2030430 h 2663544"/>
              <a:gd name="connsiteX329" fmla="*/ 1356769 w 9120436"/>
              <a:gd name="connsiteY329" fmla="*/ 2028582 h 2663544"/>
              <a:gd name="connsiteX330" fmla="*/ 1363835 w 9120436"/>
              <a:gd name="connsiteY330" fmla="*/ 2033790 h 2663544"/>
              <a:gd name="connsiteX331" fmla="*/ 1454511 w 9120436"/>
              <a:gd name="connsiteY331" fmla="*/ 2116288 h 2663544"/>
              <a:gd name="connsiteX332" fmla="*/ 1460230 w 9120436"/>
              <a:gd name="connsiteY332" fmla="*/ 2122504 h 2663544"/>
              <a:gd name="connsiteX333" fmla="*/ 1461913 w 9120436"/>
              <a:gd name="connsiteY333" fmla="*/ 2154596 h 2663544"/>
              <a:gd name="connsiteX334" fmla="*/ 1382172 w 9120436"/>
              <a:gd name="connsiteY334" fmla="*/ 2261959 h 2663544"/>
              <a:gd name="connsiteX335" fmla="*/ 1397987 w 9120436"/>
              <a:gd name="connsiteY335" fmla="*/ 2285650 h 2663544"/>
              <a:gd name="connsiteX336" fmla="*/ 1412453 w 9120436"/>
              <a:gd name="connsiteY336" fmla="*/ 2310349 h 2663544"/>
              <a:gd name="connsiteX337" fmla="*/ 1544008 w 9120436"/>
              <a:gd name="connsiteY337" fmla="*/ 2285650 h 2663544"/>
              <a:gd name="connsiteX338" fmla="*/ 1572103 w 9120436"/>
              <a:gd name="connsiteY338" fmla="*/ 2301108 h 2663544"/>
              <a:gd name="connsiteX339" fmla="*/ 1575299 w 9120436"/>
              <a:gd name="connsiteY339" fmla="*/ 2309005 h 2663544"/>
              <a:gd name="connsiteX340" fmla="*/ 1608945 w 9120436"/>
              <a:gd name="connsiteY340" fmla="*/ 2425610 h 2663544"/>
              <a:gd name="connsiteX341" fmla="*/ 1610627 w 9120436"/>
              <a:gd name="connsiteY341" fmla="*/ 2434346 h 2663544"/>
              <a:gd name="connsiteX342" fmla="*/ 1594813 w 9120436"/>
              <a:gd name="connsiteY342" fmla="*/ 2462741 h 2663544"/>
              <a:gd name="connsiteX343" fmla="*/ 1470997 w 9120436"/>
              <a:gd name="connsiteY343" fmla="*/ 2509452 h 2663544"/>
              <a:gd name="connsiteX344" fmla="*/ 1470997 w 9120436"/>
              <a:gd name="connsiteY344" fmla="*/ 2569434 h 2663544"/>
              <a:gd name="connsiteX345" fmla="*/ 1596159 w 9120436"/>
              <a:gd name="connsiteY345" fmla="*/ 2619840 h 2663544"/>
              <a:gd name="connsiteX346" fmla="*/ 1611636 w 9120436"/>
              <a:gd name="connsiteY346" fmla="*/ 2647563 h 2663544"/>
              <a:gd name="connsiteX347" fmla="*/ 1610122 w 9120436"/>
              <a:gd name="connsiteY347" fmla="*/ 2655964 h 2663544"/>
              <a:gd name="connsiteX348" fmla="*/ 1608040 w 9120436"/>
              <a:gd name="connsiteY348" fmla="*/ 2663544 h 2663544"/>
              <a:gd name="connsiteX349" fmla="*/ 1557542 w 9120436"/>
              <a:gd name="connsiteY349" fmla="*/ 2663544 h 2663544"/>
              <a:gd name="connsiteX350" fmla="*/ 1559149 w 9120436"/>
              <a:gd name="connsiteY350" fmla="*/ 2657644 h 2663544"/>
              <a:gd name="connsiteX351" fmla="*/ 1436005 w 9120436"/>
              <a:gd name="connsiteY351" fmla="*/ 2607238 h 2663544"/>
              <a:gd name="connsiteX352" fmla="*/ 1420360 w 9120436"/>
              <a:gd name="connsiteY352" fmla="*/ 2581700 h 2663544"/>
              <a:gd name="connsiteX353" fmla="*/ 1419014 w 9120436"/>
              <a:gd name="connsiteY353" fmla="*/ 2493489 h 2663544"/>
              <a:gd name="connsiteX354" fmla="*/ 1435837 w 9120436"/>
              <a:gd name="connsiteY354" fmla="*/ 2469126 h 2663544"/>
              <a:gd name="connsiteX355" fmla="*/ 1557635 w 9120436"/>
              <a:gd name="connsiteY355" fmla="*/ 2423089 h 2663544"/>
              <a:gd name="connsiteX356" fmla="*/ 1532905 w 9120436"/>
              <a:gd name="connsiteY356" fmla="*/ 2339080 h 2663544"/>
              <a:gd name="connsiteX357" fmla="*/ 1403537 w 9120436"/>
              <a:gd name="connsiteY357" fmla="*/ 2363275 h 2663544"/>
              <a:gd name="connsiteX358" fmla="*/ 1376285 w 9120436"/>
              <a:gd name="connsiteY358" fmla="*/ 2349665 h 2663544"/>
              <a:gd name="connsiteX359" fmla="*/ 1355424 w 9120436"/>
              <a:gd name="connsiteY359" fmla="*/ 2312365 h 2663544"/>
              <a:gd name="connsiteX360" fmla="*/ 1330862 w 9120436"/>
              <a:gd name="connsiteY360" fmla="*/ 2277081 h 2663544"/>
              <a:gd name="connsiteX361" fmla="*/ 1330862 w 9120436"/>
              <a:gd name="connsiteY361" fmla="*/ 2246838 h 2663544"/>
              <a:gd name="connsiteX362" fmla="*/ 1409257 w 9120436"/>
              <a:gd name="connsiteY362" fmla="*/ 2141154 h 2663544"/>
              <a:gd name="connsiteX363" fmla="*/ 1344152 w 9120436"/>
              <a:gd name="connsiteY363" fmla="*/ 2082684 h 2663544"/>
              <a:gd name="connsiteX364" fmla="*/ 1249439 w 9120436"/>
              <a:gd name="connsiteY364" fmla="*/ 2172070 h 2663544"/>
              <a:gd name="connsiteX365" fmla="*/ 1218486 w 9120436"/>
              <a:gd name="connsiteY365" fmla="*/ 2174926 h 2663544"/>
              <a:gd name="connsiteX366" fmla="*/ 1139587 w 9120436"/>
              <a:gd name="connsiteY366" fmla="*/ 2135106 h 2663544"/>
              <a:gd name="connsiteX367" fmla="*/ 1122764 w 9120436"/>
              <a:gd name="connsiteY367" fmla="*/ 2109903 h 2663544"/>
              <a:gd name="connsiteX368" fmla="*/ 1133027 w 9120436"/>
              <a:gd name="connsiteY368" fmla="*/ 1976832 h 2663544"/>
              <a:gd name="connsiteX369" fmla="*/ 1048911 w 9120436"/>
              <a:gd name="connsiteY369" fmla="*/ 1960030 h 2663544"/>
              <a:gd name="connsiteX370" fmla="*/ 1017789 w 9120436"/>
              <a:gd name="connsiteY370" fmla="*/ 2085036 h 2663544"/>
              <a:gd name="connsiteX371" fmla="*/ 992722 w 9120436"/>
              <a:gd name="connsiteY371" fmla="*/ 2104190 h 2663544"/>
              <a:gd name="connsiteX372" fmla="*/ 897169 w 9120436"/>
              <a:gd name="connsiteY372" fmla="*/ 2112087 h 2663544"/>
              <a:gd name="connsiteX373" fmla="*/ 870250 w 9120436"/>
              <a:gd name="connsiteY373" fmla="*/ 2099486 h 2663544"/>
              <a:gd name="connsiteX374" fmla="*/ 805987 w 9120436"/>
              <a:gd name="connsiteY374" fmla="*/ 1982881 h 2663544"/>
              <a:gd name="connsiteX375" fmla="*/ 727592 w 9120436"/>
              <a:gd name="connsiteY375" fmla="*/ 2013628 h 2663544"/>
              <a:gd name="connsiteX376" fmla="*/ 768808 w 9120436"/>
              <a:gd name="connsiteY376" fmla="*/ 2135106 h 2663544"/>
              <a:gd name="connsiteX377" fmla="*/ 757705 w 9120436"/>
              <a:gd name="connsiteY377" fmla="*/ 2164845 h 2663544"/>
              <a:gd name="connsiteX378" fmla="*/ 747275 w 9120436"/>
              <a:gd name="connsiteY378" fmla="*/ 2171230 h 2663544"/>
              <a:gd name="connsiteX379" fmla="*/ 673759 w 9120436"/>
              <a:gd name="connsiteY379" fmla="*/ 2228860 h 2663544"/>
              <a:gd name="connsiteX380" fmla="*/ 644150 w 9120436"/>
              <a:gd name="connsiteY380" fmla="*/ 2232892 h 2663544"/>
              <a:gd name="connsiteX381" fmla="*/ 526390 w 9120436"/>
              <a:gd name="connsiteY381" fmla="*/ 2169549 h 2663544"/>
              <a:gd name="connsiteX382" fmla="*/ 478781 w 9120436"/>
              <a:gd name="connsiteY382" fmla="*/ 2235917 h 2663544"/>
              <a:gd name="connsiteX383" fmla="*/ 579719 w 9120436"/>
              <a:gd name="connsiteY383" fmla="*/ 2315894 h 2663544"/>
              <a:gd name="connsiteX384" fmla="*/ 586616 w 9120436"/>
              <a:gd name="connsiteY384" fmla="*/ 2346977 h 2663544"/>
              <a:gd name="connsiteX385" fmla="*/ 548765 w 9120436"/>
              <a:gd name="connsiteY385" fmla="*/ 2455013 h 2663544"/>
              <a:gd name="connsiteX386" fmla="*/ 526054 w 9120436"/>
              <a:gd name="connsiteY386" fmla="*/ 2475007 h 2663544"/>
              <a:gd name="connsiteX387" fmla="*/ 392816 w 9120436"/>
              <a:gd name="connsiteY387" fmla="*/ 2485928 h 2663544"/>
              <a:gd name="connsiteX388" fmla="*/ 389956 w 9120436"/>
              <a:gd name="connsiteY388" fmla="*/ 2565570 h 2663544"/>
              <a:gd name="connsiteX389" fmla="*/ 518483 w 9120436"/>
              <a:gd name="connsiteY389" fmla="*/ 2578507 h 2663544"/>
              <a:gd name="connsiteX390" fmla="*/ 541026 w 9120436"/>
              <a:gd name="connsiteY390" fmla="*/ 2600518 h 2663544"/>
              <a:gd name="connsiteX391" fmla="*/ 557763 w 9120436"/>
              <a:gd name="connsiteY391" fmla="*/ 2663544 h 2663544"/>
              <a:gd name="connsiteX392" fmla="*/ 504136 w 9120436"/>
              <a:gd name="connsiteY392" fmla="*/ 2663544 h 2663544"/>
              <a:gd name="connsiteX393" fmla="*/ 493754 w 9120436"/>
              <a:gd name="connsiteY393" fmla="*/ 2626392 h 2663544"/>
              <a:gd name="connsiteX394" fmla="*/ 363208 w 9120436"/>
              <a:gd name="connsiteY394" fmla="*/ 2613119 h 2663544"/>
              <a:gd name="connsiteX395" fmla="*/ 340666 w 9120436"/>
              <a:gd name="connsiteY395" fmla="*/ 2589428 h 2663544"/>
              <a:gd name="connsiteX396" fmla="*/ 340666 w 9120436"/>
              <a:gd name="connsiteY396" fmla="*/ 2580524 h 2663544"/>
              <a:gd name="connsiteX397" fmla="*/ 344704 w 9120436"/>
              <a:gd name="connsiteY397" fmla="*/ 2467446 h 2663544"/>
              <a:gd name="connsiteX398" fmla="*/ 345712 w 9120436"/>
              <a:gd name="connsiteY398" fmla="*/ 2459045 h 2663544"/>
              <a:gd name="connsiteX399" fmla="*/ 368760 w 9120436"/>
              <a:gd name="connsiteY399" fmla="*/ 2436866 h 2663544"/>
              <a:gd name="connsiteX400" fmla="*/ 503343 w 9120436"/>
              <a:gd name="connsiteY400" fmla="*/ 2426786 h 2663544"/>
              <a:gd name="connsiteX401" fmla="*/ 532278 w 9120436"/>
              <a:gd name="connsiteY401" fmla="*/ 2342776 h 2663544"/>
              <a:gd name="connsiteX402" fmla="*/ 430164 w 9120436"/>
              <a:gd name="connsiteY402" fmla="*/ 2261623 h 2663544"/>
              <a:gd name="connsiteX403" fmla="*/ 424107 w 9120436"/>
              <a:gd name="connsiteY403" fmla="*/ 2229196 h 2663544"/>
              <a:gd name="connsiteX404" fmla="*/ 428650 w 9120436"/>
              <a:gd name="connsiteY404" fmla="*/ 2221467 h 2663544"/>
              <a:gd name="connsiteX405" fmla="*/ 495942 w 9120436"/>
              <a:gd name="connsiteY405" fmla="*/ 2127713 h 2663544"/>
              <a:gd name="connsiteX406" fmla="*/ 501324 w 9120436"/>
              <a:gd name="connsiteY406" fmla="*/ 2121328 h 2663544"/>
              <a:gd name="connsiteX407" fmla="*/ 532615 w 9120436"/>
              <a:gd name="connsiteY407" fmla="*/ 2115616 h 2663544"/>
              <a:gd name="connsiteX408" fmla="*/ 651721 w 9120436"/>
              <a:gd name="connsiteY408" fmla="*/ 2179966 h 2663544"/>
              <a:gd name="connsiteX409" fmla="*/ 713293 w 9120436"/>
              <a:gd name="connsiteY409" fmla="*/ 2133089 h 2663544"/>
              <a:gd name="connsiteX410" fmla="*/ 671235 w 9120436"/>
              <a:gd name="connsiteY410" fmla="*/ 2009932 h 2663544"/>
              <a:gd name="connsiteX411" fmla="*/ 683852 w 9120436"/>
              <a:gd name="connsiteY411" fmla="*/ 1979352 h 2663544"/>
              <a:gd name="connsiteX412" fmla="*/ 691927 w 9120436"/>
              <a:gd name="connsiteY412" fmla="*/ 1975152 h 2663544"/>
              <a:gd name="connsiteX413" fmla="*/ 801781 w 9120436"/>
              <a:gd name="connsiteY413" fmla="*/ 1931467 h 2663544"/>
              <a:gd name="connsiteX414" fmla="*/ 809856 w 9120436"/>
              <a:gd name="connsiteY414" fmla="*/ 1929115 h 2663544"/>
              <a:gd name="connsiteX415" fmla="*/ 838960 w 9120436"/>
              <a:gd name="connsiteY415" fmla="*/ 1941212 h 2663544"/>
              <a:gd name="connsiteX416" fmla="*/ 904403 w 9120436"/>
              <a:gd name="connsiteY416" fmla="*/ 2059665 h 2663544"/>
              <a:gd name="connsiteX417" fmla="*/ 971693 w 9120436"/>
              <a:gd name="connsiteY417" fmla="*/ 2053953 h 2663544"/>
              <a:gd name="connsiteX418" fmla="*/ 1003321 w 9120436"/>
              <a:gd name="connsiteY418" fmla="*/ 1927099 h 2663544"/>
              <a:gd name="connsiteX419" fmla="*/ 1030237 w 9120436"/>
              <a:gd name="connsiteY419" fmla="*/ 1908113 h 2663544"/>
              <a:gd name="connsiteX420" fmla="*/ 7664173 w 9120436"/>
              <a:gd name="connsiteY420" fmla="*/ 1882741 h 2663544"/>
              <a:gd name="connsiteX421" fmla="*/ 7733988 w 9120436"/>
              <a:gd name="connsiteY421" fmla="*/ 1902231 h 2663544"/>
              <a:gd name="connsiteX422" fmla="*/ 7759727 w 9120436"/>
              <a:gd name="connsiteY422" fmla="*/ 1957677 h 2663544"/>
              <a:gd name="connsiteX423" fmla="*/ 7701688 w 9120436"/>
              <a:gd name="connsiteY423" fmla="*/ 2080499 h 2663544"/>
              <a:gd name="connsiteX424" fmla="*/ 7749128 w 9120436"/>
              <a:gd name="connsiteY424" fmla="*/ 2110574 h 2663544"/>
              <a:gd name="connsiteX425" fmla="*/ 7804476 w 9120436"/>
              <a:gd name="connsiteY425" fmla="*/ 2076130 h 2663544"/>
              <a:gd name="connsiteX426" fmla="*/ 7763259 w 9120436"/>
              <a:gd name="connsiteY426" fmla="*/ 1964062 h 2663544"/>
              <a:gd name="connsiteX427" fmla="*/ 7786811 w 9120436"/>
              <a:gd name="connsiteY427" fmla="*/ 1905424 h 2663544"/>
              <a:gd name="connsiteX428" fmla="*/ 7856290 w 9120436"/>
              <a:gd name="connsiteY428" fmla="*/ 1882741 h 2663544"/>
              <a:gd name="connsiteX429" fmla="*/ 7940405 w 9120436"/>
              <a:gd name="connsiteY429" fmla="*/ 1948772 h 2663544"/>
              <a:gd name="connsiteX430" fmla="*/ 7871263 w 9120436"/>
              <a:gd name="connsiteY430" fmla="*/ 2080667 h 2663544"/>
              <a:gd name="connsiteX431" fmla="*/ 7889265 w 9120436"/>
              <a:gd name="connsiteY431" fmla="*/ 2097416 h 2663544"/>
              <a:gd name="connsiteX432" fmla="*/ 7903793 w 9120436"/>
              <a:gd name="connsiteY432" fmla="*/ 2067461 h 2663544"/>
              <a:gd name="connsiteX433" fmla="*/ 7911975 w 9120436"/>
              <a:gd name="connsiteY433" fmla="*/ 2052944 h 2663544"/>
              <a:gd name="connsiteX434" fmla="*/ 7946799 w 9120436"/>
              <a:gd name="connsiteY434" fmla="*/ 2044711 h 2663544"/>
              <a:gd name="connsiteX435" fmla="*/ 7955042 w 9120436"/>
              <a:gd name="connsiteY435" fmla="*/ 2079491 h 2663544"/>
              <a:gd name="connsiteX436" fmla="*/ 7948524 w 9120436"/>
              <a:gd name="connsiteY436" fmla="*/ 2091297 h 2663544"/>
              <a:gd name="connsiteX437" fmla="*/ 7933429 w 9120436"/>
              <a:gd name="connsiteY437" fmla="*/ 2122989 h 2663544"/>
              <a:gd name="connsiteX438" fmla="*/ 7945631 w 9120436"/>
              <a:gd name="connsiteY438" fmla="*/ 2128037 h 2663544"/>
              <a:gd name="connsiteX439" fmla="*/ 7953022 w 9120436"/>
              <a:gd name="connsiteY439" fmla="*/ 2145858 h 2663544"/>
              <a:gd name="connsiteX440" fmla="*/ 7927787 w 9120436"/>
              <a:gd name="connsiteY440" fmla="*/ 2171061 h 2663544"/>
              <a:gd name="connsiteX441" fmla="*/ 7927451 w 9120436"/>
              <a:gd name="connsiteY441" fmla="*/ 2171397 h 2663544"/>
              <a:gd name="connsiteX442" fmla="*/ 7914769 w 9120436"/>
              <a:gd name="connsiteY442" fmla="*/ 2169131 h 2663544"/>
              <a:gd name="connsiteX443" fmla="*/ 7909021 w 9120436"/>
              <a:gd name="connsiteY443" fmla="*/ 2183499 h 2663544"/>
              <a:gd name="connsiteX444" fmla="*/ 7813371 w 9120436"/>
              <a:gd name="connsiteY444" fmla="*/ 2627664 h 2663544"/>
              <a:gd name="connsiteX445" fmla="*/ 7810191 w 9120436"/>
              <a:gd name="connsiteY445" fmla="*/ 2663544 h 2663544"/>
              <a:gd name="connsiteX446" fmla="*/ 7759293 w 9120436"/>
              <a:gd name="connsiteY446" fmla="*/ 2663544 h 2663544"/>
              <a:gd name="connsiteX447" fmla="*/ 7763213 w 9120436"/>
              <a:gd name="connsiteY447" fmla="*/ 2619082 h 2663544"/>
              <a:gd name="connsiteX448" fmla="*/ 7861614 w 9120436"/>
              <a:gd name="connsiteY448" fmla="*/ 2164255 h 2663544"/>
              <a:gd name="connsiteX449" fmla="*/ 7869186 w 9120436"/>
              <a:gd name="connsiteY449" fmla="*/ 2145591 h 2663544"/>
              <a:gd name="connsiteX450" fmla="*/ 7835261 w 9120436"/>
              <a:gd name="connsiteY450" fmla="*/ 2116287 h 2663544"/>
              <a:gd name="connsiteX451" fmla="*/ 7749465 w 9120436"/>
              <a:gd name="connsiteY451" fmla="*/ 2161316 h 2663544"/>
              <a:gd name="connsiteX452" fmla="*/ 7665350 w 9120436"/>
              <a:gd name="connsiteY452" fmla="*/ 2116791 h 2663544"/>
              <a:gd name="connsiteX453" fmla="*/ 7572656 w 9120436"/>
              <a:gd name="connsiteY453" fmla="*/ 2161316 h 2663544"/>
              <a:gd name="connsiteX454" fmla="*/ 7478448 w 9120436"/>
              <a:gd name="connsiteY454" fmla="*/ 2107718 h 2663544"/>
              <a:gd name="connsiteX455" fmla="*/ 7474111 w 9120436"/>
              <a:gd name="connsiteY455" fmla="*/ 2111712 h 2663544"/>
              <a:gd name="connsiteX456" fmla="*/ 7495453 w 9120436"/>
              <a:gd name="connsiteY456" fmla="*/ 2164255 h 2663544"/>
              <a:gd name="connsiteX457" fmla="*/ 7593899 w 9120436"/>
              <a:gd name="connsiteY457" fmla="*/ 2619082 h 2663544"/>
              <a:gd name="connsiteX458" fmla="*/ 7597819 w 9120436"/>
              <a:gd name="connsiteY458" fmla="*/ 2663544 h 2663544"/>
              <a:gd name="connsiteX459" fmla="*/ 7546924 w 9120436"/>
              <a:gd name="connsiteY459" fmla="*/ 2663544 h 2663544"/>
              <a:gd name="connsiteX460" fmla="*/ 7543744 w 9120436"/>
              <a:gd name="connsiteY460" fmla="*/ 2627664 h 2663544"/>
              <a:gd name="connsiteX461" fmla="*/ 7448093 w 9120436"/>
              <a:gd name="connsiteY461" fmla="*/ 2183499 h 2663544"/>
              <a:gd name="connsiteX462" fmla="*/ 7431973 w 9120436"/>
              <a:gd name="connsiteY462" fmla="*/ 2143205 h 2663544"/>
              <a:gd name="connsiteX463" fmla="*/ 7413343 w 9120436"/>
              <a:gd name="connsiteY463" fmla="*/ 2150058 h 2663544"/>
              <a:gd name="connsiteX464" fmla="*/ 7387604 w 9120436"/>
              <a:gd name="connsiteY464" fmla="*/ 2125360 h 2663544"/>
              <a:gd name="connsiteX465" fmla="*/ 7412334 w 9120436"/>
              <a:gd name="connsiteY465" fmla="*/ 2099653 h 2663544"/>
              <a:gd name="connsiteX466" fmla="*/ 7412496 w 9120436"/>
              <a:gd name="connsiteY466" fmla="*/ 2099497 h 2663544"/>
              <a:gd name="connsiteX467" fmla="*/ 7408590 w 9120436"/>
              <a:gd name="connsiteY467" fmla="*/ 2091297 h 2663544"/>
              <a:gd name="connsiteX468" fmla="*/ 7402072 w 9120436"/>
              <a:gd name="connsiteY468" fmla="*/ 2079491 h 2663544"/>
              <a:gd name="connsiteX469" fmla="*/ 7410315 w 9120436"/>
              <a:gd name="connsiteY469" fmla="*/ 2044711 h 2663544"/>
              <a:gd name="connsiteX470" fmla="*/ 7429242 w 9120436"/>
              <a:gd name="connsiteY470" fmla="*/ 2041581 h 2663544"/>
              <a:gd name="connsiteX471" fmla="*/ 7434017 w 9120436"/>
              <a:gd name="connsiteY471" fmla="*/ 2044995 h 2663544"/>
              <a:gd name="connsiteX472" fmla="*/ 7417229 w 9120436"/>
              <a:gd name="connsiteY472" fmla="*/ 2013563 h 2663544"/>
              <a:gd name="connsiteX473" fmla="*/ 7404091 w 9120436"/>
              <a:gd name="connsiteY473" fmla="*/ 1953981 h 2663544"/>
              <a:gd name="connsiteX474" fmla="*/ 7421755 w 9120436"/>
              <a:gd name="connsiteY474" fmla="*/ 1903575 h 2663544"/>
              <a:gd name="connsiteX475" fmla="*/ 7476093 w 9120436"/>
              <a:gd name="connsiteY475" fmla="*/ 1883245 h 2663544"/>
              <a:gd name="connsiteX476" fmla="*/ 7530599 w 9120436"/>
              <a:gd name="connsiteY476" fmla="*/ 1903239 h 2663544"/>
              <a:gd name="connsiteX477" fmla="*/ 7548431 w 9120436"/>
              <a:gd name="connsiteY477" fmla="*/ 1952469 h 2663544"/>
              <a:gd name="connsiteX478" fmla="*/ 7508897 w 9120436"/>
              <a:gd name="connsiteY478" fmla="*/ 2065881 h 2663544"/>
              <a:gd name="connsiteX479" fmla="*/ 7572992 w 9120436"/>
              <a:gd name="connsiteY479" fmla="*/ 2110574 h 2663544"/>
              <a:gd name="connsiteX480" fmla="*/ 7630359 w 9120436"/>
              <a:gd name="connsiteY480" fmla="*/ 2080163 h 2663544"/>
              <a:gd name="connsiteX481" fmla="*/ 7570638 w 9120436"/>
              <a:gd name="connsiteY481" fmla="*/ 1955325 h 2663544"/>
              <a:gd name="connsiteX482" fmla="*/ 7596040 w 9120436"/>
              <a:gd name="connsiteY482" fmla="*/ 1901223 h 2663544"/>
              <a:gd name="connsiteX483" fmla="*/ 7664173 w 9120436"/>
              <a:gd name="connsiteY483" fmla="*/ 1882741 h 2663544"/>
              <a:gd name="connsiteX484" fmla="*/ 491230 w 9120436"/>
              <a:gd name="connsiteY484" fmla="*/ 1804445 h 2663544"/>
              <a:gd name="connsiteX485" fmla="*/ 516464 w 9120436"/>
              <a:gd name="connsiteY485" fmla="*/ 1829648 h 2663544"/>
              <a:gd name="connsiteX486" fmla="*/ 516464 w 9120436"/>
              <a:gd name="connsiteY486" fmla="*/ 1975657 h 2663544"/>
              <a:gd name="connsiteX487" fmla="*/ 491230 w 9120436"/>
              <a:gd name="connsiteY487" fmla="*/ 2000860 h 2663544"/>
              <a:gd name="connsiteX488" fmla="*/ 465994 w 9120436"/>
              <a:gd name="connsiteY488" fmla="*/ 1975657 h 2663544"/>
              <a:gd name="connsiteX489" fmla="*/ 465994 w 9120436"/>
              <a:gd name="connsiteY489" fmla="*/ 1829648 h 2663544"/>
              <a:gd name="connsiteX490" fmla="*/ 491230 w 9120436"/>
              <a:gd name="connsiteY490" fmla="*/ 1804445 h 2663544"/>
              <a:gd name="connsiteX491" fmla="*/ 2882580 w 9120436"/>
              <a:gd name="connsiteY491" fmla="*/ 1801207 h 2663544"/>
              <a:gd name="connsiteX492" fmla="*/ 3534067 w 9120436"/>
              <a:gd name="connsiteY492" fmla="*/ 2098645 h 2663544"/>
              <a:gd name="connsiteX493" fmla="*/ 3684516 w 9120436"/>
              <a:gd name="connsiteY493" fmla="*/ 2662005 h 2663544"/>
              <a:gd name="connsiteX494" fmla="*/ 3684159 w 9120436"/>
              <a:gd name="connsiteY494" fmla="*/ 2663544 h 2663544"/>
              <a:gd name="connsiteX495" fmla="*/ 3629214 w 9120436"/>
              <a:gd name="connsiteY495" fmla="*/ 2663544 h 2663544"/>
              <a:gd name="connsiteX496" fmla="*/ 3630522 w 9120436"/>
              <a:gd name="connsiteY496" fmla="*/ 2657939 h 2663544"/>
              <a:gd name="connsiteX497" fmla="*/ 3491209 w 9120436"/>
              <a:gd name="connsiteY497" fmla="*/ 2133271 h 2663544"/>
              <a:gd name="connsiteX498" fmla="*/ 2885093 w 9120436"/>
              <a:gd name="connsiteY498" fmla="*/ 1855503 h 2663544"/>
              <a:gd name="connsiteX499" fmla="*/ 2495914 w 9120436"/>
              <a:gd name="connsiteY499" fmla="*/ 1999800 h 2663544"/>
              <a:gd name="connsiteX500" fmla="*/ 2433941 w 9120436"/>
              <a:gd name="connsiteY500" fmla="*/ 2052944 h 2663544"/>
              <a:gd name="connsiteX501" fmla="*/ 2220418 w 9120436"/>
              <a:gd name="connsiteY501" fmla="*/ 2636503 h 2663544"/>
              <a:gd name="connsiteX502" fmla="*/ 2225694 w 9120436"/>
              <a:gd name="connsiteY502" fmla="*/ 2663544 h 2663544"/>
              <a:gd name="connsiteX503" fmla="*/ 2175789 w 9120436"/>
              <a:gd name="connsiteY503" fmla="*/ 2663544 h 2663544"/>
              <a:gd name="connsiteX504" fmla="*/ 2166955 w 9120436"/>
              <a:gd name="connsiteY504" fmla="*/ 2607473 h 2663544"/>
              <a:gd name="connsiteX505" fmla="*/ 2464764 w 9120436"/>
              <a:gd name="connsiteY505" fmla="*/ 1956800 h 2663544"/>
              <a:gd name="connsiteX506" fmla="*/ 2882580 w 9120436"/>
              <a:gd name="connsiteY506" fmla="*/ 1801207 h 2663544"/>
              <a:gd name="connsiteX507" fmla="*/ 558352 w 9120436"/>
              <a:gd name="connsiteY507" fmla="*/ 1737405 h 2663544"/>
              <a:gd name="connsiteX508" fmla="*/ 704712 w 9120436"/>
              <a:gd name="connsiteY508" fmla="*/ 1737405 h 2663544"/>
              <a:gd name="connsiteX509" fmla="*/ 729946 w 9120436"/>
              <a:gd name="connsiteY509" fmla="*/ 1762608 h 2663544"/>
              <a:gd name="connsiteX510" fmla="*/ 704712 w 9120436"/>
              <a:gd name="connsiteY510" fmla="*/ 1787811 h 2663544"/>
              <a:gd name="connsiteX511" fmla="*/ 558352 w 9120436"/>
              <a:gd name="connsiteY511" fmla="*/ 1787811 h 2663544"/>
              <a:gd name="connsiteX512" fmla="*/ 533117 w 9120436"/>
              <a:gd name="connsiteY512" fmla="*/ 1762608 h 2663544"/>
              <a:gd name="connsiteX513" fmla="*/ 558352 w 9120436"/>
              <a:gd name="connsiteY513" fmla="*/ 1737405 h 2663544"/>
              <a:gd name="connsiteX514" fmla="*/ 277747 w 9120436"/>
              <a:gd name="connsiteY514" fmla="*/ 1737405 h 2663544"/>
              <a:gd name="connsiteX515" fmla="*/ 424107 w 9120436"/>
              <a:gd name="connsiteY515" fmla="*/ 1737405 h 2663544"/>
              <a:gd name="connsiteX516" fmla="*/ 449341 w 9120436"/>
              <a:gd name="connsiteY516" fmla="*/ 1762608 h 2663544"/>
              <a:gd name="connsiteX517" fmla="*/ 424107 w 9120436"/>
              <a:gd name="connsiteY517" fmla="*/ 1787811 h 2663544"/>
              <a:gd name="connsiteX518" fmla="*/ 277747 w 9120436"/>
              <a:gd name="connsiteY518" fmla="*/ 1787811 h 2663544"/>
              <a:gd name="connsiteX519" fmla="*/ 252512 w 9120436"/>
              <a:gd name="connsiteY519" fmla="*/ 1762608 h 2663544"/>
              <a:gd name="connsiteX520" fmla="*/ 277747 w 9120436"/>
              <a:gd name="connsiteY520" fmla="*/ 1737405 h 2663544"/>
              <a:gd name="connsiteX521" fmla="*/ 2923572 w 9120436"/>
              <a:gd name="connsiteY521" fmla="*/ 1693216 h 2663544"/>
              <a:gd name="connsiteX522" fmla="*/ 3799497 w 9120436"/>
              <a:gd name="connsiteY522" fmla="*/ 2567459 h 2663544"/>
              <a:gd name="connsiteX523" fmla="*/ 3788350 w 9120436"/>
              <a:gd name="connsiteY523" fmla="*/ 2663544 h 2663544"/>
              <a:gd name="connsiteX524" fmla="*/ 3742070 w 9120436"/>
              <a:gd name="connsiteY524" fmla="*/ 2663544 h 2663544"/>
              <a:gd name="connsiteX525" fmla="*/ 3747603 w 9120436"/>
              <a:gd name="connsiteY525" fmla="*/ 2519598 h 2663544"/>
              <a:gd name="connsiteX526" fmla="*/ 3579849 w 9120436"/>
              <a:gd name="connsiteY526" fmla="*/ 2067662 h 2663544"/>
              <a:gd name="connsiteX527" fmla="*/ 2922139 w 9120436"/>
              <a:gd name="connsiteY527" fmla="*/ 1743118 h 2663544"/>
              <a:gd name="connsiteX528" fmla="*/ 2422332 w 9120436"/>
              <a:gd name="connsiteY528" fmla="*/ 1911136 h 2663544"/>
              <a:gd name="connsiteX529" fmla="*/ 2098697 w 9120436"/>
              <a:gd name="connsiteY529" fmla="*/ 2614731 h 2663544"/>
              <a:gd name="connsiteX530" fmla="*/ 2106293 w 9120436"/>
              <a:gd name="connsiteY530" fmla="*/ 2663544 h 2663544"/>
              <a:gd name="connsiteX531" fmla="*/ 2057905 w 9120436"/>
              <a:gd name="connsiteY531" fmla="*/ 2663544 h 2663544"/>
              <a:gd name="connsiteX532" fmla="*/ 2048233 w 9120436"/>
              <a:gd name="connsiteY532" fmla="*/ 2568046 h 2663544"/>
              <a:gd name="connsiteX533" fmla="*/ 2923572 w 9120436"/>
              <a:gd name="connsiteY533" fmla="*/ 1693216 h 2663544"/>
              <a:gd name="connsiteX534" fmla="*/ 1411290 w 9120436"/>
              <a:gd name="connsiteY534" fmla="*/ 1622210 h 2663544"/>
              <a:gd name="connsiteX535" fmla="*/ 1435837 w 9120436"/>
              <a:gd name="connsiteY535" fmla="*/ 1623321 h 2663544"/>
              <a:gd name="connsiteX536" fmla="*/ 1458800 w 9120436"/>
              <a:gd name="connsiteY536" fmla="*/ 1650792 h 2663544"/>
              <a:gd name="connsiteX537" fmla="*/ 1431294 w 9120436"/>
              <a:gd name="connsiteY537" fmla="*/ 1673726 h 2663544"/>
              <a:gd name="connsiteX538" fmla="*/ 1329645 w 9120436"/>
              <a:gd name="connsiteY538" fmla="*/ 1757523 h 2663544"/>
              <a:gd name="connsiteX539" fmla="*/ 1413547 w 9120436"/>
              <a:gd name="connsiteY539" fmla="*/ 1859045 h 2663544"/>
              <a:gd name="connsiteX540" fmla="*/ 1435500 w 9120436"/>
              <a:gd name="connsiteY540" fmla="*/ 1858547 h 2663544"/>
              <a:gd name="connsiteX541" fmla="*/ 1497241 w 9120436"/>
              <a:gd name="connsiteY541" fmla="*/ 1822759 h 2663544"/>
              <a:gd name="connsiteX542" fmla="*/ 1511203 w 9120436"/>
              <a:gd name="connsiteY542" fmla="*/ 1735893 h 2663544"/>
              <a:gd name="connsiteX543" fmla="*/ 1526597 w 9120436"/>
              <a:gd name="connsiteY543" fmla="*/ 1703718 h 2663544"/>
              <a:gd name="connsiteX544" fmla="*/ 1558812 w 9120436"/>
              <a:gd name="connsiteY544" fmla="*/ 1719091 h 2663544"/>
              <a:gd name="connsiteX545" fmla="*/ 1470142 w 9120436"/>
              <a:gd name="connsiteY545" fmla="*/ 1901405 h 2663544"/>
              <a:gd name="connsiteX546" fmla="*/ 1422884 w 9120436"/>
              <a:gd name="connsiteY546" fmla="*/ 1909288 h 2663544"/>
              <a:gd name="connsiteX547" fmla="*/ 1422884 w 9120436"/>
              <a:gd name="connsiteY547" fmla="*/ 1908952 h 2663544"/>
              <a:gd name="connsiteX548" fmla="*/ 1273536 w 9120436"/>
              <a:gd name="connsiteY548" fmla="*/ 1771371 h 2663544"/>
              <a:gd name="connsiteX549" fmla="*/ 1411290 w 9120436"/>
              <a:gd name="connsiteY549" fmla="*/ 1622210 h 2663544"/>
              <a:gd name="connsiteX550" fmla="*/ 8779723 w 9120436"/>
              <a:gd name="connsiteY550" fmla="*/ 1620720 h 2663544"/>
              <a:gd name="connsiteX551" fmla="*/ 8795498 w 9120436"/>
              <a:gd name="connsiteY551" fmla="*/ 1631848 h 2663544"/>
              <a:gd name="connsiteX552" fmla="*/ 8787634 w 9120436"/>
              <a:gd name="connsiteY552" fmla="*/ 1666614 h 2663544"/>
              <a:gd name="connsiteX553" fmla="*/ 8784746 w 9120436"/>
              <a:gd name="connsiteY553" fmla="*/ 1668182 h 2663544"/>
              <a:gd name="connsiteX554" fmla="*/ 8607097 w 9120436"/>
              <a:gd name="connsiteY554" fmla="*/ 1763449 h 2663544"/>
              <a:gd name="connsiteX555" fmla="*/ 8595152 w 9120436"/>
              <a:gd name="connsiteY555" fmla="*/ 1767145 h 2663544"/>
              <a:gd name="connsiteX556" fmla="*/ 8569959 w 9120436"/>
              <a:gd name="connsiteY556" fmla="*/ 1741901 h 2663544"/>
              <a:gd name="connsiteX557" fmla="*/ 8583208 w 9120436"/>
              <a:gd name="connsiteY557" fmla="*/ 1719764 h 2663544"/>
              <a:gd name="connsiteX558" fmla="*/ 8760689 w 9120436"/>
              <a:gd name="connsiteY558" fmla="*/ 1623993 h 2663544"/>
              <a:gd name="connsiteX559" fmla="*/ 8779723 w 9120436"/>
              <a:gd name="connsiteY559" fmla="*/ 1620720 h 2663544"/>
              <a:gd name="connsiteX560" fmla="*/ 7676118 w 9120436"/>
              <a:gd name="connsiteY560" fmla="*/ 1529230 h 2663544"/>
              <a:gd name="connsiteX561" fmla="*/ 8260378 w 9120436"/>
              <a:gd name="connsiteY561" fmla="*/ 2112758 h 2663544"/>
              <a:gd name="connsiteX562" fmla="*/ 8128486 w 9120436"/>
              <a:gd name="connsiteY562" fmla="*/ 2435522 h 2663544"/>
              <a:gd name="connsiteX563" fmla="*/ 8022292 w 9120436"/>
              <a:gd name="connsiteY563" fmla="*/ 2629122 h 2663544"/>
              <a:gd name="connsiteX564" fmla="*/ 8010209 w 9120436"/>
              <a:gd name="connsiteY564" fmla="*/ 2663544 h 2663544"/>
              <a:gd name="connsiteX565" fmla="*/ 7957189 w 9120436"/>
              <a:gd name="connsiteY565" fmla="*/ 2663544 h 2663544"/>
              <a:gd name="connsiteX566" fmla="*/ 7975566 w 9120436"/>
              <a:gd name="connsiteY566" fmla="*/ 2610682 h 2663544"/>
              <a:gd name="connsiteX567" fmla="*/ 8085252 w 9120436"/>
              <a:gd name="connsiteY567" fmla="*/ 2409479 h 2663544"/>
              <a:gd name="connsiteX568" fmla="*/ 8209909 w 9120436"/>
              <a:gd name="connsiteY568" fmla="*/ 2112758 h 2663544"/>
              <a:gd name="connsiteX569" fmla="*/ 7676118 w 9120436"/>
              <a:gd name="connsiteY569" fmla="*/ 1579636 h 2663544"/>
              <a:gd name="connsiteX570" fmla="*/ 7142327 w 9120436"/>
              <a:gd name="connsiteY570" fmla="*/ 2112758 h 2663544"/>
              <a:gd name="connsiteX571" fmla="*/ 7266985 w 9120436"/>
              <a:gd name="connsiteY571" fmla="*/ 2409479 h 2663544"/>
              <a:gd name="connsiteX572" fmla="*/ 7376670 w 9120436"/>
              <a:gd name="connsiteY572" fmla="*/ 2610682 h 2663544"/>
              <a:gd name="connsiteX573" fmla="*/ 7395046 w 9120436"/>
              <a:gd name="connsiteY573" fmla="*/ 2663544 h 2663544"/>
              <a:gd name="connsiteX574" fmla="*/ 7341978 w 9120436"/>
              <a:gd name="connsiteY574" fmla="*/ 2663544 h 2663544"/>
              <a:gd name="connsiteX575" fmla="*/ 7329881 w 9120436"/>
              <a:gd name="connsiteY575" fmla="*/ 2629122 h 2663544"/>
              <a:gd name="connsiteX576" fmla="*/ 7223750 w 9120436"/>
              <a:gd name="connsiteY576" fmla="*/ 2435522 h 2663544"/>
              <a:gd name="connsiteX577" fmla="*/ 7091858 w 9120436"/>
              <a:gd name="connsiteY577" fmla="*/ 2112758 h 2663544"/>
              <a:gd name="connsiteX578" fmla="*/ 7676118 w 9120436"/>
              <a:gd name="connsiteY578" fmla="*/ 1529230 h 2663544"/>
              <a:gd name="connsiteX579" fmla="*/ 491230 w 9120436"/>
              <a:gd name="connsiteY579" fmla="*/ 1524190 h 2663544"/>
              <a:gd name="connsiteX580" fmla="*/ 516464 w 9120436"/>
              <a:gd name="connsiteY580" fmla="*/ 1549393 h 2663544"/>
              <a:gd name="connsiteX581" fmla="*/ 516464 w 9120436"/>
              <a:gd name="connsiteY581" fmla="*/ 1696242 h 2663544"/>
              <a:gd name="connsiteX582" fmla="*/ 491230 w 9120436"/>
              <a:gd name="connsiteY582" fmla="*/ 1720773 h 2663544"/>
              <a:gd name="connsiteX583" fmla="*/ 465994 w 9120436"/>
              <a:gd name="connsiteY583" fmla="*/ 1695570 h 2663544"/>
              <a:gd name="connsiteX584" fmla="*/ 465994 w 9120436"/>
              <a:gd name="connsiteY584" fmla="*/ 1549393 h 2663544"/>
              <a:gd name="connsiteX585" fmla="*/ 491230 w 9120436"/>
              <a:gd name="connsiteY585" fmla="*/ 1524190 h 2663544"/>
              <a:gd name="connsiteX586" fmla="*/ 8973546 w 9120436"/>
              <a:gd name="connsiteY586" fmla="*/ 1517823 h 2663544"/>
              <a:gd name="connsiteX587" fmla="*/ 8988555 w 9120436"/>
              <a:gd name="connsiteY587" fmla="*/ 1529987 h 2663544"/>
              <a:gd name="connsiteX588" fmla="*/ 8978378 w 9120436"/>
              <a:gd name="connsiteY588" fmla="*/ 1564179 h 2663544"/>
              <a:gd name="connsiteX589" fmla="*/ 8962732 w 9120436"/>
              <a:gd name="connsiteY589" fmla="*/ 1572580 h 2663544"/>
              <a:gd name="connsiteX590" fmla="*/ 8950284 w 9120436"/>
              <a:gd name="connsiteY590" fmla="*/ 1575436 h 2663544"/>
              <a:gd name="connsiteX591" fmla="*/ 8925891 w 9120436"/>
              <a:gd name="connsiteY591" fmla="*/ 1549420 h 2663544"/>
              <a:gd name="connsiteX592" fmla="*/ 8938844 w 9120436"/>
              <a:gd name="connsiteY592" fmla="*/ 1528223 h 2663544"/>
              <a:gd name="connsiteX593" fmla="*/ 8954321 w 9120436"/>
              <a:gd name="connsiteY593" fmla="*/ 1519822 h 2663544"/>
              <a:gd name="connsiteX594" fmla="*/ 8973546 w 9120436"/>
              <a:gd name="connsiteY594" fmla="*/ 1517823 h 2663544"/>
              <a:gd name="connsiteX595" fmla="*/ 1146048 w 9120436"/>
              <a:gd name="connsiteY595" fmla="*/ 1473165 h 2663544"/>
              <a:gd name="connsiteX596" fmla="*/ 1217221 w 9120436"/>
              <a:gd name="connsiteY596" fmla="*/ 1541266 h 2663544"/>
              <a:gd name="connsiteX597" fmla="*/ 1149823 w 9120436"/>
              <a:gd name="connsiteY597" fmla="*/ 1647702 h 2663544"/>
              <a:gd name="connsiteX598" fmla="*/ 1131513 w 9120436"/>
              <a:gd name="connsiteY598" fmla="*/ 1649868 h 2663544"/>
              <a:gd name="connsiteX599" fmla="*/ 1129829 w 9120436"/>
              <a:gd name="connsiteY599" fmla="*/ 1650036 h 2663544"/>
              <a:gd name="connsiteX600" fmla="*/ 1040685 w 9120436"/>
              <a:gd name="connsiteY600" fmla="*/ 1560632 h 2663544"/>
              <a:gd name="connsiteX601" fmla="*/ 1042518 w 9120436"/>
              <a:gd name="connsiteY601" fmla="*/ 1542840 h 2663544"/>
              <a:gd name="connsiteX602" fmla="*/ 1072379 w 9120436"/>
              <a:gd name="connsiteY602" fmla="*/ 1523266 h 2663544"/>
              <a:gd name="connsiteX603" fmla="*/ 1091977 w 9120436"/>
              <a:gd name="connsiteY603" fmla="*/ 1553089 h 2663544"/>
              <a:gd name="connsiteX604" fmla="*/ 1121941 w 9120436"/>
              <a:gd name="connsiteY604" fmla="*/ 1598819 h 2663544"/>
              <a:gd name="connsiteX605" fmla="*/ 1130501 w 9120436"/>
              <a:gd name="connsiteY605" fmla="*/ 1599631 h 2663544"/>
              <a:gd name="connsiteX606" fmla="*/ 1157755 w 9120436"/>
              <a:gd name="connsiteY606" fmla="*/ 1587701 h 2663544"/>
              <a:gd name="connsiteX607" fmla="*/ 1156738 w 9120436"/>
              <a:gd name="connsiteY607" fmla="*/ 1533060 h 2663544"/>
              <a:gd name="connsiteX608" fmla="*/ 1121418 w 9120436"/>
              <a:gd name="connsiteY608" fmla="*/ 1523182 h 2663544"/>
              <a:gd name="connsiteX609" fmla="*/ 1091865 w 9120436"/>
              <a:gd name="connsiteY609" fmla="*/ 1503202 h 2663544"/>
              <a:gd name="connsiteX610" fmla="*/ 1110651 w 9120436"/>
              <a:gd name="connsiteY610" fmla="*/ 1473953 h 2663544"/>
              <a:gd name="connsiteX611" fmla="*/ 1146048 w 9120436"/>
              <a:gd name="connsiteY611" fmla="*/ 1473165 h 2663544"/>
              <a:gd name="connsiteX612" fmla="*/ 6345595 w 9120436"/>
              <a:gd name="connsiteY612" fmla="*/ 1432956 h 2663544"/>
              <a:gd name="connsiteX613" fmla="*/ 6314472 w 9120436"/>
              <a:gd name="connsiteY613" fmla="*/ 1437493 h 2663544"/>
              <a:gd name="connsiteX614" fmla="*/ 6242302 w 9120436"/>
              <a:gd name="connsiteY614" fmla="*/ 1571908 h 2663544"/>
              <a:gd name="connsiteX615" fmla="*/ 6345763 w 9120436"/>
              <a:gd name="connsiteY615" fmla="*/ 1648693 h 2663544"/>
              <a:gd name="connsiteX616" fmla="*/ 6376885 w 9120436"/>
              <a:gd name="connsiteY616" fmla="*/ 1644157 h 2663544"/>
              <a:gd name="connsiteX617" fmla="*/ 6449357 w 9120436"/>
              <a:gd name="connsiteY617" fmla="*/ 1509872 h 2663544"/>
              <a:gd name="connsiteX618" fmla="*/ 6345595 w 9120436"/>
              <a:gd name="connsiteY618" fmla="*/ 1432956 h 2663544"/>
              <a:gd name="connsiteX619" fmla="*/ 6345931 w 9120436"/>
              <a:gd name="connsiteY619" fmla="*/ 1382551 h 2663544"/>
              <a:gd name="connsiteX620" fmla="*/ 6504473 w 9120436"/>
              <a:gd name="connsiteY620" fmla="*/ 1540755 h 2663544"/>
              <a:gd name="connsiteX621" fmla="*/ 6391689 w 9120436"/>
              <a:gd name="connsiteY621" fmla="*/ 1692378 h 2663544"/>
              <a:gd name="connsiteX622" fmla="*/ 6345595 w 9120436"/>
              <a:gd name="connsiteY622" fmla="*/ 1699099 h 2663544"/>
              <a:gd name="connsiteX623" fmla="*/ 6194189 w 9120436"/>
              <a:gd name="connsiteY623" fmla="*/ 1586525 h 2663544"/>
              <a:gd name="connsiteX624" fmla="*/ 6300341 w 9120436"/>
              <a:gd name="connsiteY624" fmla="*/ 1389272 h 2663544"/>
              <a:gd name="connsiteX625" fmla="*/ 6345931 w 9120436"/>
              <a:gd name="connsiteY625" fmla="*/ 1382551 h 2663544"/>
              <a:gd name="connsiteX626" fmla="*/ 1904019 w 9120436"/>
              <a:gd name="connsiteY626" fmla="*/ 1345251 h 2663544"/>
              <a:gd name="connsiteX627" fmla="*/ 1865158 w 9120436"/>
              <a:gd name="connsiteY627" fmla="*/ 1386079 h 2663544"/>
              <a:gd name="connsiteX628" fmla="*/ 1906038 w 9120436"/>
              <a:gd name="connsiteY628" fmla="*/ 1424892 h 2663544"/>
              <a:gd name="connsiteX629" fmla="*/ 1908225 w 9120436"/>
              <a:gd name="connsiteY629" fmla="*/ 1424892 h 2663544"/>
              <a:gd name="connsiteX630" fmla="*/ 1947087 w 9120436"/>
              <a:gd name="connsiteY630" fmla="*/ 1384063 h 2663544"/>
              <a:gd name="connsiteX631" fmla="*/ 1906206 w 9120436"/>
              <a:gd name="connsiteY631" fmla="*/ 1345251 h 2663544"/>
              <a:gd name="connsiteX632" fmla="*/ 6345594 w 9120436"/>
              <a:gd name="connsiteY632" fmla="*/ 1296861 h 2663544"/>
              <a:gd name="connsiteX633" fmla="*/ 6102132 w 9120436"/>
              <a:gd name="connsiteY633" fmla="*/ 1540621 h 2663544"/>
              <a:gd name="connsiteX634" fmla="*/ 6112597 w 9120436"/>
              <a:gd name="connsiteY634" fmla="*/ 1610887 h 2663544"/>
              <a:gd name="connsiteX635" fmla="*/ 6345930 w 9120436"/>
              <a:gd name="connsiteY635" fmla="*/ 1784114 h 2663544"/>
              <a:gd name="connsiteX636" fmla="*/ 6345930 w 9120436"/>
              <a:gd name="connsiteY636" fmla="*/ 1784115 h 2663544"/>
              <a:gd name="connsiteX637" fmla="*/ 6589350 w 9120436"/>
              <a:gd name="connsiteY637" fmla="*/ 1539977 h 2663544"/>
              <a:gd name="connsiteX638" fmla="*/ 6579096 w 9120436"/>
              <a:gd name="connsiteY638" fmla="*/ 1470592 h 2663544"/>
              <a:gd name="connsiteX639" fmla="*/ 6345426 w 9120436"/>
              <a:gd name="connsiteY639" fmla="*/ 1297533 h 2663544"/>
              <a:gd name="connsiteX640" fmla="*/ 1910917 w 9120436"/>
              <a:gd name="connsiteY640" fmla="*/ 1292890 h 2663544"/>
              <a:gd name="connsiteX641" fmla="*/ 1999880 w 9120436"/>
              <a:gd name="connsiteY641" fmla="*/ 1386446 h 2663544"/>
              <a:gd name="connsiteX642" fmla="*/ 1910917 w 9120436"/>
              <a:gd name="connsiteY642" fmla="*/ 1475297 h 2663544"/>
              <a:gd name="connsiteX643" fmla="*/ 1906206 w 9120436"/>
              <a:gd name="connsiteY643" fmla="*/ 1475297 h 2663544"/>
              <a:gd name="connsiteX644" fmla="*/ 1817243 w 9120436"/>
              <a:gd name="connsiteY644" fmla="*/ 1381741 h 2663544"/>
              <a:gd name="connsiteX645" fmla="*/ 1910917 w 9120436"/>
              <a:gd name="connsiteY645" fmla="*/ 1292890 h 2663544"/>
              <a:gd name="connsiteX646" fmla="*/ 4879479 w 9120436"/>
              <a:gd name="connsiteY646" fmla="*/ 1277371 h 2663544"/>
              <a:gd name="connsiteX647" fmla="*/ 4831596 w 9120436"/>
              <a:gd name="connsiteY647" fmla="*/ 1281195 h 2663544"/>
              <a:gd name="connsiteX648" fmla="*/ 4701156 w 9120436"/>
              <a:gd name="connsiteY648" fmla="*/ 1337689 h 2663544"/>
              <a:gd name="connsiteX649" fmla="*/ 4645178 w 9120436"/>
              <a:gd name="connsiteY649" fmla="*/ 1750218 h 2663544"/>
              <a:gd name="connsiteX650" fmla="*/ 4880320 w 9120436"/>
              <a:gd name="connsiteY650" fmla="*/ 1866275 h 2663544"/>
              <a:gd name="connsiteX651" fmla="*/ 5058812 w 9120436"/>
              <a:gd name="connsiteY651" fmla="*/ 1805957 h 2663544"/>
              <a:gd name="connsiteX652" fmla="*/ 5114123 w 9120436"/>
              <a:gd name="connsiteY652" fmla="*/ 1393099 h 2663544"/>
              <a:gd name="connsiteX653" fmla="*/ 4947102 w 9120436"/>
              <a:gd name="connsiteY653" fmla="*/ 1285145 h 2663544"/>
              <a:gd name="connsiteX654" fmla="*/ 2892699 w 9120436"/>
              <a:gd name="connsiteY654" fmla="*/ 1275019 h 2663544"/>
              <a:gd name="connsiteX655" fmla="*/ 2908178 w 9120436"/>
              <a:gd name="connsiteY655" fmla="*/ 1275019 h 2663544"/>
              <a:gd name="connsiteX656" fmla="*/ 2991450 w 9120436"/>
              <a:gd name="connsiteY656" fmla="*/ 1276364 h 2663544"/>
              <a:gd name="connsiteX657" fmla="*/ 3006927 w 9120436"/>
              <a:gd name="connsiteY657" fmla="*/ 1276364 h 2663544"/>
              <a:gd name="connsiteX658" fmla="*/ 3030648 w 9120436"/>
              <a:gd name="connsiteY658" fmla="*/ 1298038 h 2663544"/>
              <a:gd name="connsiteX659" fmla="*/ 3054705 w 9120436"/>
              <a:gd name="connsiteY659" fmla="*/ 1473785 h 2663544"/>
              <a:gd name="connsiteX660" fmla="*/ 3180708 w 9120436"/>
              <a:gd name="connsiteY660" fmla="*/ 1495796 h 2663544"/>
              <a:gd name="connsiteX661" fmla="*/ 3263645 w 9120436"/>
              <a:gd name="connsiteY661" fmla="*/ 1338866 h 2663544"/>
              <a:gd name="connsiteX662" fmla="*/ 3293422 w 9120436"/>
              <a:gd name="connsiteY662" fmla="*/ 1326433 h 2663544"/>
              <a:gd name="connsiteX663" fmla="*/ 3308058 w 9120436"/>
              <a:gd name="connsiteY663" fmla="*/ 1330970 h 2663544"/>
              <a:gd name="connsiteX664" fmla="*/ 3386790 w 9120436"/>
              <a:gd name="connsiteY664" fmla="*/ 1358021 h 2663544"/>
              <a:gd name="connsiteX665" fmla="*/ 3401257 w 9120436"/>
              <a:gd name="connsiteY665" fmla="*/ 1363565 h 2663544"/>
              <a:gd name="connsiteX666" fmla="*/ 3417070 w 9120436"/>
              <a:gd name="connsiteY666" fmla="*/ 1391624 h 2663544"/>
              <a:gd name="connsiteX667" fmla="*/ 3385611 w 9120436"/>
              <a:gd name="connsiteY667" fmla="*/ 1566027 h 2663544"/>
              <a:gd name="connsiteX668" fmla="*/ 3498661 w 9120436"/>
              <a:gd name="connsiteY668" fmla="*/ 1626178 h 2663544"/>
              <a:gd name="connsiteX669" fmla="*/ 3625843 w 9120436"/>
              <a:gd name="connsiteY669" fmla="*/ 1502516 h 2663544"/>
              <a:gd name="connsiteX670" fmla="*/ 3657974 w 9120436"/>
              <a:gd name="connsiteY670" fmla="*/ 1499996 h 2663544"/>
              <a:gd name="connsiteX671" fmla="*/ 3670760 w 9120436"/>
              <a:gd name="connsiteY671" fmla="*/ 1509069 h 2663544"/>
              <a:gd name="connsiteX672" fmla="*/ 3737042 w 9120436"/>
              <a:gd name="connsiteY672" fmla="*/ 1559475 h 2663544"/>
              <a:gd name="connsiteX673" fmla="*/ 3749154 w 9120436"/>
              <a:gd name="connsiteY673" fmla="*/ 1569220 h 2663544"/>
              <a:gd name="connsiteX674" fmla="*/ 3755547 w 9120436"/>
              <a:gd name="connsiteY674" fmla="*/ 1600807 h 2663544"/>
              <a:gd name="connsiteX675" fmla="*/ 3671433 w 9120436"/>
              <a:gd name="connsiteY675" fmla="*/ 1756896 h 2663544"/>
              <a:gd name="connsiteX676" fmla="*/ 3717358 w 9120436"/>
              <a:gd name="connsiteY676" fmla="*/ 1801421 h 2663544"/>
              <a:gd name="connsiteX677" fmla="*/ 3760257 w 9120436"/>
              <a:gd name="connsiteY677" fmla="*/ 1848802 h 2663544"/>
              <a:gd name="connsiteX678" fmla="*/ 3919402 w 9120436"/>
              <a:gd name="connsiteY678" fmla="*/ 1770506 h 2663544"/>
              <a:gd name="connsiteX679" fmla="*/ 3950861 w 9120436"/>
              <a:gd name="connsiteY679" fmla="*/ 1778066 h 2663544"/>
              <a:gd name="connsiteX680" fmla="*/ 3960114 w 9120436"/>
              <a:gd name="connsiteY680" fmla="*/ 1790332 h 2663544"/>
              <a:gd name="connsiteX681" fmla="*/ 4008059 w 9120436"/>
              <a:gd name="connsiteY681" fmla="*/ 1857539 h 2663544"/>
              <a:gd name="connsiteX682" fmla="*/ 4016470 w 9120436"/>
              <a:gd name="connsiteY682" fmla="*/ 1870477 h 2663544"/>
              <a:gd name="connsiteX683" fmla="*/ 4012937 w 9120436"/>
              <a:gd name="connsiteY683" fmla="*/ 1902400 h 2663544"/>
              <a:gd name="connsiteX684" fmla="*/ 3884747 w 9120436"/>
              <a:gd name="connsiteY684" fmla="*/ 2025222 h 2663544"/>
              <a:gd name="connsiteX685" fmla="*/ 3940935 w 9120436"/>
              <a:gd name="connsiteY685" fmla="*/ 2139978 h 2663544"/>
              <a:gd name="connsiteX686" fmla="*/ 4117402 w 9120436"/>
              <a:gd name="connsiteY686" fmla="*/ 2116288 h 2663544"/>
              <a:gd name="connsiteX687" fmla="*/ 4144991 w 9120436"/>
              <a:gd name="connsiteY687" fmla="*/ 2133090 h 2663544"/>
              <a:gd name="connsiteX688" fmla="*/ 4149870 w 9120436"/>
              <a:gd name="connsiteY688" fmla="*/ 2147707 h 2663544"/>
              <a:gd name="connsiteX689" fmla="*/ 4174263 w 9120436"/>
              <a:gd name="connsiteY689" fmla="*/ 2227180 h 2663544"/>
              <a:gd name="connsiteX690" fmla="*/ 4178300 w 9120436"/>
              <a:gd name="connsiteY690" fmla="*/ 2242134 h 2663544"/>
              <a:gd name="connsiteX691" fmla="*/ 4164842 w 9120436"/>
              <a:gd name="connsiteY691" fmla="*/ 2271369 h 2663544"/>
              <a:gd name="connsiteX692" fmla="*/ 4005031 w 9120436"/>
              <a:gd name="connsiteY692" fmla="*/ 2348489 h 2663544"/>
              <a:gd name="connsiteX693" fmla="*/ 4021854 w 9120436"/>
              <a:gd name="connsiteY693" fmla="*/ 2475175 h 2663544"/>
              <a:gd name="connsiteX694" fmla="*/ 4196806 w 9120436"/>
              <a:gd name="connsiteY694" fmla="*/ 2505251 h 2663544"/>
              <a:gd name="connsiteX695" fmla="*/ 4217666 w 9120436"/>
              <a:gd name="connsiteY695" fmla="*/ 2529614 h 2663544"/>
              <a:gd name="connsiteX696" fmla="*/ 4217666 w 9120436"/>
              <a:gd name="connsiteY696" fmla="*/ 2545240 h 2663544"/>
              <a:gd name="connsiteX697" fmla="*/ 4216152 w 9120436"/>
              <a:gd name="connsiteY697" fmla="*/ 2628241 h 2663544"/>
              <a:gd name="connsiteX698" fmla="*/ 4215311 w 9120436"/>
              <a:gd name="connsiteY698" fmla="*/ 2643699 h 2663544"/>
              <a:gd name="connsiteX699" fmla="*/ 4208779 w 9120436"/>
              <a:gd name="connsiteY699" fmla="*/ 2659546 h 2663544"/>
              <a:gd name="connsiteX700" fmla="*/ 4201209 w 9120436"/>
              <a:gd name="connsiteY700" fmla="*/ 2663544 h 2663544"/>
              <a:gd name="connsiteX701" fmla="*/ 3972046 w 9120436"/>
              <a:gd name="connsiteY701" fmla="*/ 2663544 h 2663544"/>
              <a:gd name="connsiteX702" fmla="*/ 3977842 w 9120436"/>
              <a:gd name="connsiteY702" fmla="*/ 2651216 h 2663544"/>
              <a:gd name="connsiteX703" fmla="*/ 3992918 w 9120436"/>
              <a:gd name="connsiteY703" fmla="*/ 2643867 h 2663544"/>
              <a:gd name="connsiteX704" fmla="*/ 4167029 w 9120436"/>
              <a:gd name="connsiteY704" fmla="*/ 2620344 h 2663544"/>
              <a:gd name="connsiteX705" fmla="*/ 4168207 w 9120436"/>
              <a:gd name="connsiteY705" fmla="*/ 2551288 h 2663544"/>
              <a:gd name="connsiteX706" fmla="*/ 3994432 w 9120436"/>
              <a:gd name="connsiteY706" fmla="*/ 2521381 h 2663544"/>
              <a:gd name="connsiteX707" fmla="*/ 3973573 w 9120436"/>
              <a:gd name="connsiteY707" fmla="*/ 2498193 h 2663544"/>
              <a:gd name="connsiteX708" fmla="*/ 3951534 w 9120436"/>
              <a:gd name="connsiteY708" fmla="*/ 2339752 h 2663544"/>
              <a:gd name="connsiteX709" fmla="*/ 3965329 w 9120436"/>
              <a:gd name="connsiteY709" fmla="*/ 2311693 h 2663544"/>
              <a:gd name="connsiteX710" fmla="*/ 4124131 w 9120436"/>
              <a:gd name="connsiteY710" fmla="*/ 2235077 h 2663544"/>
              <a:gd name="connsiteX711" fmla="*/ 4103943 w 9120436"/>
              <a:gd name="connsiteY711" fmla="*/ 2169045 h 2663544"/>
              <a:gd name="connsiteX712" fmla="*/ 3929496 w 9120436"/>
              <a:gd name="connsiteY712" fmla="*/ 2194248 h 2663544"/>
              <a:gd name="connsiteX713" fmla="*/ 3902411 w 9120436"/>
              <a:gd name="connsiteY713" fmla="*/ 2178623 h 2663544"/>
              <a:gd name="connsiteX714" fmla="*/ 3832091 w 9120436"/>
              <a:gd name="connsiteY714" fmla="*/ 2034967 h 2663544"/>
              <a:gd name="connsiteX715" fmla="*/ 3836297 w 9120436"/>
              <a:gd name="connsiteY715" fmla="*/ 2003883 h 2663544"/>
              <a:gd name="connsiteX716" fmla="*/ 3963646 w 9120436"/>
              <a:gd name="connsiteY716" fmla="*/ 1882070 h 2663544"/>
              <a:gd name="connsiteX717" fmla="*/ 3923776 w 9120436"/>
              <a:gd name="connsiteY717" fmla="*/ 1825616 h 2663544"/>
              <a:gd name="connsiteX718" fmla="*/ 3765641 w 9120436"/>
              <a:gd name="connsiteY718" fmla="*/ 1903408 h 2663544"/>
              <a:gd name="connsiteX719" fmla="*/ 3735191 w 9120436"/>
              <a:gd name="connsiteY719" fmla="*/ 1896856 h 2663544"/>
              <a:gd name="connsiteX720" fmla="*/ 3681863 w 9120436"/>
              <a:gd name="connsiteY720" fmla="*/ 1837041 h 2663544"/>
              <a:gd name="connsiteX721" fmla="*/ 3623993 w 9120436"/>
              <a:gd name="connsiteY721" fmla="*/ 1781931 h 2663544"/>
              <a:gd name="connsiteX722" fmla="*/ 3618440 w 9120436"/>
              <a:gd name="connsiteY722" fmla="*/ 1751016 h 2663544"/>
              <a:gd name="connsiteX723" fmla="*/ 3702554 w 9120436"/>
              <a:gd name="connsiteY723" fmla="*/ 1595935 h 2663544"/>
              <a:gd name="connsiteX724" fmla="*/ 3647376 w 9120436"/>
              <a:gd name="connsiteY724" fmla="*/ 1554266 h 2663544"/>
              <a:gd name="connsiteX725" fmla="*/ 3521036 w 9120436"/>
              <a:gd name="connsiteY725" fmla="*/ 1677087 h 2663544"/>
              <a:gd name="connsiteX726" fmla="*/ 3489913 w 9120436"/>
              <a:gd name="connsiteY726" fmla="*/ 1680280 h 2663544"/>
              <a:gd name="connsiteX727" fmla="*/ 3348601 w 9120436"/>
              <a:gd name="connsiteY727" fmla="*/ 1605008 h 2663544"/>
              <a:gd name="connsiteX728" fmla="*/ 3333797 w 9120436"/>
              <a:gd name="connsiteY728" fmla="*/ 1577453 h 2663544"/>
              <a:gd name="connsiteX729" fmla="*/ 3365086 w 9120436"/>
              <a:gd name="connsiteY729" fmla="*/ 1404226 h 2663544"/>
              <a:gd name="connsiteX730" fmla="*/ 3299815 w 9120436"/>
              <a:gd name="connsiteY730" fmla="*/ 1381711 h 2663544"/>
              <a:gd name="connsiteX731" fmla="*/ 3217550 w 9120436"/>
              <a:gd name="connsiteY731" fmla="*/ 1537632 h 2663544"/>
              <a:gd name="connsiteX732" fmla="*/ 3188952 w 9120436"/>
              <a:gd name="connsiteY732" fmla="*/ 1550234 h 2663544"/>
              <a:gd name="connsiteX733" fmla="*/ 3031321 w 9120436"/>
              <a:gd name="connsiteY733" fmla="*/ 1522847 h 2663544"/>
              <a:gd name="connsiteX734" fmla="*/ 3008779 w 9120436"/>
              <a:gd name="connsiteY734" fmla="*/ 1501172 h 2663544"/>
              <a:gd name="connsiteX735" fmla="*/ 2983543 w 9120436"/>
              <a:gd name="connsiteY735" fmla="*/ 1326601 h 2663544"/>
              <a:gd name="connsiteX736" fmla="*/ 2914401 w 9120436"/>
              <a:gd name="connsiteY736" fmla="*/ 1325425 h 2663544"/>
              <a:gd name="connsiteX737" fmla="*/ 2884457 w 9120436"/>
              <a:gd name="connsiteY737" fmla="*/ 1498988 h 2663544"/>
              <a:gd name="connsiteX738" fmla="*/ 2861073 w 9120436"/>
              <a:gd name="connsiteY738" fmla="*/ 1519822 h 2663544"/>
              <a:gd name="connsiteX739" fmla="*/ 2702602 w 9120436"/>
              <a:gd name="connsiteY739" fmla="*/ 1541833 h 2663544"/>
              <a:gd name="connsiteX740" fmla="*/ 2674508 w 9120436"/>
              <a:gd name="connsiteY740" fmla="*/ 1528223 h 2663544"/>
              <a:gd name="connsiteX741" fmla="*/ 2597795 w 9120436"/>
              <a:gd name="connsiteY741" fmla="*/ 1369614 h 2663544"/>
              <a:gd name="connsiteX742" fmla="*/ 2531682 w 9120436"/>
              <a:gd name="connsiteY742" fmla="*/ 1389608 h 2663544"/>
              <a:gd name="connsiteX743" fmla="*/ 2556916 w 9120436"/>
              <a:gd name="connsiteY743" fmla="*/ 1563843 h 2663544"/>
              <a:gd name="connsiteX744" fmla="*/ 2541270 w 9120436"/>
              <a:gd name="connsiteY744" fmla="*/ 1590894 h 2663544"/>
              <a:gd name="connsiteX745" fmla="*/ 2397266 w 9120436"/>
              <a:gd name="connsiteY745" fmla="*/ 1661294 h 2663544"/>
              <a:gd name="connsiteX746" fmla="*/ 2366312 w 9120436"/>
              <a:gd name="connsiteY746" fmla="*/ 1656925 h 2663544"/>
              <a:gd name="connsiteX747" fmla="*/ 2244346 w 9120436"/>
              <a:gd name="connsiteY747" fmla="*/ 1529735 h 2663544"/>
              <a:gd name="connsiteX748" fmla="*/ 2187822 w 9120436"/>
              <a:gd name="connsiteY748" fmla="*/ 1569556 h 2663544"/>
              <a:gd name="connsiteX749" fmla="*/ 2265711 w 9120436"/>
              <a:gd name="connsiteY749" fmla="*/ 1727493 h 2663544"/>
              <a:gd name="connsiteX750" fmla="*/ 2259150 w 9120436"/>
              <a:gd name="connsiteY750" fmla="*/ 1758072 h 2663544"/>
              <a:gd name="connsiteX751" fmla="*/ 2199261 w 9120436"/>
              <a:gd name="connsiteY751" fmla="*/ 1811166 h 2663544"/>
              <a:gd name="connsiteX752" fmla="*/ 2143914 w 9120436"/>
              <a:gd name="connsiteY752" fmla="*/ 1869133 h 2663544"/>
              <a:gd name="connsiteX753" fmla="*/ 2113128 w 9120436"/>
              <a:gd name="connsiteY753" fmla="*/ 1874509 h 2663544"/>
              <a:gd name="connsiteX754" fmla="*/ 1957853 w 9120436"/>
              <a:gd name="connsiteY754" fmla="*/ 1790500 h 2663544"/>
              <a:gd name="connsiteX755" fmla="*/ 1916130 w 9120436"/>
              <a:gd name="connsiteY755" fmla="*/ 1845442 h 2663544"/>
              <a:gd name="connsiteX756" fmla="*/ 2039108 w 9120436"/>
              <a:gd name="connsiteY756" fmla="*/ 1971624 h 2663544"/>
              <a:gd name="connsiteX757" fmla="*/ 2042303 w 9120436"/>
              <a:gd name="connsiteY757" fmla="*/ 2002707 h 2663544"/>
              <a:gd name="connsiteX758" fmla="*/ 1966937 w 9120436"/>
              <a:gd name="connsiteY758" fmla="*/ 2144011 h 2663544"/>
              <a:gd name="connsiteX759" fmla="*/ 1939348 w 9120436"/>
              <a:gd name="connsiteY759" fmla="*/ 2158628 h 2663544"/>
              <a:gd name="connsiteX760" fmla="*/ 1765903 w 9120436"/>
              <a:gd name="connsiteY760" fmla="*/ 2127377 h 2663544"/>
              <a:gd name="connsiteX761" fmla="*/ 1743360 w 9120436"/>
              <a:gd name="connsiteY761" fmla="*/ 2192568 h 2663544"/>
              <a:gd name="connsiteX762" fmla="*/ 1899477 w 9120436"/>
              <a:gd name="connsiteY762" fmla="*/ 2274729 h 2663544"/>
              <a:gd name="connsiteX763" fmla="*/ 1912094 w 9120436"/>
              <a:gd name="connsiteY763" fmla="*/ 2303292 h 2663544"/>
              <a:gd name="connsiteX764" fmla="*/ 1884503 w 9120436"/>
              <a:gd name="connsiteY764" fmla="*/ 2460893 h 2663544"/>
              <a:gd name="connsiteX765" fmla="*/ 1862803 w 9120436"/>
              <a:gd name="connsiteY765" fmla="*/ 2483408 h 2663544"/>
              <a:gd name="connsiteX766" fmla="*/ 1688181 w 9120436"/>
              <a:gd name="connsiteY766" fmla="*/ 2507603 h 2663544"/>
              <a:gd name="connsiteX767" fmla="*/ 1687003 w 9120436"/>
              <a:gd name="connsiteY767" fmla="*/ 2576659 h 2663544"/>
              <a:gd name="connsiteX768" fmla="*/ 1860784 w 9120436"/>
              <a:gd name="connsiteY768" fmla="*/ 2606566 h 2663544"/>
              <a:gd name="connsiteX769" fmla="*/ 1881643 w 9120436"/>
              <a:gd name="connsiteY769" fmla="*/ 2629921 h 2663544"/>
              <a:gd name="connsiteX770" fmla="*/ 1886320 w 9120436"/>
              <a:gd name="connsiteY770" fmla="*/ 2663544 h 2663544"/>
              <a:gd name="connsiteX771" fmla="*/ 1835612 w 9120436"/>
              <a:gd name="connsiteY771" fmla="*/ 2663544 h 2663544"/>
              <a:gd name="connsiteX772" fmla="*/ 1834204 w 9120436"/>
              <a:gd name="connsiteY772" fmla="*/ 2652940 h 2663544"/>
              <a:gd name="connsiteX773" fmla="*/ 1659246 w 9120436"/>
              <a:gd name="connsiteY773" fmla="*/ 2622864 h 2663544"/>
              <a:gd name="connsiteX774" fmla="*/ 1638385 w 9120436"/>
              <a:gd name="connsiteY774" fmla="*/ 2598333 h 2663544"/>
              <a:gd name="connsiteX775" fmla="*/ 1638385 w 9120436"/>
              <a:gd name="connsiteY775" fmla="*/ 2582876 h 2663544"/>
              <a:gd name="connsiteX776" fmla="*/ 1639899 w 9120436"/>
              <a:gd name="connsiteY776" fmla="*/ 2498867 h 2663544"/>
              <a:gd name="connsiteX777" fmla="*/ 1639899 w 9120436"/>
              <a:gd name="connsiteY777" fmla="*/ 2483408 h 2663544"/>
              <a:gd name="connsiteX778" fmla="*/ 1661601 w 9120436"/>
              <a:gd name="connsiteY778" fmla="*/ 2459717 h 2663544"/>
              <a:gd name="connsiteX779" fmla="*/ 1837400 w 9120436"/>
              <a:gd name="connsiteY779" fmla="*/ 2435691 h 2663544"/>
              <a:gd name="connsiteX780" fmla="*/ 1859438 w 9120436"/>
              <a:gd name="connsiteY780" fmla="*/ 2309845 h 2663544"/>
              <a:gd name="connsiteX781" fmla="*/ 1702312 w 9120436"/>
              <a:gd name="connsiteY781" fmla="*/ 2227180 h 2663544"/>
              <a:gd name="connsiteX782" fmla="*/ 1690031 w 9120436"/>
              <a:gd name="connsiteY782" fmla="*/ 2197441 h 2663544"/>
              <a:gd name="connsiteX783" fmla="*/ 1694574 w 9120436"/>
              <a:gd name="connsiteY783" fmla="*/ 2182655 h 2663544"/>
              <a:gd name="connsiteX784" fmla="*/ 1721657 w 9120436"/>
              <a:gd name="connsiteY784" fmla="*/ 2104022 h 2663544"/>
              <a:gd name="connsiteX785" fmla="*/ 1727209 w 9120436"/>
              <a:gd name="connsiteY785" fmla="*/ 2089573 h 2663544"/>
              <a:gd name="connsiteX786" fmla="*/ 1755135 w 9120436"/>
              <a:gd name="connsiteY786" fmla="*/ 2073779 h 2663544"/>
              <a:gd name="connsiteX787" fmla="*/ 1929758 w 9120436"/>
              <a:gd name="connsiteY787" fmla="*/ 2105198 h 2663544"/>
              <a:gd name="connsiteX788" fmla="*/ 1990153 w 9120436"/>
              <a:gd name="connsiteY788" fmla="*/ 1992290 h 2663544"/>
              <a:gd name="connsiteX789" fmla="*/ 1866334 w 9120436"/>
              <a:gd name="connsiteY789" fmla="*/ 1865268 h 2663544"/>
              <a:gd name="connsiteX790" fmla="*/ 1863812 w 9120436"/>
              <a:gd name="connsiteY790" fmla="*/ 1833177 h 2663544"/>
              <a:gd name="connsiteX791" fmla="*/ 1872728 w 9120436"/>
              <a:gd name="connsiteY791" fmla="*/ 1820575 h 2663544"/>
              <a:gd name="connsiteX792" fmla="*/ 1923197 w 9120436"/>
              <a:gd name="connsiteY792" fmla="*/ 1753368 h 2663544"/>
              <a:gd name="connsiteX793" fmla="*/ 1932954 w 9120436"/>
              <a:gd name="connsiteY793" fmla="*/ 1741439 h 2663544"/>
              <a:gd name="connsiteX794" fmla="*/ 1964414 w 9120436"/>
              <a:gd name="connsiteY794" fmla="*/ 1735054 h 2663544"/>
              <a:gd name="connsiteX795" fmla="*/ 2120699 w 9120436"/>
              <a:gd name="connsiteY795" fmla="*/ 1819063 h 2663544"/>
              <a:gd name="connsiteX796" fmla="*/ 2165447 w 9120436"/>
              <a:gd name="connsiteY796" fmla="*/ 1773362 h 2663544"/>
              <a:gd name="connsiteX797" fmla="*/ 2212887 w 9120436"/>
              <a:gd name="connsiteY797" fmla="*/ 1730349 h 2663544"/>
              <a:gd name="connsiteX798" fmla="*/ 2134492 w 9120436"/>
              <a:gd name="connsiteY798" fmla="*/ 1571404 h 2663544"/>
              <a:gd name="connsiteX799" fmla="*/ 2141895 w 9120436"/>
              <a:gd name="connsiteY799" fmla="*/ 1540152 h 2663544"/>
              <a:gd name="connsiteX800" fmla="*/ 2154345 w 9120436"/>
              <a:gd name="connsiteY800" fmla="*/ 1530743 h 2663544"/>
              <a:gd name="connsiteX801" fmla="*/ 2221636 w 9120436"/>
              <a:gd name="connsiteY801" fmla="*/ 1483026 h 2663544"/>
              <a:gd name="connsiteX802" fmla="*/ 2234589 w 9120436"/>
              <a:gd name="connsiteY802" fmla="*/ 1474457 h 2663544"/>
              <a:gd name="connsiteX803" fmla="*/ 2266552 w 9120436"/>
              <a:gd name="connsiteY803" fmla="*/ 1478154 h 2663544"/>
              <a:gd name="connsiteX804" fmla="*/ 2389359 w 9120436"/>
              <a:gd name="connsiteY804" fmla="*/ 1606184 h 2663544"/>
              <a:gd name="connsiteX805" fmla="*/ 2504428 w 9120436"/>
              <a:gd name="connsiteY805" fmla="*/ 1549898 h 2663544"/>
              <a:gd name="connsiteX806" fmla="*/ 2478857 w 9120436"/>
              <a:gd name="connsiteY806" fmla="*/ 1375830 h 2663544"/>
              <a:gd name="connsiteX807" fmla="*/ 2495680 w 9120436"/>
              <a:gd name="connsiteY807" fmla="*/ 1348443 h 2663544"/>
              <a:gd name="connsiteX808" fmla="*/ 2510316 w 9120436"/>
              <a:gd name="connsiteY808" fmla="*/ 1343403 h 2663544"/>
              <a:gd name="connsiteX809" fmla="*/ 2589889 w 9120436"/>
              <a:gd name="connsiteY809" fmla="*/ 1319040 h 2663544"/>
              <a:gd name="connsiteX810" fmla="*/ 2604692 w 9120436"/>
              <a:gd name="connsiteY810" fmla="*/ 1315008 h 2663544"/>
              <a:gd name="connsiteX811" fmla="*/ 2634132 w 9120436"/>
              <a:gd name="connsiteY811" fmla="*/ 1328449 h 2663544"/>
              <a:gd name="connsiteX812" fmla="*/ 2711349 w 9120436"/>
              <a:gd name="connsiteY812" fmla="*/ 1488235 h 2663544"/>
              <a:gd name="connsiteX813" fmla="*/ 2838026 w 9120436"/>
              <a:gd name="connsiteY813" fmla="*/ 1470593 h 2663544"/>
              <a:gd name="connsiteX814" fmla="*/ 2868308 w 9120436"/>
              <a:gd name="connsiteY814" fmla="*/ 1295854 h 2663544"/>
              <a:gd name="connsiteX815" fmla="*/ 2892699 w 9120436"/>
              <a:gd name="connsiteY815" fmla="*/ 1275019 h 2663544"/>
              <a:gd name="connsiteX816" fmla="*/ 8514025 w 9120436"/>
              <a:gd name="connsiteY816" fmla="*/ 1248781 h 2663544"/>
              <a:gd name="connsiteX817" fmla="*/ 8532215 w 9120436"/>
              <a:gd name="connsiteY817" fmla="*/ 1255266 h 2663544"/>
              <a:gd name="connsiteX818" fmla="*/ 8533992 w 9120436"/>
              <a:gd name="connsiteY818" fmla="*/ 1290863 h 2663544"/>
              <a:gd name="connsiteX819" fmla="*/ 8533078 w 9120436"/>
              <a:gd name="connsiteY819" fmla="*/ 1291821 h 2663544"/>
              <a:gd name="connsiteX820" fmla="*/ 8394119 w 9120436"/>
              <a:gd name="connsiteY820" fmla="*/ 1437998 h 2663544"/>
              <a:gd name="connsiteX821" fmla="*/ 8375277 w 9120436"/>
              <a:gd name="connsiteY821" fmla="*/ 1445894 h 2663544"/>
              <a:gd name="connsiteX822" fmla="*/ 8358455 w 9120436"/>
              <a:gd name="connsiteY822" fmla="*/ 1439006 h 2663544"/>
              <a:gd name="connsiteX823" fmla="*/ 8357221 w 9120436"/>
              <a:gd name="connsiteY823" fmla="*/ 1403623 h 2663544"/>
              <a:gd name="connsiteX824" fmla="*/ 8357445 w 9120436"/>
              <a:gd name="connsiteY824" fmla="*/ 1403386 h 2663544"/>
              <a:gd name="connsiteX825" fmla="*/ 8496571 w 9120436"/>
              <a:gd name="connsiteY825" fmla="*/ 1257041 h 2663544"/>
              <a:gd name="connsiteX826" fmla="*/ 8514025 w 9120436"/>
              <a:gd name="connsiteY826" fmla="*/ 1248781 h 2663544"/>
              <a:gd name="connsiteX827" fmla="*/ 6369772 w 9120436"/>
              <a:gd name="connsiteY827" fmla="*/ 1247900 h 2663544"/>
              <a:gd name="connsiteX828" fmla="*/ 6626910 w 9120436"/>
              <a:gd name="connsiteY828" fmla="*/ 1456107 h 2663544"/>
              <a:gd name="connsiteX829" fmla="*/ 6429949 w 9120436"/>
              <a:gd name="connsiteY829" fmla="*/ 1821919 h 2663544"/>
              <a:gd name="connsiteX830" fmla="*/ 6345595 w 9120436"/>
              <a:gd name="connsiteY830" fmla="*/ 1834352 h 2663544"/>
              <a:gd name="connsiteX831" fmla="*/ 6345594 w 9120436"/>
              <a:gd name="connsiteY831" fmla="*/ 1834520 h 2663544"/>
              <a:gd name="connsiteX832" fmla="*/ 6063979 w 9120436"/>
              <a:gd name="connsiteY832" fmla="*/ 1625505 h 2663544"/>
              <a:gd name="connsiteX833" fmla="*/ 6260639 w 9120436"/>
              <a:gd name="connsiteY833" fmla="*/ 1259393 h 2663544"/>
              <a:gd name="connsiteX834" fmla="*/ 6319114 w 9120436"/>
              <a:gd name="connsiteY834" fmla="*/ 1248067 h 2663544"/>
              <a:gd name="connsiteX835" fmla="*/ 6369772 w 9120436"/>
              <a:gd name="connsiteY835" fmla="*/ 1247900 h 2663544"/>
              <a:gd name="connsiteX836" fmla="*/ 4880018 w 9120436"/>
              <a:gd name="connsiteY836" fmla="*/ 1227133 h 2663544"/>
              <a:gd name="connsiteX837" fmla="*/ 5225376 w 9120436"/>
              <a:gd name="connsiteY837" fmla="*/ 1571756 h 2663544"/>
              <a:gd name="connsiteX838" fmla="*/ 5089429 w 9120436"/>
              <a:gd name="connsiteY838" fmla="*/ 1846113 h 2663544"/>
              <a:gd name="connsiteX839" fmla="*/ 4880320 w 9120436"/>
              <a:gd name="connsiteY839" fmla="*/ 1916681 h 2663544"/>
              <a:gd name="connsiteX840" fmla="*/ 4534963 w 9120436"/>
              <a:gd name="connsiteY840" fmla="*/ 1572058 h 2663544"/>
              <a:gd name="connsiteX841" fmla="*/ 4880018 w 9120436"/>
              <a:gd name="connsiteY841" fmla="*/ 1227133 h 2663544"/>
              <a:gd name="connsiteX842" fmla="*/ 4879310 w 9120436"/>
              <a:gd name="connsiteY842" fmla="*/ 1193866 h 2663544"/>
              <a:gd name="connsiteX843" fmla="*/ 4879380 w 9120436"/>
              <a:gd name="connsiteY843" fmla="*/ 1193874 h 2663544"/>
              <a:gd name="connsiteX844" fmla="*/ 4817937 w 9120436"/>
              <a:gd name="connsiteY844" fmla="*/ 1198759 h 2663544"/>
              <a:gd name="connsiteX845" fmla="*/ 4650183 w 9120436"/>
              <a:gd name="connsiteY845" fmla="*/ 1271154 h 2663544"/>
              <a:gd name="connsiteX846" fmla="*/ 4578665 w 9120436"/>
              <a:gd name="connsiteY846" fmla="*/ 1801233 h 2663544"/>
              <a:gd name="connsiteX847" fmla="*/ 4880320 w 9120436"/>
              <a:gd name="connsiteY847" fmla="*/ 1950118 h 2663544"/>
              <a:gd name="connsiteX848" fmla="*/ 5109449 w 9120436"/>
              <a:gd name="connsiteY848" fmla="*/ 1872661 h 2663544"/>
              <a:gd name="connsiteX849" fmla="*/ 5181245 w 9120436"/>
              <a:gd name="connsiteY849" fmla="*/ 1342860 h 2663544"/>
              <a:gd name="connsiteX850" fmla="*/ 4966364 w 9120436"/>
              <a:gd name="connsiteY850" fmla="*/ 1203806 h 2663544"/>
              <a:gd name="connsiteX851" fmla="*/ 4879380 w 9120436"/>
              <a:gd name="connsiteY851" fmla="*/ 1193874 h 2663544"/>
              <a:gd name="connsiteX852" fmla="*/ 4879479 w 9120436"/>
              <a:gd name="connsiteY852" fmla="*/ 1193866 h 2663544"/>
              <a:gd name="connsiteX853" fmla="*/ 4880196 w 9120436"/>
              <a:gd name="connsiteY853" fmla="*/ 1143460 h 2663544"/>
              <a:gd name="connsiteX854" fmla="*/ 5309327 w 9120436"/>
              <a:gd name="connsiteY854" fmla="*/ 1571761 h 2663544"/>
              <a:gd name="connsiteX855" fmla="*/ 5140403 w 9120436"/>
              <a:gd name="connsiteY855" fmla="*/ 1912650 h 2663544"/>
              <a:gd name="connsiteX856" fmla="*/ 4950118 w 9120436"/>
              <a:gd name="connsiteY856" fmla="*/ 1994750 h 2663544"/>
              <a:gd name="connsiteX857" fmla="*/ 4880414 w 9120436"/>
              <a:gd name="connsiteY857" fmla="*/ 2000347 h 2663544"/>
              <a:gd name="connsiteX858" fmla="*/ 4794030 w 9120436"/>
              <a:gd name="connsiteY858" fmla="*/ 1991680 h 2663544"/>
              <a:gd name="connsiteX859" fmla="*/ 4451358 w 9120436"/>
              <a:gd name="connsiteY859" fmla="*/ 1572054 h 2663544"/>
              <a:gd name="connsiteX860" fmla="*/ 4880196 w 9120436"/>
              <a:gd name="connsiteY860" fmla="*/ 1143460 h 2663544"/>
              <a:gd name="connsiteX861" fmla="*/ 7153415 w 9120436"/>
              <a:gd name="connsiteY861" fmla="*/ 1130789 h 2663544"/>
              <a:gd name="connsiteX862" fmla="*/ 7167729 w 9120436"/>
              <a:gd name="connsiteY862" fmla="*/ 1143797 h 2663544"/>
              <a:gd name="connsiteX863" fmla="*/ 7252517 w 9120436"/>
              <a:gd name="connsiteY863" fmla="*/ 1326602 h 2663544"/>
              <a:gd name="connsiteX864" fmla="*/ 7240803 w 9120436"/>
              <a:gd name="connsiteY864" fmla="*/ 1360018 h 2663544"/>
              <a:gd name="connsiteX865" fmla="*/ 7240404 w 9120436"/>
              <a:gd name="connsiteY865" fmla="*/ 1360206 h 2663544"/>
              <a:gd name="connsiteX866" fmla="*/ 7229637 w 9120436"/>
              <a:gd name="connsiteY866" fmla="*/ 1362222 h 2663544"/>
              <a:gd name="connsiteX867" fmla="*/ 7206758 w 9120436"/>
              <a:gd name="connsiteY867" fmla="*/ 1347772 h 2663544"/>
              <a:gd name="connsiteX868" fmla="*/ 7121971 w 9120436"/>
              <a:gd name="connsiteY868" fmla="*/ 1165303 h 2663544"/>
              <a:gd name="connsiteX869" fmla="*/ 7134083 w 9120436"/>
              <a:gd name="connsiteY869" fmla="*/ 1131700 h 2663544"/>
              <a:gd name="connsiteX870" fmla="*/ 7153415 w 9120436"/>
              <a:gd name="connsiteY870" fmla="*/ 1130789 h 2663544"/>
              <a:gd name="connsiteX871" fmla="*/ 1961555 w 9120436"/>
              <a:gd name="connsiteY871" fmla="*/ 1118762 h 2663544"/>
              <a:gd name="connsiteX872" fmla="*/ 1911084 w 9120436"/>
              <a:gd name="connsiteY872" fmla="*/ 1250824 h 2663544"/>
              <a:gd name="connsiteX873" fmla="*/ 1890729 w 9120436"/>
              <a:gd name="connsiteY873" fmla="*/ 1266618 h 2663544"/>
              <a:gd name="connsiteX874" fmla="*/ 1835718 w 9120436"/>
              <a:gd name="connsiteY874" fmla="*/ 1288797 h 2663544"/>
              <a:gd name="connsiteX875" fmla="*/ 1809306 w 9120436"/>
              <a:gd name="connsiteY875" fmla="*/ 1290981 h 2663544"/>
              <a:gd name="connsiteX876" fmla="*/ 1684312 w 9120436"/>
              <a:gd name="connsiteY876" fmla="*/ 1227974 h 2663544"/>
              <a:gd name="connsiteX877" fmla="*/ 1670686 w 9120436"/>
              <a:gd name="connsiteY877" fmla="*/ 1249144 h 2663544"/>
              <a:gd name="connsiteX878" fmla="*/ 1780371 w 9120436"/>
              <a:gd name="connsiteY878" fmla="*/ 1338530 h 2663544"/>
              <a:gd name="connsiteX879" fmla="*/ 1789119 w 9120436"/>
              <a:gd name="connsiteY879" fmla="*/ 1362725 h 2663544"/>
              <a:gd name="connsiteX880" fmla="*/ 1787100 w 9120436"/>
              <a:gd name="connsiteY880" fmla="*/ 1391120 h 2663544"/>
              <a:gd name="connsiteX881" fmla="*/ 1792147 w 9120436"/>
              <a:gd name="connsiteY881" fmla="*/ 1419347 h 2663544"/>
              <a:gd name="connsiteX882" fmla="*/ 1785754 w 9120436"/>
              <a:gd name="connsiteY882" fmla="*/ 1444214 h 2663544"/>
              <a:gd name="connsiteX883" fmla="*/ 1685994 w 9120436"/>
              <a:gd name="connsiteY883" fmla="*/ 1545026 h 2663544"/>
              <a:gd name="connsiteX884" fmla="*/ 1701640 w 9120436"/>
              <a:gd name="connsiteY884" fmla="*/ 1564684 h 2663544"/>
              <a:gd name="connsiteX885" fmla="*/ 1819400 w 9120436"/>
              <a:gd name="connsiteY885" fmla="*/ 1489075 h 2663544"/>
              <a:gd name="connsiteX886" fmla="*/ 1832690 w 9120436"/>
              <a:gd name="connsiteY886" fmla="*/ 1484538 h 2663544"/>
              <a:gd name="connsiteX887" fmla="*/ 1845644 w 9120436"/>
              <a:gd name="connsiteY887" fmla="*/ 1488067 h 2663544"/>
              <a:gd name="connsiteX888" fmla="*/ 1902673 w 9120436"/>
              <a:gd name="connsiteY888" fmla="*/ 1504868 h 2663544"/>
              <a:gd name="connsiteX889" fmla="*/ 1924543 w 9120436"/>
              <a:gd name="connsiteY889" fmla="*/ 1518478 h 2663544"/>
              <a:gd name="connsiteX890" fmla="*/ 1989144 w 9120436"/>
              <a:gd name="connsiteY890" fmla="*/ 1644493 h 2663544"/>
              <a:gd name="connsiteX891" fmla="*/ 2012024 w 9120436"/>
              <a:gd name="connsiteY891" fmla="*/ 1636092 h 2663544"/>
              <a:gd name="connsiteX892" fmla="*/ 1976527 w 9120436"/>
              <a:gd name="connsiteY892" fmla="*/ 1501676 h 2663544"/>
              <a:gd name="connsiteX893" fmla="*/ 1984434 w 9120436"/>
              <a:gd name="connsiteY893" fmla="*/ 1476137 h 2663544"/>
              <a:gd name="connsiteX894" fmla="*/ 2019930 w 9120436"/>
              <a:gd name="connsiteY894" fmla="*/ 1423043 h 2663544"/>
              <a:gd name="connsiteX895" fmla="*/ 2039949 w 9120436"/>
              <a:gd name="connsiteY895" fmla="*/ 1406242 h 2663544"/>
              <a:gd name="connsiteX896" fmla="*/ 2178570 w 9120436"/>
              <a:gd name="connsiteY896" fmla="*/ 1384063 h 2663544"/>
              <a:gd name="connsiteX897" fmla="*/ 2178570 w 9120436"/>
              <a:gd name="connsiteY897" fmla="*/ 1372134 h 2663544"/>
              <a:gd name="connsiteX898" fmla="*/ 2178570 w 9120436"/>
              <a:gd name="connsiteY898" fmla="*/ 1360205 h 2663544"/>
              <a:gd name="connsiteX899" fmla="*/ 2038267 w 9120436"/>
              <a:gd name="connsiteY899" fmla="*/ 1352140 h 2663544"/>
              <a:gd name="connsiteX900" fmla="*/ 2016734 w 9120436"/>
              <a:gd name="connsiteY900" fmla="*/ 1337354 h 2663544"/>
              <a:gd name="connsiteX901" fmla="*/ 1974172 w 9120436"/>
              <a:gd name="connsiteY901" fmla="*/ 1287117 h 2663544"/>
              <a:gd name="connsiteX902" fmla="*/ 1963741 w 9120436"/>
              <a:gd name="connsiteY902" fmla="*/ 1262586 h 2663544"/>
              <a:gd name="connsiteX903" fmla="*/ 1985275 w 9120436"/>
              <a:gd name="connsiteY903" fmla="*/ 1124811 h 2663544"/>
              <a:gd name="connsiteX904" fmla="*/ 1961555 w 9120436"/>
              <a:gd name="connsiteY904" fmla="*/ 1118762 h 2663544"/>
              <a:gd name="connsiteX905" fmla="*/ 8663642 w 9120436"/>
              <a:gd name="connsiteY905" fmla="*/ 1090911 h 2663544"/>
              <a:gd name="connsiteX906" fmla="*/ 8681708 w 9120436"/>
              <a:gd name="connsiteY906" fmla="*/ 1097843 h 2663544"/>
              <a:gd name="connsiteX907" fmla="*/ 8682633 w 9120436"/>
              <a:gd name="connsiteY907" fmla="*/ 1133547 h 2663544"/>
              <a:gd name="connsiteX908" fmla="*/ 8671194 w 9120436"/>
              <a:gd name="connsiteY908" fmla="*/ 1145645 h 2663544"/>
              <a:gd name="connsiteX909" fmla="*/ 8652856 w 9120436"/>
              <a:gd name="connsiteY909" fmla="*/ 1153542 h 2663544"/>
              <a:gd name="connsiteX910" fmla="*/ 8652856 w 9120436"/>
              <a:gd name="connsiteY910" fmla="*/ 1153541 h 2663544"/>
              <a:gd name="connsiteX911" fmla="*/ 8627692 w 9120436"/>
              <a:gd name="connsiteY911" fmla="*/ 1127935 h 2663544"/>
              <a:gd name="connsiteX912" fmla="*/ 8634519 w 9120436"/>
              <a:gd name="connsiteY912" fmla="*/ 1110865 h 2663544"/>
              <a:gd name="connsiteX913" fmla="*/ 8645959 w 9120436"/>
              <a:gd name="connsiteY913" fmla="*/ 1098767 h 2663544"/>
              <a:gd name="connsiteX914" fmla="*/ 8663642 w 9120436"/>
              <a:gd name="connsiteY914" fmla="*/ 1090911 h 2663544"/>
              <a:gd name="connsiteX915" fmla="*/ 1949442 w 9120436"/>
              <a:gd name="connsiteY915" fmla="*/ 1065500 h 2663544"/>
              <a:gd name="connsiteX916" fmla="*/ 2022958 w 9120436"/>
              <a:gd name="connsiteY916" fmla="*/ 1084486 h 2663544"/>
              <a:gd name="connsiteX917" fmla="*/ 2038772 w 9120436"/>
              <a:gd name="connsiteY917" fmla="*/ 1111873 h 2663544"/>
              <a:gd name="connsiteX918" fmla="*/ 2016397 w 9120436"/>
              <a:gd name="connsiteY918" fmla="*/ 1255697 h 2663544"/>
              <a:gd name="connsiteX919" fmla="*/ 2054416 w 9120436"/>
              <a:gd name="connsiteY919" fmla="*/ 1301734 h 2663544"/>
              <a:gd name="connsiteX920" fmla="*/ 2201113 w 9120436"/>
              <a:gd name="connsiteY920" fmla="*/ 1309967 h 2663544"/>
              <a:gd name="connsiteX921" fmla="*/ 2224496 w 9120436"/>
              <a:gd name="connsiteY921" fmla="*/ 1330969 h 2663544"/>
              <a:gd name="connsiteX922" fmla="*/ 2228702 w 9120436"/>
              <a:gd name="connsiteY922" fmla="*/ 1368438 h 2663544"/>
              <a:gd name="connsiteX923" fmla="*/ 2228702 w 9120436"/>
              <a:gd name="connsiteY923" fmla="*/ 1406242 h 2663544"/>
              <a:gd name="connsiteX924" fmla="*/ 2207505 w 9120436"/>
              <a:gd name="connsiteY924" fmla="*/ 1429428 h 2663544"/>
              <a:gd name="connsiteX925" fmla="*/ 2062659 w 9120436"/>
              <a:gd name="connsiteY925" fmla="*/ 1452783 h 2663544"/>
              <a:gd name="connsiteX926" fmla="*/ 2029014 w 9120436"/>
              <a:gd name="connsiteY926" fmla="*/ 1503188 h 2663544"/>
              <a:gd name="connsiteX927" fmla="*/ 2066025 w 9120436"/>
              <a:gd name="connsiteY927" fmla="*/ 1643821 h 2663544"/>
              <a:gd name="connsiteX928" fmla="*/ 2053241 w 9120436"/>
              <a:gd name="connsiteY928" fmla="*/ 1672720 h 2663544"/>
              <a:gd name="connsiteX929" fmla="*/ 1981743 w 9120436"/>
              <a:gd name="connsiteY929" fmla="*/ 1699099 h 2663544"/>
              <a:gd name="connsiteX930" fmla="*/ 1976022 w 9120436"/>
              <a:gd name="connsiteY930" fmla="*/ 1699099 h 2663544"/>
              <a:gd name="connsiteX931" fmla="*/ 1953648 w 9120436"/>
              <a:gd name="connsiteY931" fmla="*/ 1685489 h 2663544"/>
              <a:gd name="connsiteX932" fmla="*/ 1886355 w 9120436"/>
              <a:gd name="connsiteY932" fmla="*/ 1553763 h 2663544"/>
              <a:gd name="connsiteX933" fmla="*/ 1834372 w 9120436"/>
              <a:gd name="connsiteY933" fmla="*/ 1538809 h 2663544"/>
              <a:gd name="connsiteX934" fmla="*/ 1711397 w 9120436"/>
              <a:gd name="connsiteY934" fmla="*/ 1617946 h 2663544"/>
              <a:gd name="connsiteX935" fmla="*/ 1679938 w 9120436"/>
              <a:gd name="connsiteY935" fmla="*/ 1614585 h 2663544"/>
              <a:gd name="connsiteX936" fmla="*/ 1631993 w 9120436"/>
              <a:gd name="connsiteY936" fmla="*/ 1554603 h 2663544"/>
              <a:gd name="connsiteX937" fmla="*/ 1635526 w 9120436"/>
              <a:gd name="connsiteY937" fmla="*/ 1523518 h 2663544"/>
              <a:gd name="connsiteX938" fmla="*/ 1739996 w 9120436"/>
              <a:gd name="connsiteY938" fmla="*/ 1418843 h 2663544"/>
              <a:gd name="connsiteX939" fmla="*/ 1736631 w 9120436"/>
              <a:gd name="connsiteY939" fmla="*/ 1393808 h 2663544"/>
              <a:gd name="connsiteX940" fmla="*/ 1736631 w 9120436"/>
              <a:gd name="connsiteY940" fmla="*/ 1368605 h 2663544"/>
              <a:gd name="connsiteX941" fmla="*/ 1622067 w 9120436"/>
              <a:gd name="connsiteY941" fmla="*/ 1275019 h 2663544"/>
              <a:gd name="connsiteX942" fmla="*/ 1615338 w 9120436"/>
              <a:gd name="connsiteY942" fmla="*/ 1244608 h 2663544"/>
              <a:gd name="connsiteX943" fmla="*/ 1656891 w 9120436"/>
              <a:gd name="connsiteY943" fmla="*/ 1179921 h 2663544"/>
              <a:gd name="connsiteX944" fmla="*/ 1687845 w 9120436"/>
              <a:gd name="connsiteY944" fmla="*/ 1173536 h 2663544"/>
              <a:gd name="connsiteX945" fmla="*/ 1818222 w 9120436"/>
              <a:gd name="connsiteY945" fmla="*/ 1239399 h 2663544"/>
              <a:gd name="connsiteX946" fmla="*/ 1868691 w 9120436"/>
              <a:gd name="connsiteY946" fmla="*/ 1219405 h 2663544"/>
              <a:gd name="connsiteX947" fmla="*/ 1922524 w 9120436"/>
              <a:gd name="connsiteY947" fmla="*/ 1081462 h 2663544"/>
              <a:gd name="connsiteX948" fmla="*/ 1949442 w 9120436"/>
              <a:gd name="connsiteY948" fmla="*/ 1065500 h 2663544"/>
              <a:gd name="connsiteX949" fmla="*/ 6204450 w 9120436"/>
              <a:gd name="connsiteY949" fmla="*/ 1061299 h 2663544"/>
              <a:gd name="connsiteX950" fmla="*/ 6201254 w 9120436"/>
              <a:gd name="connsiteY950" fmla="*/ 1062308 h 2663544"/>
              <a:gd name="connsiteX951" fmla="*/ 6198226 w 9120436"/>
              <a:gd name="connsiteY951" fmla="*/ 1063148 h 2663544"/>
              <a:gd name="connsiteX952" fmla="*/ 6224974 w 9120436"/>
              <a:gd name="connsiteY952" fmla="*/ 1225117 h 2663544"/>
              <a:gd name="connsiteX953" fmla="*/ 6211516 w 9120436"/>
              <a:gd name="connsiteY953" fmla="*/ 1251664 h 2663544"/>
              <a:gd name="connsiteX954" fmla="*/ 6200245 w 9120436"/>
              <a:gd name="connsiteY954" fmla="*/ 1257377 h 2663544"/>
              <a:gd name="connsiteX955" fmla="*/ 6129420 w 9120436"/>
              <a:gd name="connsiteY955" fmla="*/ 1305262 h 2663544"/>
              <a:gd name="connsiteX956" fmla="*/ 6120000 w 9120436"/>
              <a:gd name="connsiteY956" fmla="*/ 1313831 h 2663544"/>
              <a:gd name="connsiteX957" fmla="*/ 6090391 w 9120436"/>
              <a:gd name="connsiteY957" fmla="*/ 1317024 h 2663544"/>
              <a:gd name="connsiteX958" fmla="*/ 5947901 w 9120436"/>
              <a:gd name="connsiteY958" fmla="*/ 1235367 h 2663544"/>
              <a:gd name="connsiteX959" fmla="*/ 5944032 w 9120436"/>
              <a:gd name="connsiteY959" fmla="*/ 1240575 h 2663544"/>
              <a:gd name="connsiteX960" fmla="*/ 6062129 w 9120436"/>
              <a:gd name="connsiteY960" fmla="*/ 1355836 h 2663544"/>
              <a:gd name="connsiteX961" fmla="*/ 6067008 w 9120436"/>
              <a:gd name="connsiteY961" fmla="*/ 1385239 h 2663544"/>
              <a:gd name="connsiteX962" fmla="*/ 6061288 w 9120436"/>
              <a:gd name="connsiteY962" fmla="*/ 1396496 h 2663544"/>
              <a:gd name="connsiteX963" fmla="*/ 6032857 w 9120436"/>
              <a:gd name="connsiteY963" fmla="*/ 1476809 h 2663544"/>
              <a:gd name="connsiteX964" fmla="*/ 6030333 w 9120436"/>
              <a:gd name="connsiteY964" fmla="*/ 1489242 h 2663544"/>
              <a:gd name="connsiteX965" fmla="*/ 6008295 w 9120436"/>
              <a:gd name="connsiteY965" fmla="*/ 1509237 h 2663544"/>
              <a:gd name="connsiteX966" fmla="*/ 5845281 w 9120436"/>
              <a:gd name="connsiteY966" fmla="*/ 1526039 h 2663544"/>
              <a:gd name="connsiteX967" fmla="*/ 5845281 w 9120436"/>
              <a:gd name="connsiteY967" fmla="*/ 1532591 h 2663544"/>
              <a:gd name="connsiteX968" fmla="*/ 6007791 w 9120436"/>
              <a:gd name="connsiteY968" fmla="*/ 1557122 h 2663544"/>
              <a:gd name="connsiteX969" fmla="*/ 6028483 w 9120436"/>
              <a:gd name="connsiteY969" fmla="*/ 1578628 h 2663544"/>
              <a:gd name="connsiteX970" fmla="*/ 6030502 w 9120436"/>
              <a:gd name="connsiteY970" fmla="*/ 1591062 h 2663544"/>
              <a:gd name="connsiteX971" fmla="*/ 6055063 w 9120436"/>
              <a:gd name="connsiteY971" fmla="*/ 1672550 h 2663544"/>
              <a:gd name="connsiteX972" fmla="*/ 6060279 w 9120436"/>
              <a:gd name="connsiteY972" fmla="*/ 1684144 h 2663544"/>
              <a:gd name="connsiteX973" fmla="*/ 6054223 w 9120436"/>
              <a:gd name="connsiteY973" fmla="*/ 1713211 h 2663544"/>
              <a:gd name="connsiteX974" fmla="*/ 5932424 w 9120436"/>
              <a:gd name="connsiteY974" fmla="*/ 1823432 h 2663544"/>
              <a:gd name="connsiteX975" fmla="*/ 5936125 w 9120436"/>
              <a:gd name="connsiteY975" fmla="*/ 1828641 h 2663544"/>
              <a:gd name="connsiteX976" fmla="*/ 6081812 w 9120436"/>
              <a:gd name="connsiteY976" fmla="*/ 1753367 h 2663544"/>
              <a:gd name="connsiteX977" fmla="*/ 6111252 w 9120436"/>
              <a:gd name="connsiteY977" fmla="*/ 1757904 h 2663544"/>
              <a:gd name="connsiteX978" fmla="*/ 6120168 w 9120436"/>
              <a:gd name="connsiteY978" fmla="*/ 1766809 h 2663544"/>
              <a:gd name="connsiteX979" fmla="*/ 6188301 w 9120436"/>
              <a:gd name="connsiteY979" fmla="*/ 1818223 h 2663544"/>
              <a:gd name="connsiteX980" fmla="*/ 6199235 w 9120436"/>
              <a:gd name="connsiteY980" fmla="*/ 1824440 h 2663544"/>
              <a:gd name="connsiteX981" fmla="*/ 6211516 w 9120436"/>
              <a:gd name="connsiteY981" fmla="*/ 1851491 h 2663544"/>
              <a:gd name="connsiteX982" fmla="*/ 6177870 w 9120436"/>
              <a:gd name="connsiteY982" fmla="*/ 2012117 h 2663544"/>
              <a:gd name="connsiteX983" fmla="*/ 6183926 w 9120436"/>
              <a:gd name="connsiteY983" fmla="*/ 2014133 h 2663544"/>
              <a:gd name="connsiteX984" fmla="*/ 6257611 w 9120436"/>
              <a:gd name="connsiteY984" fmla="*/ 1867453 h 2663544"/>
              <a:gd name="connsiteX985" fmla="*/ 6284023 w 9120436"/>
              <a:gd name="connsiteY985" fmla="*/ 1853844 h 2663544"/>
              <a:gd name="connsiteX986" fmla="*/ 6296640 w 9120436"/>
              <a:gd name="connsiteY986" fmla="*/ 1855860 h 2663544"/>
              <a:gd name="connsiteX987" fmla="*/ 6381764 w 9120436"/>
              <a:gd name="connsiteY987" fmla="*/ 1857876 h 2663544"/>
              <a:gd name="connsiteX988" fmla="*/ 6394381 w 9120436"/>
              <a:gd name="connsiteY988" fmla="*/ 1856364 h 2663544"/>
              <a:gd name="connsiteX989" fmla="*/ 6396737 w 9120436"/>
              <a:gd name="connsiteY989" fmla="*/ 1856364 h 2663544"/>
              <a:gd name="connsiteX990" fmla="*/ 6419615 w 9120436"/>
              <a:gd name="connsiteY990" fmla="*/ 1871317 h 2663544"/>
              <a:gd name="connsiteX991" fmla="*/ 6486907 w 9120436"/>
              <a:gd name="connsiteY991" fmla="*/ 2021022 h 2663544"/>
              <a:gd name="connsiteX992" fmla="*/ 6490103 w 9120436"/>
              <a:gd name="connsiteY992" fmla="*/ 2020014 h 2663544"/>
              <a:gd name="connsiteX993" fmla="*/ 6493131 w 9120436"/>
              <a:gd name="connsiteY993" fmla="*/ 2020014 h 2663544"/>
              <a:gd name="connsiteX994" fmla="*/ 6465878 w 9120436"/>
              <a:gd name="connsiteY994" fmla="*/ 1857204 h 2663544"/>
              <a:gd name="connsiteX995" fmla="*/ 6479337 w 9120436"/>
              <a:gd name="connsiteY995" fmla="*/ 1830657 h 2663544"/>
              <a:gd name="connsiteX996" fmla="*/ 6490608 w 9120436"/>
              <a:gd name="connsiteY996" fmla="*/ 1824944 h 2663544"/>
              <a:gd name="connsiteX997" fmla="*/ 6560423 w 9120436"/>
              <a:gd name="connsiteY997" fmla="*/ 1776386 h 2663544"/>
              <a:gd name="connsiteX998" fmla="*/ 6569844 w 9120436"/>
              <a:gd name="connsiteY998" fmla="*/ 1767817 h 2663544"/>
              <a:gd name="connsiteX999" fmla="*/ 6599452 w 9120436"/>
              <a:gd name="connsiteY999" fmla="*/ 1764625 h 2663544"/>
              <a:gd name="connsiteX1000" fmla="*/ 6741942 w 9120436"/>
              <a:gd name="connsiteY1000" fmla="*/ 1846283 h 2663544"/>
              <a:gd name="connsiteX1001" fmla="*/ 6745812 w 9120436"/>
              <a:gd name="connsiteY1001" fmla="*/ 1841074 h 2663544"/>
              <a:gd name="connsiteX1002" fmla="*/ 6629061 w 9120436"/>
              <a:gd name="connsiteY1002" fmla="*/ 1725812 h 2663544"/>
              <a:gd name="connsiteX1003" fmla="*/ 6624182 w 9120436"/>
              <a:gd name="connsiteY1003" fmla="*/ 1696577 h 2663544"/>
              <a:gd name="connsiteX1004" fmla="*/ 6629902 w 9120436"/>
              <a:gd name="connsiteY1004" fmla="*/ 1685152 h 2663544"/>
              <a:gd name="connsiteX1005" fmla="*/ 6658332 w 9120436"/>
              <a:gd name="connsiteY1005" fmla="*/ 1604839 h 2663544"/>
              <a:gd name="connsiteX1006" fmla="*/ 6660856 w 9120436"/>
              <a:gd name="connsiteY1006" fmla="*/ 1592406 h 2663544"/>
              <a:gd name="connsiteX1007" fmla="*/ 6682894 w 9120436"/>
              <a:gd name="connsiteY1007" fmla="*/ 1572412 h 2663544"/>
              <a:gd name="connsiteX1008" fmla="*/ 6845908 w 9120436"/>
              <a:gd name="connsiteY1008" fmla="*/ 1555610 h 2663544"/>
              <a:gd name="connsiteX1009" fmla="*/ 6845908 w 9120436"/>
              <a:gd name="connsiteY1009" fmla="*/ 1549057 h 2663544"/>
              <a:gd name="connsiteX1010" fmla="*/ 6684576 w 9120436"/>
              <a:gd name="connsiteY1010" fmla="*/ 1523686 h 2663544"/>
              <a:gd name="connsiteX1011" fmla="*/ 6663547 w 9120436"/>
              <a:gd name="connsiteY1011" fmla="*/ 1502852 h 2663544"/>
              <a:gd name="connsiteX1012" fmla="*/ 6661529 w 9120436"/>
              <a:gd name="connsiteY1012" fmla="*/ 1490419 h 2663544"/>
              <a:gd name="connsiteX1013" fmla="*/ 6636968 w 9120436"/>
              <a:gd name="connsiteY1013" fmla="*/ 1408930 h 2663544"/>
              <a:gd name="connsiteX1014" fmla="*/ 6631584 w 9120436"/>
              <a:gd name="connsiteY1014" fmla="*/ 1397336 h 2663544"/>
              <a:gd name="connsiteX1015" fmla="*/ 6637640 w 9120436"/>
              <a:gd name="connsiteY1015" fmla="*/ 1368269 h 2663544"/>
              <a:gd name="connsiteX1016" fmla="*/ 6759606 w 9120436"/>
              <a:gd name="connsiteY1016" fmla="*/ 1258049 h 2663544"/>
              <a:gd name="connsiteX1017" fmla="*/ 6755905 w 9120436"/>
              <a:gd name="connsiteY1017" fmla="*/ 1252841 h 2663544"/>
              <a:gd name="connsiteX1018" fmla="*/ 6610219 w 9120436"/>
              <a:gd name="connsiteY1018" fmla="*/ 1328113 h 2663544"/>
              <a:gd name="connsiteX1019" fmla="*/ 6580779 w 9120436"/>
              <a:gd name="connsiteY1019" fmla="*/ 1323576 h 2663544"/>
              <a:gd name="connsiteX1020" fmla="*/ 6571862 w 9120436"/>
              <a:gd name="connsiteY1020" fmla="*/ 1314671 h 2663544"/>
              <a:gd name="connsiteX1021" fmla="*/ 6504571 w 9120436"/>
              <a:gd name="connsiteY1021" fmla="*/ 1263258 h 2663544"/>
              <a:gd name="connsiteX1022" fmla="*/ 6493468 w 9120436"/>
              <a:gd name="connsiteY1022" fmla="*/ 1257041 h 2663544"/>
              <a:gd name="connsiteX1023" fmla="*/ 6481356 w 9120436"/>
              <a:gd name="connsiteY1023" fmla="*/ 1229990 h 2663544"/>
              <a:gd name="connsiteX1024" fmla="*/ 6515002 w 9120436"/>
              <a:gd name="connsiteY1024" fmla="*/ 1069364 h 2663544"/>
              <a:gd name="connsiteX1025" fmla="*/ 6508945 w 9120436"/>
              <a:gd name="connsiteY1025" fmla="*/ 1067180 h 2663544"/>
              <a:gd name="connsiteX1026" fmla="*/ 6435261 w 9120436"/>
              <a:gd name="connsiteY1026" fmla="*/ 1213860 h 2663544"/>
              <a:gd name="connsiteX1027" fmla="*/ 6408849 w 9120436"/>
              <a:gd name="connsiteY1027" fmla="*/ 1227470 h 2663544"/>
              <a:gd name="connsiteX1028" fmla="*/ 6396231 w 9120436"/>
              <a:gd name="connsiteY1028" fmla="*/ 1225621 h 2663544"/>
              <a:gd name="connsiteX1029" fmla="*/ 6311108 w 9120436"/>
              <a:gd name="connsiteY1029" fmla="*/ 1223605 h 2663544"/>
              <a:gd name="connsiteX1030" fmla="*/ 6297649 w 9120436"/>
              <a:gd name="connsiteY1030" fmla="*/ 1225790 h 2663544"/>
              <a:gd name="connsiteX1031" fmla="*/ 6271742 w 9120436"/>
              <a:gd name="connsiteY1031" fmla="*/ 1211004 h 2663544"/>
              <a:gd name="connsiteX1032" fmla="*/ 6212862 w 9120436"/>
              <a:gd name="connsiteY1032" fmla="*/ 1006189 h 2663544"/>
              <a:gd name="connsiteX1033" fmla="*/ 6241797 w 9120436"/>
              <a:gd name="connsiteY1033" fmla="*/ 1020303 h 2663544"/>
              <a:gd name="connsiteX1034" fmla="*/ 6310267 w 9120436"/>
              <a:gd name="connsiteY1034" fmla="*/ 1172864 h 2663544"/>
              <a:gd name="connsiteX1035" fmla="*/ 6397577 w 9120436"/>
              <a:gd name="connsiteY1035" fmla="*/ 1174712 h 2663544"/>
              <a:gd name="connsiteX1036" fmla="*/ 6472607 w 9120436"/>
              <a:gd name="connsiteY1036" fmla="*/ 1025176 h 2663544"/>
              <a:gd name="connsiteX1037" fmla="*/ 6502384 w 9120436"/>
              <a:gd name="connsiteY1037" fmla="*/ 1012406 h 2663544"/>
              <a:gd name="connsiteX1038" fmla="*/ 6552853 w 9120436"/>
              <a:gd name="connsiteY1038" fmla="*/ 1029208 h 2663544"/>
              <a:gd name="connsiteX1039" fmla="*/ 6567994 w 9120436"/>
              <a:gd name="connsiteY1039" fmla="*/ 1057771 h 2663544"/>
              <a:gd name="connsiteX1040" fmla="*/ 6534348 w 9120436"/>
              <a:gd name="connsiteY1040" fmla="*/ 1221253 h 2663544"/>
              <a:gd name="connsiteX1041" fmla="*/ 6603995 w 9120436"/>
              <a:gd name="connsiteY1041" fmla="*/ 1273843 h 2663544"/>
              <a:gd name="connsiteX1042" fmla="*/ 6751868 w 9120436"/>
              <a:gd name="connsiteY1042" fmla="*/ 1198066 h 2663544"/>
              <a:gd name="connsiteX1043" fmla="*/ 6783495 w 9120436"/>
              <a:gd name="connsiteY1043" fmla="*/ 1205123 h 2663544"/>
              <a:gd name="connsiteX1044" fmla="*/ 6813944 w 9120436"/>
              <a:gd name="connsiteY1044" fmla="*/ 1248976 h 2663544"/>
              <a:gd name="connsiteX1045" fmla="*/ 6809402 w 9120436"/>
              <a:gd name="connsiteY1045" fmla="*/ 1281068 h 2663544"/>
              <a:gd name="connsiteX1046" fmla="*/ 6684576 w 9120436"/>
              <a:gd name="connsiteY1046" fmla="*/ 1393808 h 2663544"/>
              <a:gd name="connsiteX1047" fmla="*/ 6709642 w 9120436"/>
              <a:gd name="connsiteY1047" fmla="*/ 1477817 h 2663544"/>
              <a:gd name="connsiteX1048" fmla="*/ 6875348 w 9120436"/>
              <a:gd name="connsiteY1048" fmla="*/ 1503020 h 2663544"/>
              <a:gd name="connsiteX1049" fmla="*/ 6896713 w 9120436"/>
              <a:gd name="connsiteY1049" fmla="*/ 1527215 h 2663544"/>
              <a:gd name="connsiteX1050" fmla="*/ 6895703 w 9120436"/>
              <a:gd name="connsiteY1050" fmla="*/ 1580476 h 2663544"/>
              <a:gd name="connsiteX1051" fmla="*/ 6873161 w 9120436"/>
              <a:gd name="connsiteY1051" fmla="*/ 1603831 h 2663544"/>
              <a:gd name="connsiteX1052" fmla="*/ 6706950 w 9120436"/>
              <a:gd name="connsiteY1052" fmla="*/ 1621809 h 2663544"/>
              <a:gd name="connsiteX1053" fmla="*/ 6677847 w 9120436"/>
              <a:gd name="connsiteY1053" fmla="*/ 1703970 h 2663544"/>
              <a:gd name="connsiteX1054" fmla="*/ 6796953 w 9120436"/>
              <a:gd name="connsiteY1054" fmla="*/ 1821584 h 2663544"/>
              <a:gd name="connsiteX1055" fmla="*/ 6799981 w 9120436"/>
              <a:gd name="connsiteY1055" fmla="*/ 1853843 h 2663544"/>
              <a:gd name="connsiteX1056" fmla="*/ 6767849 w 9120436"/>
              <a:gd name="connsiteY1056" fmla="*/ 1896352 h 2663544"/>
              <a:gd name="connsiteX1057" fmla="*/ 6735886 w 9120436"/>
              <a:gd name="connsiteY1057" fmla="*/ 1902065 h 2663544"/>
              <a:gd name="connsiteX1058" fmla="*/ 6590536 w 9120436"/>
              <a:gd name="connsiteY1058" fmla="*/ 1818056 h 2663544"/>
              <a:gd name="connsiteX1059" fmla="*/ 6519039 w 9120436"/>
              <a:gd name="connsiteY1059" fmla="*/ 1868461 h 2663544"/>
              <a:gd name="connsiteX1060" fmla="*/ 6546292 w 9120436"/>
              <a:gd name="connsiteY1060" fmla="*/ 2033455 h 2663544"/>
              <a:gd name="connsiteX1061" fmla="*/ 6529469 w 9120436"/>
              <a:gd name="connsiteY1061" fmla="*/ 2061178 h 2663544"/>
              <a:gd name="connsiteX1062" fmla="*/ 6503898 w 9120436"/>
              <a:gd name="connsiteY1062" fmla="*/ 2069747 h 2663544"/>
              <a:gd name="connsiteX1063" fmla="*/ 6477991 w 9120436"/>
              <a:gd name="connsiteY1063" fmla="*/ 2076636 h 2663544"/>
              <a:gd name="connsiteX1064" fmla="*/ 6472607 w 9120436"/>
              <a:gd name="connsiteY1064" fmla="*/ 2076132 h 2663544"/>
              <a:gd name="connsiteX1065" fmla="*/ 6449729 w 9120436"/>
              <a:gd name="connsiteY1065" fmla="*/ 2061178 h 2663544"/>
              <a:gd name="connsiteX1066" fmla="*/ 6381764 w 9120436"/>
              <a:gd name="connsiteY1066" fmla="*/ 1908617 h 2663544"/>
              <a:gd name="connsiteX1067" fmla="*/ 6294621 w 9120436"/>
              <a:gd name="connsiteY1067" fmla="*/ 1906769 h 2663544"/>
              <a:gd name="connsiteX1068" fmla="*/ 6219591 w 9120436"/>
              <a:gd name="connsiteY1068" fmla="*/ 2056306 h 2663544"/>
              <a:gd name="connsiteX1069" fmla="*/ 6189815 w 9120436"/>
              <a:gd name="connsiteY1069" fmla="*/ 2069075 h 2663544"/>
              <a:gd name="connsiteX1070" fmla="*/ 6139346 w 9120436"/>
              <a:gd name="connsiteY1070" fmla="*/ 2052273 h 2663544"/>
              <a:gd name="connsiteX1071" fmla="*/ 6124205 w 9120436"/>
              <a:gd name="connsiteY1071" fmla="*/ 2023710 h 2663544"/>
              <a:gd name="connsiteX1072" fmla="*/ 6157851 w 9120436"/>
              <a:gd name="connsiteY1072" fmla="*/ 1860060 h 2663544"/>
              <a:gd name="connsiteX1073" fmla="*/ 6088204 w 9120436"/>
              <a:gd name="connsiteY1073" fmla="*/ 1807638 h 2663544"/>
              <a:gd name="connsiteX1074" fmla="*/ 5939658 w 9120436"/>
              <a:gd name="connsiteY1074" fmla="*/ 1884423 h 2663544"/>
              <a:gd name="connsiteX1075" fmla="*/ 5908031 w 9120436"/>
              <a:gd name="connsiteY1075" fmla="*/ 1877366 h 2663544"/>
              <a:gd name="connsiteX1076" fmla="*/ 5877582 w 9120436"/>
              <a:gd name="connsiteY1076" fmla="*/ 1833513 h 2663544"/>
              <a:gd name="connsiteX1077" fmla="*/ 5882124 w 9120436"/>
              <a:gd name="connsiteY1077" fmla="*/ 1801422 h 2663544"/>
              <a:gd name="connsiteX1078" fmla="*/ 6006277 w 9120436"/>
              <a:gd name="connsiteY1078" fmla="*/ 1689184 h 2663544"/>
              <a:gd name="connsiteX1079" fmla="*/ 5981211 w 9120436"/>
              <a:gd name="connsiteY1079" fmla="*/ 1605175 h 2663544"/>
              <a:gd name="connsiteX1080" fmla="*/ 5815505 w 9120436"/>
              <a:gd name="connsiteY1080" fmla="*/ 1579972 h 2663544"/>
              <a:gd name="connsiteX1081" fmla="*/ 5794140 w 9120436"/>
              <a:gd name="connsiteY1081" fmla="*/ 1555778 h 2663544"/>
              <a:gd name="connsiteX1082" fmla="*/ 5795150 w 9120436"/>
              <a:gd name="connsiteY1082" fmla="*/ 1502348 h 2663544"/>
              <a:gd name="connsiteX1083" fmla="*/ 5817692 w 9120436"/>
              <a:gd name="connsiteY1083" fmla="*/ 1479161 h 2663544"/>
              <a:gd name="connsiteX1084" fmla="*/ 5983902 w 9120436"/>
              <a:gd name="connsiteY1084" fmla="*/ 1461015 h 2663544"/>
              <a:gd name="connsiteX1085" fmla="*/ 6013006 w 9120436"/>
              <a:gd name="connsiteY1085" fmla="*/ 1378854 h 2663544"/>
              <a:gd name="connsiteX1086" fmla="*/ 5893900 w 9120436"/>
              <a:gd name="connsiteY1086" fmla="*/ 1261241 h 2663544"/>
              <a:gd name="connsiteX1087" fmla="*/ 5890703 w 9120436"/>
              <a:gd name="connsiteY1087" fmla="*/ 1228982 h 2663544"/>
              <a:gd name="connsiteX1088" fmla="*/ 5923004 w 9120436"/>
              <a:gd name="connsiteY1088" fmla="*/ 1186473 h 2663544"/>
              <a:gd name="connsiteX1089" fmla="*/ 5954967 w 9120436"/>
              <a:gd name="connsiteY1089" fmla="*/ 1180761 h 2663544"/>
              <a:gd name="connsiteX1090" fmla="*/ 6100149 w 9120436"/>
              <a:gd name="connsiteY1090" fmla="*/ 1264770 h 2663544"/>
              <a:gd name="connsiteX1091" fmla="*/ 6171814 w 9120436"/>
              <a:gd name="connsiteY1091" fmla="*/ 1214364 h 2663544"/>
              <a:gd name="connsiteX1092" fmla="*/ 6144561 w 9120436"/>
              <a:gd name="connsiteY1092" fmla="*/ 1049370 h 2663544"/>
              <a:gd name="connsiteX1093" fmla="*/ 6161384 w 9120436"/>
              <a:gd name="connsiteY1093" fmla="*/ 1021647 h 2663544"/>
              <a:gd name="connsiteX1094" fmla="*/ 6186955 w 9120436"/>
              <a:gd name="connsiteY1094" fmla="*/ 1013078 h 2663544"/>
              <a:gd name="connsiteX1095" fmla="*/ 6212862 w 9120436"/>
              <a:gd name="connsiteY1095" fmla="*/ 1006189 h 2663544"/>
              <a:gd name="connsiteX1096" fmla="*/ 8117840 w 9120436"/>
              <a:gd name="connsiteY1096" fmla="*/ 997102 h 2663544"/>
              <a:gd name="connsiteX1097" fmla="*/ 8136528 w 9120436"/>
              <a:gd name="connsiteY1097" fmla="*/ 1027466 h 2663544"/>
              <a:gd name="connsiteX1098" fmla="*/ 8134710 w 9120436"/>
              <a:gd name="connsiteY1098" fmla="*/ 1032568 h 2663544"/>
              <a:gd name="connsiteX1099" fmla="*/ 8064894 w 9120436"/>
              <a:gd name="connsiteY1099" fmla="*/ 1222430 h 2663544"/>
              <a:gd name="connsiteX1100" fmla="*/ 8055606 w 9120436"/>
              <a:gd name="connsiteY1100" fmla="*/ 1234358 h 2663544"/>
              <a:gd name="connsiteX1101" fmla="*/ 8041174 w 9120436"/>
              <a:gd name="connsiteY1101" fmla="*/ 1238896 h 2663544"/>
              <a:gd name="connsiteX1102" fmla="*/ 8032595 w 9120436"/>
              <a:gd name="connsiteY1102" fmla="*/ 1237384 h 2663544"/>
              <a:gd name="connsiteX1103" fmla="*/ 8017589 w 9120436"/>
              <a:gd name="connsiteY1103" fmla="*/ 1205046 h 2663544"/>
              <a:gd name="connsiteX1104" fmla="*/ 8017622 w 9120436"/>
              <a:gd name="connsiteY1104" fmla="*/ 1204956 h 2663544"/>
              <a:gd name="connsiteX1105" fmla="*/ 8087437 w 9120436"/>
              <a:gd name="connsiteY1105" fmla="*/ 1015767 h 2663544"/>
              <a:gd name="connsiteX1106" fmla="*/ 8117840 w 9120436"/>
              <a:gd name="connsiteY1106" fmla="*/ 997102 h 2663544"/>
              <a:gd name="connsiteX1107" fmla="*/ 3034012 w 9120436"/>
              <a:gd name="connsiteY1107" fmla="*/ 980482 h 2663544"/>
              <a:gd name="connsiteX1108" fmla="*/ 3059247 w 9120436"/>
              <a:gd name="connsiteY1108" fmla="*/ 1005685 h 2663544"/>
              <a:gd name="connsiteX1109" fmla="*/ 3059247 w 9120436"/>
              <a:gd name="connsiteY1109" fmla="*/ 1132203 h 2663544"/>
              <a:gd name="connsiteX1110" fmla="*/ 3034012 w 9120436"/>
              <a:gd name="connsiteY1110" fmla="*/ 1157406 h 2663544"/>
              <a:gd name="connsiteX1111" fmla="*/ 3008776 w 9120436"/>
              <a:gd name="connsiteY1111" fmla="*/ 1132203 h 2663544"/>
              <a:gd name="connsiteX1112" fmla="*/ 3008776 w 9120436"/>
              <a:gd name="connsiteY1112" fmla="*/ 1005685 h 2663544"/>
              <a:gd name="connsiteX1113" fmla="*/ 3034012 w 9120436"/>
              <a:gd name="connsiteY1113" fmla="*/ 980482 h 2663544"/>
              <a:gd name="connsiteX1114" fmla="*/ 7589312 w 9120436"/>
              <a:gd name="connsiteY1114" fmla="*/ 961496 h 2663544"/>
              <a:gd name="connsiteX1115" fmla="*/ 7616396 w 9120436"/>
              <a:gd name="connsiteY1115" fmla="*/ 984851 h 2663544"/>
              <a:gd name="connsiteX1116" fmla="*/ 7630695 w 9120436"/>
              <a:gd name="connsiteY1116" fmla="*/ 1186473 h 2663544"/>
              <a:gd name="connsiteX1117" fmla="*/ 7607447 w 9120436"/>
              <a:gd name="connsiteY1117" fmla="*/ 1213514 h 2663544"/>
              <a:gd name="connsiteX1118" fmla="*/ 7607311 w 9120436"/>
              <a:gd name="connsiteY1118" fmla="*/ 1213524 h 2663544"/>
              <a:gd name="connsiteX1119" fmla="*/ 7605461 w 9120436"/>
              <a:gd name="connsiteY1119" fmla="*/ 1213524 h 2663544"/>
              <a:gd name="connsiteX1120" fmla="*/ 7580395 w 9120436"/>
              <a:gd name="connsiteY1120" fmla="*/ 1190169 h 2663544"/>
              <a:gd name="connsiteX1121" fmla="*/ 7565927 w 9120436"/>
              <a:gd name="connsiteY1121" fmla="*/ 988547 h 2663544"/>
              <a:gd name="connsiteX1122" fmla="*/ 7589312 w 9120436"/>
              <a:gd name="connsiteY1122" fmla="*/ 961496 h 2663544"/>
              <a:gd name="connsiteX1123" fmla="*/ 7056069 w 9120436"/>
              <a:gd name="connsiteY1123" fmla="*/ 928375 h 2663544"/>
              <a:gd name="connsiteX1124" fmla="*/ 7071199 w 9120436"/>
              <a:gd name="connsiteY1124" fmla="*/ 940364 h 2663544"/>
              <a:gd name="connsiteX1125" fmla="*/ 7072679 w 9120436"/>
              <a:gd name="connsiteY1125" fmla="*/ 943519 h 2663544"/>
              <a:gd name="connsiteX1126" fmla="*/ 7081091 w 9120436"/>
              <a:gd name="connsiteY1126" fmla="*/ 961329 h 2663544"/>
              <a:gd name="connsiteX1127" fmla="*/ 7069378 w 9120436"/>
              <a:gd name="connsiteY1127" fmla="*/ 994745 h 2663544"/>
              <a:gd name="connsiteX1128" fmla="*/ 7068979 w 9120436"/>
              <a:gd name="connsiteY1128" fmla="*/ 994933 h 2663544"/>
              <a:gd name="connsiteX1129" fmla="*/ 7058212 w 9120436"/>
              <a:gd name="connsiteY1129" fmla="*/ 997117 h 2663544"/>
              <a:gd name="connsiteX1130" fmla="*/ 7035501 w 9120436"/>
              <a:gd name="connsiteY1130" fmla="*/ 982667 h 2663544"/>
              <a:gd name="connsiteX1131" fmla="*/ 7027089 w 9120436"/>
              <a:gd name="connsiteY1131" fmla="*/ 964857 h 2663544"/>
              <a:gd name="connsiteX1132" fmla="*/ 7036882 w 9120436"/>
              <a:gd name="connsiteY1132" fmla="*/ 930583 h 2663544"/>
              <a:gd name="connsiteX1133" fmla="*/ 7056069 w 9120436"/>
              <a:gd name="connsiteY1133" fmla="*/ 928375 h 2663544"/>
              <a:gd name="connsiteX1134" fmla="*/ 3092219 w 9120436"/>
              <a:gd name="connsiteY1134" fmla="*/ 922348 h 2663544"/>
              <a:gd name="connsiteX1135" fmla="*/ 3219064 w 9120436"/>
              <a:gd name="connsiteY1135" fmla="*/ 922348 h 2663544"/>
              <a:gd name="connsiteX1136" fmla="*/ 3244298 w 9120436"/>
              <a:gd name="connsiteY1136" fmla="*/ 947551 h 2663544"/>
              <a:gd name="connsiteX1137" fmla="*/ 3219064 w 9120436"/>
              <a:gd name="connsiteY1137" fmla="*/ 972754 h 2663544"/>
              <a:gd name="connsiteX1138" fmla="*/ 3092219 w 9120436"/>
              <a:gd name="connsiteY1138" fmla="*/ 972754 h 2663544"/>
              <a:gd name="connsiteX1139" fmla="*/ 3066984 w 9120436"/>
              <a:gd name="connsiteY1139" fmla="*/ 947551 h 2663544"/>
              <a:gd name="connsiteX1140" fmla="*/ 3092219 w 9120436"/>
              <a:gd name="connsiteY1140" fmla="*/ 922348 h 2663544"/>
              <a:gd name="connsiteX1141" fmla="*/ 2848960 w 9120436"/>
              <a:gd name="connsiteY1141" fmla="*/ 922348 h 2663544"/>
              <a:gd name="connsiteX1142" fmla="*/ 2975636 w 9120436"/>
              <a:gd name="connsiteY1142" fmla="*/ 922348 h 2663544"/>
              <a:gd name="connsiteX1143" fmla="*/ 3000870 w 9120436"/>
              <a:gd name="connsiteY1143" fmla="*/ 947551 h 2663544"/>
              <a:gd name="connsiteX1144" fmla="*/ 2975636 w 9120436"/>
              <a:gd name="connsiteY1144" fmla="*/ 972754 h 2663544"/>
              <a:gd name="connsiteX1145" fmla="*/ 2848960 w 9120436"/>
              <a:gd name="connsiteY1145" fmla="*/ 972754 h 2663544"/>
              <a:gd name="connsiteX1146" fmla="*/ 2823724 w 9120436"/>
              <a:gd name="connsiteY1146" fmla="*/ 947551 h 2663544"/>
              <a:gd name="connsiteX1147" fmla="*/ 2848960 w 9120436"/>
              <a:gd name="connsiteY1147" fmla="*/ 922348 h 2663544"/>
              <a:gd name="connsiteX1148" fmla="*/ 2460421 w 9120436"/>
              <a:gd name="connsiteY1148" fmla="*/ 908621 h 2663544"/>
              <a:gd name="connsiteX1149" fmla="*/ 2451604 w 9120436"/>
              <a:gd name="connsiteY1149" fmla="*/ 912268 h 2663544"/>
              <a:gd name="connsiteX1150" fmla="*/ 2442986 w 9120436"/>
              <a:gd name="connsiteY1150" fmla="*/ 908703 h 2663544"/>
              <a:gd name="connsiteX1151" fmla="*/ 2446555 w 9120436"/>
              <a:gd name="connsiteY1151" fmla="*/ 917308 h 2663544"/>
              <a:gd name="connsiteX1152" fmla="*/ 2442986 w 9120436"/>
              <a:gd name="connsiteY1152" fmla="*/ 925913 h 2663544"/>
              <a:gd name="connsiteX1153" fmla="*/ 2451604 w 9120436"/>
              <a:gd name="connsiteY1153" fmla="*/ 922348 h 2663544"/>
              <a:gd name="connsiteX1154" fmla="*/ 2460421 w 9120436"/>
              <a:gd name="connsiteY1154" fmla="*/ 925995 h 2663544"/>
              <a:gd name="connsiteX1155" fmla="*/ 2456817 w 9120436"/>
              <a:gd name="connsiteY1155" fmla="*/ 917308 h 2663544"/>
              <a:gd name="connsiteX1156" fmla="*/ 4879142 w 9120436"/>
              <a:gd name="connsiteY1156" fmla="*/ 895969 h 2663544"/>
              <a:gd name="connsiteX1157" fmla="*/ 4192632 w 9120436"/>
              <a:gd name="connsiteY1157" fmla="*/ 1562053 h 2663544"/>
              <a:gd name="connsiteX1158" fmla="*/ 4859551 w 9120436"/>
              <a:gd name="connsiteY1158" fmla="*/ 2247704 h 2663544"/>
              <a:gd name="connsiteX1159" fmla="*/ 4880824 w 9120436"/>
              <a:gd name="connsiteY1159" fmla="*/ 2247677 h 2663544"/>
              <a:gd name="connsiteX1160" fmla="*/ 4880825 w 9120436"/>
              <a:gd name="connsiteY1160" fmla="*/ 2247678 h 2663544"/>
              <a:gd name="connsiteX1161" fmla="*/ 5290463 w 9120436"/>
              <a:gd name="connsiteY1161" fmla="*/ 2109398 h 2663544"/>
              <a:gd name="connsiteX1162" fmla="*/ 5418242 w 9120436"/>
              <a:gd name="connsiteY1162" fmla="*/ 1162035 h 2663544"/>
              <a:gd name="connsiteX1163" fmla="*/ 4879142 w 9120436"/>
              <a:gd name="connsiteY1163" fmla="*/ 895969 h 2663544"/>
              <a:gd name="connsiteX1164" fmla="*/ 3500599 w 9120436"/>
              <a:gd name="connsiteY1164" fmla="*/ 847691 h 2663544"/>
              <a:gd name="connsiteX1165" fmla="*/ 3519855 w 9120436"/>
              <a:gd name="connsiteY1165" fmla="*/ 849260 h 2663544"/>
              <a:gd name="connsiteX1166" fmla="*/ 3699354 w 9120436"/>
              <a:gd name="connsiteY1166" fmla="*/ 941670 h 2663544"/>
              <a:gd name="connsiteX1167" fmla="*/ 3710290 w 9120436"/>
              <a:gd name="connsiteY1167" fmla="*/ 975275 h 2663544"/>
              <a:gd name="connsiteX1168" fmla="*/ 3687747 w 9120436"/>
              <a:gd name="connsiteY1168" fmla="*/ 989221 h 2663544"/>
              <a:gd name="connsiteX1169" fmla="*/ 3676308 w 9120436"/>
              <a:gd name="connsiteY1169" fmla="*/ 986364 h 2663544"/>
              <a:gd name="connsiteX1170" fmla="*/ 3496806 w 9120436"/>
              <a:gd name="connsiteY1170" fmla="*/ 894121 h 2663544"/>
              <a:gd name="connsiteX1171" fmla="*/ 3485873 w 9120436"/>
              <a:gd name="connsiteY1171" fmla="*/ 860181 h 2663544"/>
              <a:gd name="connsiteX1172" fmla="*/ 3500599 w 9120436"/>
              <a:gd name="connsiteY1172" fmla="*/ 847691 h 2663544"/>
              <a:gd name="connsiteX1173" fmla="*/ 4882673 w 9120436"/>
              <a:gd name="connsiteY1173" fmla="*/ 845733 h 2663544"/>
              <a:gd name="connsiteX1174" fmla="*/ 5608834 w 9120436"/>
              <a:gd name="connsiteY1174" fmla="*/ 1572831 h 2663544"/>
              <a:gd name="connsiteX1175" fmla="*/ 5321921 w 9120436"/>
              <a:gd name="connsiteY1175" fmla="*/ 2149891 h 2663544"/>
              <a:gd name="connsiteX1176" fmla="*/ 4880825 w 9120436"/>
              <a:gd name="connsiteY1176" fmla="*/ 2298083 h 2663544"/>
              <a:gd name="connsiteX1177" fmla="*/ 4154664 w 9120436"/>
              <a:gd name="connsiteY1177" fmla="*/ 1570985 h 2663544"/>
              <a:gd name="connsiteX1178" fmla="*/ 4882673 w 9120436"/>
              <a:gd name="connsiteY1178" fmla="*/ 845733 h 2663544"/>
              <a:gd name="connsiteX1179" fmla="*/ 2451604 w 9120436"/>
              <a:gd name="connsiteY1179" fmla="*/ 795662 h 2663544"/>
              <a:gd name="connsiteX1180" fmla="*/ 2476839 w 9120436"/>
              <a:gd name="connsiteY1180" fmla="*/ 820865 h 2663544"/>
              <a:gd name="connsiteX1181" fmla="*/ 2476839 w 9120436"/>
              <a:gd name="connsiteY1181" fmla="*/ 887065 h 2663544"/>
              <a:gd name="connsiteX1182" fmla="*/ 2473236 w 9120436"/>
              <a:gd name="connsiteY1182" fmla="*/ 895752 h 2663544"/>
              <a:gd name="connsiteX1183" fmla="*/ 2482053 w 9120436"/>
              <a:gd name="connsiteY1183" fmla="*/ 892105 h 2663544"/>
              <a:gd name="connsiteX1184" fmla="*/ 2548166 w 9120436"/>
              <a:gd name="connsiteY1184" fmla="*/ 892105 h 2663544"/>
              <a:gd name="connsiteX1185" fmla="*/ 2573401 w 9120436"/>
              <a:gd name="connsiteY1185" fmla="*/ 917308 h 2663544"/>
              <a:gd name="connsiteX1186" fmla="*/ 2548166 w 9120436"/>
              <a:gd name="connsiteY1186" fmla="*/ 942511 h 2663544"/>
              <a:gd name="connsiteX1187" fmla="*/ 2482053 w 9120436"/>
              <a:gd name="connsiteY1187" fmla="*/ 942511 h 2663544"/>
              <a:gd name="connsiteX1188" fmla="*/ 2473236 w 9120436"/>
              <a:gd name="connsiteY1188" fmla="*/ 938863 h 2663544"/>
              <a:gd name="connsiteX1189" fmla="*/ 2476839 w 9120436"/>
              <a:gd name="connsiteY1189" fmla="*/ 947551 h 2663544"/>
              <a:gd name="connsiteX1190" fmla="*/ 2476839 w 9120436"/>
              <a:gd name="connsiteY1190" fmla="*/ 1013751 h 2663544"/>
              <a:gd name="connsiteX1191" fmla="*/ 2451604 w 9120436"/>
              <a:gd name="connsiteY1191" fmla="*/ 1038954 h 2663544"/>
              <a:gd name="connsiteX1192" fmla="*/ 2426369 w 9120436"/>
              <a:gd name="connsiteY1192" fmla="*/ 1013751 h 2663544"/>
              <a:gd name="connsiteX1193" fmla="*/ 2426369 w 9120436"/>
              <a:gd name="connsiteY1193" fmla="*/ 947551 h 2663544"/>
              <a:gd name="connsiteX1194" fmla="*/ 2429938 w 9120436"/>
              <a:gd name="connsiteY1194" fmla="*/ 938946 h 2663544"/>
              <a:gd name="connsiteX1195" fmla="*/ 2421321 w 9120436"/>
              <a:gd name="connsiteY1195" fmla="*/ 942511 h 2663544"/>
              <a:gd name="connsiteX1196" fmla="*/ 2355039 w 9120436"/>
              <a:gd name="connsiteY1196" fmla="*/ 942511 h 2663544"/>
              <a:gd name="connsiteX1197" fmla="*/ 2329805 w 9120436"/>
              <a:gd name="connsiteY1197" fmla="*/ 917308 h 2663544"/>
              <a:gd name="connsiteX1198" fmla="*/ 2355039 w 9120436"/>
              <a:gd name="connsiteY1198" fmla="*/ 892105 h 2663544"/>
              <a:gd name="connsiteX1199" fmla="*/ 2421321 w 9120436"/>
              <a:gd name="connsiteY1199" fmla="*/ 892105 h 2663544"/>
              <a:gd name="connsiteX1200" fmla="*/ 2429938 w 9120436"/>
              <a:gd name="connsiteY1200" fmla="*/ 895670 h 2663544"/>
              <a:gd name="connsiteX1201" fmla="*/ 2426369 w 9120436"/>
              <a:gd name="connsiteY1201" fmla="*/ 887065 h 2663544"/>
              <a:gd name="connsiteX1202" fmla="*/ 2426369 w 9120436"/>
              <a:gd name="connsiteY1202" fmla="*/ 820865 h 2663544"/>
              <a:gd name="connsiteX1203" fmla="*/ 2451604 w 9120436"/>
              <a:gd name="connsiteY1203" fmla="*/ 795662 h 2663544"/>
              <a:gd name="connsiteX1204" fmla="*/ 8193375 w 9120436"/>
              <a:gd name="connsiteY1204" fmla="*/ 792287 h 2663544"/>
              <a:gd name="connsiteX1205" fmla="*/ 8212063 w 9120436"/>
              <a:gd name="connsiteY1205" fmla="*/ 822652 h 2663544"/>
              <a:gd name="connsiteX1206" fmla="*/ 8210245 w 9120436"/>
              <a:gd name="connsiteY1206" fmla="*/ 827754 h 2663544"/>
              <a:gd name="connsiteX1207" fmla="*/ 8204526 w 9120436"/>
              <a:gd name="connsiteY1207" fmla="*/ 843380 h 2663544"/>
              <a:gd name="connsiteX1208" fmla="*/ 8180805 w 9120436"/>
              <a:gd name="connsiteY1208" fmla="*/ 860518 h 2663544"/>
              <a:gd name="connsiteX1209" fmla="*/ 8172058 w 9120436"/>
              <a:gd name="connsiteY1209" fmla="*/ 859005 h 2663544"/>
              <a:gd name="connsiteX1210" fmla="*/ 8157084 w 9120436"/>
              <a:gd name="connsiteY1210" fmla="*/ 826578 h 2663544"/>
              <a:gd name="connsiteX1211" fmla="*/ 8162972 w 9120436"/>
              <a:gd name="connsiteY1211" fmla="*/ 810952 h 2663544"/>
              <a:gd name="connsiteX1212" fmla="*/ 8193375 w 9120436"/>
              <a:gd name="connsiteY1212" fmla="*/ 792287 h 2663544"/>
              <a:gd name="connsiteX1213" fmla="*/ 7573161 w 9120436"/>
              <a:gd name="connsiteY1213" fmla="*/ 744080 h 2663544"/>
              <a:gd name="connsiteX1214" fmla="*/ 7600246 w 9120436"/>
              <a:gd name="connsiteY1214" fmla="*/ 767435 h 2663544"/>
              <a:gd name="connsiteX1215" fmla="*/ 7601424 w 9120436"/>
              <a:gd name="connsiteY1215" fmla="*/ 784237 h 2663544"/>
              <a:gd name="connsiteX1216" fmla="*/ 7578175 w 9120436"/>
              <a:gd name="connsiteY1216" fmla="*/ 811278 h 2663544"/>
              <a:gd name="connsiteX1217" fmla="*/ 7578039 w 9120436"/>
              <a:gd name="connsiteY1217" fmla="*/ 811288 h 2663544"/>
              <a:gd name="connsiteX1218" fmla="*/ 7576189 w 9120436"/>
              <a:gd name="connsiteY1218" fmla="*/ 811288 h 2663544"/>
              <a:gd name="connsiteX1219" fmla="*/ 7551123 w 9120436"/>
              <a:gd name="connsiteY1219" fmla="*/ 787933 h 2663544"/>
              <a:gd name="connsiteX1220" fmla="*/ 7549777 w 9120436"/>
              <a:gd name="connsiteY1220" fmla="*/ 771131 h 2663544"/>
              <a:gd name="connsiteX1221" fmla="*/ 7573161 w 9120436"/>
              <a:gd name="connsiteY1221" fmla="*/ 744080 h 2663544"/>
              <a:gd name="connsiteX1222" fmla="*/ 3034012 w 9120436"/>
              <a:gd name="connsiteY1222" fmla="*/ 737864 h 2663544"/>
              <a:gd name="connsiteX1223" fmla="*/ 3059247 w 9120436"/>
              <a:gd name="connsiteY1223" fmla="*/ 763067 h 2663544"/>
              <a:gd name="connsiteX1224" fmla="*/ 3059247 w 9120436"/>
              <a:gd name="connsiteY1224" fmla="*/ 889753 h 2663544"/>
              <a:gd name="connsiteX1225" fmla="*/ 3034012 w 9120436"/>
              <a:gd name="connsiteY1225" fmla="*/ 914788 h 2663544"/>
              <a:gd name="connsiteX1226" fmla="*/ 3008776 w 9120436"/>
              <a:gd name="connsiteY1226" fmla="*/ 889585 h 2663544"/>
              <a:gd name="connsiteX1227" fmla="*/ 3008776 w 9120436"/>
              <a:gd name="connsiteY1227" fmla="*/ 763067 h 2663544"/>
              <a:gd name="connsiteX1228" fmla="*/ 3034012 w 9120436"/>
              <a:gd name="connsiteY1228" fmla="*/ 737864 h 2663544"/>
              <a:gd name="connsiteX1229" fmla="*/ 6180093 w 9120436"/>
              <a:gd name="connsiteY1229" fmla="*/ 697457 h 2663544"/>
              <a:gd name="connsiteX1230" fmla="*/ 6196712 w 9120436"/>
              <a:gd name="connsiteY1230" fmla="*/ 707285 h 2663544"/>
              <a:gd name="connsiteX1231" fmla="*/ 6191666 w 9120436"/>
              <a:gd name="connsiteY1231" fmla="*/ 742569 h 2663544"/>
              <a:gd name="connsiteX1232" fmla="*/ 6030501 w 9120436"/>
              <a:gd name="connsiteY1232" fmla="*/ 863878 h 2663544"/>
              <a:gd name="connsiteX1233" fmla="*/ 6015360 w 9120436"/>
              <a:gd name="connsiteY1233" fmla="*/ 868919 h 2663544"/>
              <a:gd name="connsiteX1234" fmla="*/ 5989958 w 9120436"/>
              <a:gd name="connsiteY1234" fmla="*/ 843885 h 2663544"/>
              <a:gd name="connsiteX1235" fmla="*/ 6000052 w 9120436"/>
              <a:gd name="connsiteY1235" fmla="*/ 823554 h 2663544"/>
              <a:gd name="connsiteX1236" fmla="*/ 6161384 w 9120436"/>
              <a:gd name="connsiteY1236" fmla="*/ 702244 h 2663544"/>
              <a:gd name="connsiteX1237" fmla="*/ 6180093 w 9120436"/>
              <a:gd name="connsiteY1237" fmla="*/ 697457 h 2663544"/>
              <a:gd name="connsiteX1238" fmla="*/ 4865853 w 9120436"/>
              <a:gd name="connsiteY1238" fmla="*/ 696699 h 2663544"/>
              <a:gd name="connsiteX1239" fmla="*/ 4828337 w 9120436"/>
              <a:gd name="connsiteY1239" fmla="*/ 804399 h 2663544"/>
              <a:gd name="connsiteX1240" fmla="*/ 4806973 w 9120436"/>
              <a:gd name="connsiteY1240" fmla="*/ 821201 h 2663544"/>
              <a:gd name="connsiteX1241" fmla="*/ 4721849 w 9120436"/>
              <a:gd name="connsiteY1241" fmla="*/ 834306 h 2663544"/>
              <a:gd name="connsiteX1242" fmla="*/ 4696783 w 9120436"/>
              <a:gd name="connsiteY1242" fmla="*/ 825233 h 2663544"/>
              <a:gd name="connsiteX1243" fmla="*/ 4624612 w 9120436"/>
              <a:gd name="connsiteY1243" fmla="*/ 734167 h 2663544"/>
              <a:gd name="connsiteX1244" fmla="*/ 4513413 w 9120436"/>
              <a:gd name="connsiteY1244" fmla="*/ 776340 h 2663544"/>
              <a:gd name="connsiteX1245" fmla="*/ 4523002 w 9120436"/>
              <a:gd name="connsiteY1245" fmla="*/ 889920 h 2663544"/>
              <a:gd name="connsiteX1246" fmla="*/ 4510049 w 9120436"/>
              <a:gd name="connsiteY1246" fmla="*/ 913947 h 2663544"/>
              <a:gd name="connsiteX1247" fmla="*/ 4433000 w 9120436"/>
              <a:gd name="connsiteY1247" fmla="*/ 963176 h 2663544"/>
              <a:gd name="connsiteX1248" fmla="*/ 4406420 w 9120436"/>
              <a:gd name="connsiteY1248" fmla="*/ 965193 h 2663544"/>
              <a:gd name="connsiteX1249" fmla="*/ 4303463 w 9120436"/>
              <a:gd name="connsiteY1249" fmla="*/ 911427 h 2663544"/>
              <a:gd name="connsiteX1250" fmla="*/ 4221367 w 9120436"/>
              <a:gd name="connsiteY1250" fmla="*/ 992580 h 2663544"/>
              <a:gd name="connsiteX1251" fmla="*/ 4276378 w 9120436"/>
              <a:gd name="connsiteY1251" fmla="*/ 1092383 h 2663544"/>
              <a:gd name="connsiteX1252" fmla="*/ 4274360 w 9120436"/>
              <a:gd name="connsiteY1252" fmla="*/ 1119602 h 2663544"/>
              <a:gd name="connsiteX1253" fmla="*/ 4221199 w 9120436"/>
              <a:gd name="connsiteY1253" fmla="*/ 1200586 h 2663544"/>
              <a:gd name="connsiteX1254" fmla="*/ 4197647 w 9120436"/>
              <a:gd name="connsiteY1254" fmla="*/ 1213356 h 2663544"/>
              <a:gd name="connsiteX1255" fmla="*/ 4082242 w 9120436"/>
              <a:gd name="connsiteY1255" fmla="*/ 1206131 h 2663544"/>
              <a:gd name="connsiteX1256" fmla="*/ 4041699 w 9120436"/>
              <a:gd name="connsiteY1256" fmla="*/ 1311143 h 2663544"/>
              <a:gd name="connsiteX1257" fmla="*/ 4132710 w 9120436"/>
              <a:gd name="connsiteY1257" fmla="*/ 1380030 h 2663544"/>
              <a:gd name="connsiteX1258" fmla="*/ 4141963 w 9120436"/>
              <a:gd name="connsiteY1258" fmla="*/ 1405737 h 2663544"/>
              <a:gd name="connsiteX1259" fmla="*/ 4126150 w 9120436"/>
              <a:gd name="connsiteY1259" fmla="*/ 1505372 h 2663544"/>
              <a:gd name="connsiteX1260" fmla="*/ 4109327 w 9120436"/>
              <a:gd name="connsiteY1260" fmla="*/ 1526710 h 2663544"/>
              <a:gd name="connsiteX1261" fmla="*/ 4001330 w 9120436"/>
              <a:gd name="connsiteY1261" fmla="*/ 1566867 h 2663544"/>
              <a:gd name="connsiteX1262" fmla="*/ 4007554 w 9120436"/>
              <a:gd name="connsiteY1262" fmla="*/ 1677087 h 2663544"/>
              <a:gd name="connsiteX1263" fmla="*/ 4118747 w 9120436"/>
              <a:gd name="connsiteY1263" fmla="*/ 1703130 h 2663544"/>
              <a:gd name="connsiteX1264" fmla="*/ 4137757 w 9120436"/>
              <a:gd name="connsiteY1264" fmla="*/ 1722620 h 2663544"/>
              <a:gd name="connsiteX1265" fmla="*/ 4165515 w 9120436"/>
              <a:gd name="connsiteY1265" fmla="*/ 1822255 h 2663544"/>
              <a:gd name="connsiteX1266" fmla="*/ 4159291 w 9120436"/>
              <a:gd name="connsiteY1266" fmla="*/ 1848634 h 2663544"/>
              <a:gd name="connsiteX1267" fmla="*/ 4077027 w 9120436"/>
              <a:gd name="connsiteY1267" fmla="*/ 1928779 h 2663544"/>
              <a:gd name="connsiteX1268" fmla="*/ 4100747 w 9120436"/>
              <a:gd name="connsiteY1268" fmla="*/ 1979185 h 2663544"/>
              <a:gd name="connsiteX1269" fmla="*/ 4128000 w 9120436"/>
              <a:gd name="connsiteY1269" fmla="*/ 2026902 h 2663544"/>
              <a:gd name="connsiteX1270" fmla="*/ 4240714 w 9120436"/>
              <a:gd name="connsiteY1270" fmla="*/ 2005396 h 2663544"/>
              <a:gd name="connsiteX1271" fmla="*/ 4265948 w 9120436"/>
              <a:gd name="connsiteY1271" fmla="*/ 2015477 h 2663544"/>
              <a:gd name="connsiteX1272" fmla="*/ 4331894 w 9120436"/>
              <a:gd name="connsiteY1272" fmla="*/ 2095118 h 2663544"/>
              <a:gd name="connsiteX1273" fmla="*/ 4337109 w 9120436"/>
              <a:gd name="connsiteY1273" fmla="*/ 2121665 h 2663544"/>
              <a:gd name="connsiteX1274" fmla="*/ 4295051 w 9120436"/>
              <a:gd name="connsiteY1274" fmla="*/ 2227852 h 2663544"/>
              <a:gd name="connsiteX1275" fmla="*/ 4382026 w 9120436"/>
              <a:gd name="connsiteY1275" fmla="*/ 2295060 h 2663544"/>
              <a:gd name="connsiteX1276" fmla="*/ 4476907 w 9120436"/>
              <a:gd name="connsiteY1276" fmla="*/ 2229196 h 2663544"/>
              <a:gd name="connsiteX1277" fmla="*/ 4503824 w 9120436"/>
              <a:gd name="connsiteY1277" fmla="*/ 2228020 h 2663544"/>
              <a:gd name="connsiteX1278" fmla="*/ 4594836 w 9120436"/>
              <a:gd name="connsiteY1278" fmla="*/ 2271873 h 2663544"/>
              <a:gd name="connsiteX1279" fmla="*/ 4610649 w 9120436"/>
              <a:gd name="connsiteY1279" fmla="*/ 2294219 h 2663544"/>
              <a:gd name="connsiteX1280" fmla="*/ 4615360 w 9120436"/>
              <a:gd name="connsiteY1280" fmla="*/ 2408136 h 2663544"/>
              <a:gd name="connsiteX1281" fmla="*/ 4724708 w 9120436"/>
              <a:gd name="connsiteY1281" fmla="*/ 2434851 h 2663544"/>
              <a:gd name="connsiteX1282" fmla="*/ 4784766 w 9120436"/>
              <a:gd name="connsiteY1282" fmla="*/ 2335888 h 2663544"/>
              <a:gd name="connsiteX1283" fmla="*/ 4808655 w 9120436"/>
              <a:gd name="connsiteY1283" fmla="*/ 2323959 h 2663544"/>
              <a:gd name="connsiteX1284" fmla="*/ 4905555 w 9120436"/>
              <a:gd name="connsiteY1284" fmla="*/ 2326479 h 2663544"/>
              <a:gd name="connsiteX1285" fmla="*/ 4906732 w 9120436"/>
              <a:gd name="connsiteY1285" fmla="*/ 2326647 h 2663544"/>
              <a:gd name="connsiteX1286" fmla="*/ 4929443 w 9120436"/>
              <a:gd name="connsiteY1286" fmla="*/ 2340761 h 2663544"/>
              <a:gd name="connsiteX1287" fmla="*/ 4979912 w 9120436"/>
              <a:gd name="connsiteY1287" fmla="*/ 2442580 h 2663544"/>
              <a:gd name="connsiteX1288" fmla="*/ 5093467 w 9120436"/>
              <a:gd name="connsiteY1288" fmla="*/ 2421745 h 2663544"/>
              <a:gd name="connsiteX1289" fmla="*/ 5108102 w 9120436"/>
              <a:gd name="connsiteY1289" fmla="*/ 2306485 h 2663544"/>
              <a:gd name="connsiteX1290" fmla="*/ 5124925 w 9120436"/>
              <a:gd name="connsiteY1290" fmla="*/ 2285819 h 2663544"/>
              <a:gd name="connsiteX1291" fmla="*/ 5209040 w 9120436"/>
              <a:gd name="connsiteY1291" fmla="*/ 2250703 h 2663544"/>
              <a:gd name="connsiteX1292" fmla="*/ 5236125 w 9120436"/>
              <a:gd name="connsiteY1292" fmla="*/ 2253895 h 2663544"/>
              <a:gd name="connsiteX1293" fmla="*/ 5324109 w 9120436"/>
              <a:gd name="connsiteY1293" fmla="*/ 2326479 h 2663544"/>
              <a:gd name="connsiteX1294" fmla="*/ 5422019 w 9120436"/>
              <a:gd name="connsiteY1294" fmla="*/ 2259272 h 2663544"/>
              <a:gd name="connsiteX1295" fmla="*/ 5388373 w 9120436"/>
              <a:gd name="connsiteY1295" fmla="*/ 2148043 h 2663544"/>
              <a:gd name="connsiteX1296" fmla="*/ 5395102 w 9120436"/>
              <a:gd name="connsiteY1296" fmla="*/ 2122337 h 2663544"/>
              <a:gd name="connsiteX1297" fmla="*/ 5454487 w 9120436"/>
              <a:gd name="connsiteY1297" fmla="*/ 2060002 h 2663544"/>
              <a:gd name="connsiteX1298" fmla="*/ 5480562 w 9120436"/>
              <a:gd name="connsiteY1298" fmla="*/ 2051937 h 2663544"/>
              <a:gd name="connsiteX1299" fmla="*/ 5591089 w 9120436"/>
              <a:gd name="connsiteY1299" fmla="*/ 2082684 h 2663544"/>
              <a:gd name="connsiteX1300" fmla="*/ 5655015 w 9120436"/>
              <a:gd name="connsiteY1300" fmla="*/ 1978849 h 2663544"/>
              <a:gd name="connsiteX1301" fmla="*/ 5578976 w 9120436"/>
              <a:gd name="connsiteY1301" fmla="*/ 1890638 h 2663544"/>
              <a:gd name="connsiteX1302" fmla="*/ 5574266 w 9120436"/>
              <a:gd name="connsiteY1302" fmla="*/ 1864259 h 2663544"/>
              <a:gd name="connsiteX1303" fmla="*/ 5601519 w 9120436"/>
              <a:gd name="connsiteY1303" fmla="*/ 1787979 h 2663544"/>
              <a:gd name="connsiteX1304" fmla="*/ 5622043 w 9120436"/>
              <a:gd name="connsiteY1304" fmla="*/ 1771177 h 2663544"/>
              <a:gd name="connsiteX1305" fmla="*/ 5735597 w 9120436"/>
              <a:gd name="connsiteY1305" fmla="*/ 1754375 h 2663544"/>
              <a:gd name="connsiteX1306" fmla="*/ 5752420 w 9120436"/>
              <a:gd name="connsiteY1306" fmla="*/ 1631218 h 2663544"/>
              <a:gd name="connsiteX1307" fmla="*/ 5647109 w 9120436"/>
              <a:gd name="connsiteY1307" fmla="*/ 1581820 h 2663544"/>
              <a:gd name="connsiteX1308" fmla="*/ 5632641 w 9120436"/>
              <a:gd name="connsiteY1308" fmla="*/ 1559306 h 2663544"/>
              <a:gd name="connsiteX1309" fmla="*/ 5627426 w 9120436"/>
              <a:gd name="connsiteY1309" fmla="*/ 1481849 h 2663544"/>
              <a:gd name="connsiteX1310" fmla="*/ 5638866 w 9120436"/>
              <a:gd name="connsiteY1310" fmla="*/ 1457487 h 2663544"/>
              <a:gd name="connsiteX1311" fmla="*/ 5736102 w 9120436"/>
              <a:gd name="connsiteY1311" fmla="*/ 1395824 h 2663544"/>
              <a:gd name="connsiteX1312" fmla="*/ 5702456 w 9120436"/>
              <a:gd name="connsiteY1312" fmla="*/ 1274851 h 2663544"/>
              <a:gd name="connsiteX1313" fmla="*/ 5586547 w 9120436"/>
              <a:gd name="connsiteY1313" fmla="*/ 1272498 h 2663544"/>
              <a:gd name="connsiteX1314" fmla="*/ 5564172 w 9120436"/>
              <a:gd name="connsiteY1314" fmla="*/ 1257713 h 2663544"/>
              <a:gd name="connsiteX1315" fmla="*/ 5547349 w 9120436"/>
              <a:gd name="connsiteY1315" fmla="*/ 1224109 h 2663544"/>
              <a:gd name="connsiteX1316" fmla="*/ 5528676 w 9120436"/>
              <a:gd name="connsiteY1316" fmla="*/ 1190505 h 2663544"/>
              <a:gd name="connsiteX1317" fmla="*/ 5528676 w 9120436"/>
              <a:gd name="connsiteY1317" fmla="*/ 1163622 h 2663544"/>
              <a:gd name="connsiteX1318" fmla="*/ 5592771 w 9120436"/>
              <a:gd name="connsiteY1318" fmla="*/ 1067348 h 2663544"/>
              <a:gd name="connsiteX1319" fmla="*/ 5512862 w 9120436"/>
              <a:gd name="connsiteY1319" fmla="*/ 970065 h 2663544"/>
              <a:gd name="connsiteX1320" fmla="*/ 5406710 w 9120436"/>
              <a:gd name="connsiteY1320" fmla="*/ 1014590 h 2663544"/>
              <a:gd name="connsiteX1321" fmla="*/ 5380130 w 9120436"/>
              <a:gd name="connsiteY1321" fmla="*/ 1010222 h 2663544"/>
              <a:gd name="connsiteX1322" fmla="*/ 5319399 w 9120436"/>
              <a:gd name="connsiteY1322" fmla="*/ 961664 h 2663544"/>
              <a:gd name="connsiteX1323" fmla="*/ 5309138 w 9120436"/>
              <a:gd name="connsiteY1323" fmla="*/ 936966 h 2663544"/>
              <a:gd name="connsiteX1324" fmla="*/ 5328651 w 9120436"/>
              <a:gd name="connsiteY1324" fmla="*/ 822377 h 2663544"/>
              <a:gd name="connsiteX1325" fmla="*/ 5217451 w 9120436"/>
              <a:gd name="connsiteY1325" fmla="*/ 766259 h 2663544"/>
              <a:gd name="connsiteX1326" fmla="*/ 5138888 w 9120436"/>
              <a:gd name="connsiteY1326" fmla="*/ 850268 h 2663544"/>
              <a:gd name="connsiteX1327" fmla="*/ 5112644 w 9120436"/>
              <a:gd name="connsiteY1327" fmla="*/ 856989 h 2663544"/>
              <a:gd name="connsiteX1328" fmla="*/ 5035932 w 9120436"/>
              <a:gd name="connsiteY1328" fmla="*/ 834642 h 2663544"/>
              <a:gd name="connsiteX1329" fmla="*/ 5016754 w 9120436"/>
              <a:gd name="connsiteY1329" fmla="*/ 816328 h 2663544"/>
              <a:gd name="connsiteX1330" fmla="*/ 4987819 w 9120436"/>
              <a:gd name="connsiteY1330" fmla="*/ 703588 h 2663544"/>
              <a:gd name="connsiteX1331" fmla="*/ 4865853 w 9120436"/>
              <a:gd name="connsiteY1331" fmla="*/ 696699 h 2663544"/>
              <a:gd name="connsiteX1332" fmla="*/ 4847011 w 9120436"/>
              <a:gd name="connsiteY1332" fmla="*/ 647302 h 2663544"/>
              <a:gd name="connsiteX1333" fmla="*/ 4860132 w 9120436"/>
              <a:gd name="connsiteY1333" fmla="*/ 647302 h 2663544"/>
              <a:gd name="connsiteX1334" fmla="*/ 4998417 w 9120436"/>
              <a:gd name="connsiteY1334" fmla="*/ 655031 h 2663544"/>
              <a:gd name="connsiteX1335" fmla="*/ 5011034 w 9120436"/>
              <a:gd name="connsiteY1335" fmla="*/ 656711 h 2663544"/>
              <a:gd name="connsiteX1336" fmla="*/ 5032063 w 9120436"/>
              <a:gd name="connsiteY1336" fmla="*/ 675361 h 2663544"/>
              <a:gd name="connsiteX1337" fmla="*/ 5061503 w 9120436"/>
              <a:gd name="connsiteY1337" fmla="*/ 789613 h 2663544"/>
              <a:gd name="connsiteX1338" fmla="*/ 5114158 w 9120436"/>
              <a:gd name="connsiteY1338" fmla="*/ 803895 h 2663544"/>
              <a:gd name="connsiteX1339" fmla="*/ 5193899 w 9120436"/>
              <a:gd name="connsiteY1339" fmla="*/ 719046 h 2663544"/>
              <a:gd name="connsiteX1340" fmla="*/ 5221825 w 9120436"/>
              <a:gd name="connsiteY1340" fmla="*/ 712997 h 2663544"/>
              <a:gd name="connsiteX1341" fmla="*/ 5233938 w 9120436"/>
              <a:gd name="connsiteY1341" fmla="*/ 718038 h 2663544"/>
              <a:gd name="connsiteX1342" fmla="*/ 5359605 w 9120436"/>
              <a:gd name="connsiteY1342" fmla="*/ 781548 h 2663544"/>
              <a:gd name="connsiteX1343" fmla="*/ 5370541 w 9120436"/>
              <a:gd name="connsiteY1343" fmla="*/ 788101 h 2663544"/>
              <a:gd name="connsiteX1344" fmla="*/ 5382485 w 9120436"/>
              <a:gd name="connsiteY1344" fmla="*/ 813808 h 2663544"/>
              <a:gd name="connsiteX1345" fmla="*/ 5362802 w 9120436"/>
              <a:gd name="connsiteY1345" fmla="*/ 930077 h 2663544"/>
              <a:gd name="connsiteX1346" fmla="*/ 5402840 w 9120436"/>
              <a:gd name="connsiteY1346" fmla="*/ 962000 h 2663544"/>
              <a:gd name="connsiteX1347" fmla="*/ 5510507 w 9120436"/>
              <a:gd name="connsiteY1347" fmla="*/ 916971 h 2663544"/>
              <a:gd name="connsiteX1348" fmla="*/ 5538433 w 9120436"/>
              <a:gd name="connsiteY1348" fmla="*/ 922684 h 2663544"/>
              <a:gd name="connsiteX1349" fmla="*/ 5547349 w 9120436"/>
              <a:gd name="connsiteY1349" fmla="*/ 931925 h 2663544"/>
              <a:gd name="connsiteX1350" fmla="*/ 5637856 w 9120436"/>
              <a:gd name="connsiteY1350" fmla="*/ 1040969 h 2663544"/>
              <a:gd name="connsiteX1351" fmla="*/ 5645090 w 9120436"/>
              <a:gd name="connsiteY1351" fmla="*/ 1051554 h 2663544"/>
              <a:gd name="connsiteX1352" fmla="*/ 5645090 w 9120436"/>
              <a:gd name="connsiteY1352" fmla="*/ 1079949 h 2663544"/>
              <a:gd name="connsiteX1353" fmla="*/ 5580154 w 9120436"/>
              <a:gd name="connsiteY1353" fmla="*/ 1177400 h 2663544"/>
              <a:gd name="connsiteX1354" fmla="*/ 5592266 w 9120436"/>
              <a:gd name="connsiteY1354" fmla="*/ 1199410 h 2663544"/>
              <a:gd name="connsiteX1355" fmla="*/ 5603370 w 9120436"/>
              <a:gd name="connsiteY1355" fmla="*/ 1221757 h 2663544"/>
              <a:gd name="connsiteX1356" fmla="*/ 5721130 w 9120436"/>
              <a:gd name="connsiteY1356" fmla="*/ 1224109 h 2663544"/>
              <a:gd name="connsiteX1357" fmla="*/ 5744346 w 9120436"/>
              <a:gd name="connsiteY1357" fmla="*/ 1240911 h 2663544"/>
              <a:gd name="connsiteX1358" fmla="*/ 5748719 w 9120436"/>
              <a:gd name="connsiteY1358" fmla="*/ 1253008 h 2663544"/>
              <a:gd name="connsiteX1359" fmla="*/ 5787580 w 9120436"/>
              <a:gd name="connsiteY1359" fmla="*/ 1389943 h 2663544"/>
              <a:gd name="connsiteX1360" fmla="*/ 5790103 w 9120436"/>
              <a:gd name="connsiteY1360" fmla="*/ 1402545 h 2663544"/>
              <a:gd name="connsiteX1361" fmla="*/ 5779000 w 9120436"/>
              <a:gd name="connsiteY1361" fmla="*/ 1428755 h 2663544"/>
              <a:gd name="connsiteX1362" fmla="*/ 5680418 w 9120436"/>
              <a:gd name="connsiteY1362" fmla="*/ 1491258 h 2663544"/>
              <a:gd name="connsiteX1363" fmla="*/ 5683783 w 9120436"/>
              <a:gd name="connsiteY1363" fmla="*/ 1541664 h 2663544"/>
              <a:gd name="connsiteX1364" fmla="*/ 5790608 w 9120436"/>
              <a:gd name="connsiteY1364" fmla="*/ 1592069 h 2663544"/>
              <a:gd name="connsiteX1365" fmla="*/ 5805075 w 9120436"/>
              <a:gd name="connsiteY1365" fmla="*/ 1616432 h 2663544"/>
              <a:gd name="connsiteX1366" fmla="*/ 5805076 w 9120436"/>
              <a:gd name="connsiteY1366" fmla="*/ 1629202 h 2663544"/>
              <a:gd name="connsiteX1367" fmla="*/ 5785561 w 9120436"/>
              <a:gd name="connsiteY1367" fmla="*/ 1768657 h 2663544"/>
              <a:gd name="connsiteX1368" fmla="*/ 5782870 w 9120436"/>
              <a:gd name="connsiteY1368" fmla="*/ 1781258 h 2663544"/>
              <a:gd name="connsiteX1369" fmla="*/ 5761841 w 9120436"/>
              <a:gd name="connsiteY1369" fmla="*/ 1800916 h 2663544"/>
              <a:gd name="connsiteX1370" fmla="*/ 5646604 w 9120436"/>
              <a:gd name="connsiteY1370" fmla="*/ 1817718 h 2663544"/>
              <a:gd name="connsiteX1371" fmla="*/ 5628267 w 9120436"/>
              <a:gd name="connsiteY1371" fmla="*/ 1868124 h 2663544"/>
              <a:gd name="connsiteX1372" fmla="*/ 5705484 w 9120436"/>
              <a:gd name="connsiteY1372" fmla="*/ 1957343 h 2663544"/>
              <a:gd name="connsiteX1373" fmla="*/ 5708681 w 9120436"/>
              <a:gd name="connsiteY1373" fmla="*/ 1985402 h 2663544"/>
              <a:gd name="connsiteX1374" fmla="*/ 5702961 w 9120436"/>
              <a:gd name="connsiteY1374" fmla="*/ 1996659 h 2663544"/>
              <a:gd name="connsiteX1375" fmla="*/ 5630454 w 9120436"/>
              <a:gd name="connsiteY1375" fmla="*/ 2114272 h 2663544"/>
              <a:gd name="connsiteX1376" fmla="*/ 5622716 w 9120436"/>
              <a:gd name="connsiteY1376" fmla="*/ 2124857 h 2663544"/>
              <a:gd name="connsiteX1377" fmla="*/ 5595463 w 9120436"/>
              <a:gd name="connsiteY1377" fmla="*/ 2134434 h 2663544"/>
              <a:gd name="connsiteX1378" fmla="*/ 5484095 w 9120436"/>
              <a:gd name="connsiteY1378" fmla="*/ 2103351 h 2663544"/>
              <a:gd name="connsiteX1379" fmla="*/ 5442711 w 9120436"/>
              <a:gd name="connsiteY1379" fmla="*/ 2146699 h 2663544"/>
              <a:gd name="connsiteX1380" fmla="*/ 5476356 w 9120436"/>
              <a:gd name="connsiteY1380" fmla="*/ 2259608 h 2663544"/>
              <a:gd name="connsiteX1381" fmla="*/ 5467945 w 9120436"/>
              <a:gd name="connsiteY1381" fmla="*/ 2286491 h 2663544"/>
              <a:gd name="connsiteX1382" fmla="*/ 5458019 w 9120436"/>
              <a:gd name="connsiteY1382" fmla="*/ 2294388 h 2663544"/>
              <a:gd name="connsiteX1383" fmla="*/ 5346652 w 9120436"/>
              <a:gd name="connsiteY1383" fmla="*/ 2370668 h 2663544"/>
              <a:gd name="connsiteX1384" fmla="*/ 5335380 w 9120436"/>
              <a:gd name="connsiteY1384" fmla="*/ 2377221 h 2663544"/>
              <a:gd name="connsiteX1385" fmla="*/ 5306445 w 9120436"/>
              <a:gd name="connsiteY1385" fmla="*/ 2374868 h 2663544"/>
              <a:gd name="connsiteX1386" fmla="*/ 5217451 w 9120436"/>
              <a:gd name="connsiteY1386" fmla="*/ 2301276 h 2663544"/>
              <a:gd name="connsiteX1387" fmla="*/ 5156889 w 9120436"/>
              <a:gd name="connsiteY1387" fmla="*/ 2326479 h 2663544"/>
              <a:gd name="connsiteX1388" fmla="*/ 5142084 w 9120436"/>
              <a:gd name="connsiteY1388" fmla="*/ 2444092 h 2663544"/>
              <a:gd name="connsiteX1389" fmla="*/ 5123411 w 9120436"/>
              <a:gd name="connsiteY1389" fmla="*/ 2465262 h 2663544"/>
              <a:gd name="connsiteX1390" fmla="*/ 5111130 w 9120436"/>
              <a:gd name="connsiteY1390" fmla="*/ 2468455 h 2663544"/>
              <a:gd name="connsiteX1391" fmla="*/ 4981762 w 9120436"/>
              <a:gd name="connsiteY1391" fmla="*/ 2492313 h 2663544"/>
              <a:gd name="connsiteX1392" fmla="*/ 4968640 w 9120436"/>
              <a:gd name="connsiteY1392" fmla="*/ 2493825 h 2663544"/>
              <a:gd name="connsiteX1393" fmla="*/ 4965276 w 9120436"/>
              <a:gd name="connsiteY1393" fmla="*/ 2494666 h 2663544"/>
              <a:gd name="connsiteX1394" fmla="*/ 4942733 w 9120436"/>
              <a:gd name="connsiteY1394" fmla="*/ 2480720 h 2663544"/>
              <a:gd name="connsiteX1395" fmla="*/ 4892264 w 9120436"/>
              <a:gd name="connsiteY1395" fmla="*/ 2377388 h 2663544"/>
              <a:gd name="connsiteX1396" fmla="*/ 4820935 w 9120436"/>
              <a:gd name="connsiteY1396" fmla="*/ 2375372 h 2663544"/>
              <a:gd name="connsiteX1397" fmla="*/ 4760204 w 9120436"/>
              <a:gd name="connsiteY1397" fmla="*/ 2476183 h 2663544"/>
              <a:gd name="connsiteX1398" fmla="*/ 4734297 w 9120436"/>
              <a:gd name="connsiteY1398" fmla="*/ 2487945 h 2663544"/>
              <a:gd name="connsiteX1399" fmla="*/ 4721680 w 9120436"/>
              <a:gd name="connsiteY1399" fmla="*/ 2485761 h 2663544"/>
              <a:gd name="connsiteX1400" fmla="*/ 4596854 w 9120436"/>
              <a:gd name="connsiteY1400" fmla="*/ 2455181 h 2663544"/>
              <a:gd name="connsiteX1401" fmla="*/ 4584405 w 9120436"/>
              <a:gd name="connsiteY1401" fmla="*/ 2451317 h 2663544"/>
              <a:gd name="connsiteX1402" fmla="*/ 4567583 w 9120436"/>
              <a:gd name="connsiteY1402" fmla="*/ 2428298 h 2663544"/>
              <a:gd name="connsiteX1403" fmla="*/ 4562704 w 9120436"/>
              <a:gd name="connsiteY1403" fmla="*/ 2312869 h 2663544"/>
              <a:gd name="connsiteX1404" fmla="*/ 4495412 w 9120436"/>
              <a:gd name="connsiteY1404" fmla="*/ 2280106 h 2663544"/>
              <a:gd name="connsiteX1405" fmla="*/ 4399185 w 9120436"/>
              <a:gd name="connsiteY1405" fmla="*/ 2347313 h 2663544"/>
              <a:gd name="connsiteX1406" fmla="*/ 4370586 w 9120436"/>
              <a:gd name="connsiteY1406" fmla="*/ 2347313 h 2663544"/>
              <a:gd name="connsiteX1407" fmla="*/ 4359988 w 9120436"/>
              <a:gd name="connsiteY1407" fmla="*/ 2340089 h 2663544"/>
              <a:gd name="connsiteX1408" fmla="*/ 4260565 w 9120436"/>
              <a:gd name="connsiteY1408" fmla="*/ 2262464 h 2663544"/>
              <a:gd name="connsiteX1409" fmla="*/ 4250807 w 9120436"/>
              <a:gd name="connsiteY1409" fmla="*/ 2253727 h 2663544"/>
              <a:gd name="connsiteX1410" fmla="*/ 4244246 w 9120436"/>
              <a:gd name="connsiteY1410" fmla="*/ 2225668 h 2663544"/>
              <a:gd name="connsiteX1411" fmla="*/ 4286977 w 9120436"/>
              <a:gd name="connsiteY1411" fmla="*/ 2117968 h 2663544"/>
              <a:gd name="connsiteX1412" fmla="*/ 4236508 w 9120436"/>
              <a:gd name="connsiteY1412" fmla="*/ 2057986 h 2663544"/>
              <a:gd name="connsiteX1413" fmla="*/ 4122280 w 9120436"/>
              <a:gd name="connsiteY1413" fmla="*/ 2079660 h 2663544"/>
              <a:gd name="connsiteX1414" fmla="*/ 4096037 w 9120436"/>
              <a:gd name="connsiteY1414" fmla="*/ 2068067 h 2663544"/>
              <a:gd name="connsiteX1415" fmla="*/ 4089307 w 9120436"/>
              <a:gd name="connsiteY1415" fmla="*/ 2056977 h 2663544"/>
              <a:gd name="connsiteX1416" fmla="*/ 4058185 w 9120436"/>
              <a:gd name="connsiteY1416" fmla="*/ 2002540 h 2663544"/>
              <a:gd name="connsiteX1417" fmla="*/ 4031106 w 9120436"/>
              <a:gd name="connsiteY1417" fmla="*/ 1945917 h 2663544"/>
              <a:gd name="connsiteX1418" fmla="*/ 4025892 w 9120436"/>
              <a:gd name="connsiteY1418" fmla="*/ 1933988 h 2663544"/>
              <a:gd name="connsiteX1419" fmla="*/ 4031276 w 9120436"/>
              <a:gd name="connsiteY1419" fmla="*/ 1905760 h 2663544"/>
              <a:gd name="connsiteX1420" fmla="*/ 4114374 w 9120436"/>
              <a:gd name="connsiteY1420" fmla="*/ 1824607 h 2663544"/>
              <a:gd name="connsiteX1421" fmla="*/ 4093513 w 9120436"/>
              <a:gd name="connsiteY1421" fmla="*/ 1749503 h 2663544"/>
              <a:gd name="connsiteX1422" fmla="*/ 3980469 w 9120436"/>
              <a:gd name="connsiteY1422" fmla="*/ 1722956 h 2663544"/>
              <a:gd name="connsiteX1423" fmla="*/ 3961291 w 9120436"/>
              <a:gd name="connsiteY1423" fmla="*/ 1701617 h 2663544"/>
              <a:gd name="connsiteX1424" fmla="*/ 3959609 w 9120436"/>
              <a:gd name="connsiteY1424" fmla="*/ 1688680 h 2663544"/>
              <a:gd name="connsiteX1425" fmla="*/ 3952544 w 9120436"/>
              <a:gd name="connsiteY1425" fmla="*/ 1562666 h 2663544"/>
              <a:gd name="connsiteX1426" fmla="*/ 3952544 w 9120436"/>
              <a:gd name="connsiteY1426" fmla="*/ 1549897 h 2663544"/>
              <a:gd name="connsiteX1427" fmla="*/ 3969367 w 9120436"/>
              <a:gd name="connsiteY1427" fmla="*/ 1526542 h 2663544"/>
              <a:gd name="connsiteX1428" fmla="*/ 4077027 w 9120436"/>
              <a:gd name="connsiteY1428" fmla="*/ 1484874 h 2663544"/>
              <a:gd name="connsiteX1429" fmla="*/ 4088803 w 9120436"/>
              <a:gd name="connsiteY1429" fmla="*/ 1410441 h 2663544"/>
              <a:gd name="connsiteX1430" fmla="*/ 3996620 w 9120436"/>
              <a:gd name="connsiteY1430" fmla="*/ 1340546 h 2663544"/>
              <a:gd name="connsiteX1431" fmla="*/ 3987872 w 9120436"/>
              <a:gd name="connsiteY1431" fmla="*/ 1313159 h 2663544"/>
              <a:gd name="connsiteX1432" fmla="*/ 3991742 w 9120436"/>
              <a:gd name="connsiteY1432" fmla="*/ 1300557 h 2663544"/>
              <a:gd name="connsiteX1433" fmla="*/ 4037829 w 9120436"/>
              <a:gd name="connsiteY1433" fmla="*/ 1180928 h 2663544"/>
              <a:gd name="connsiteX1434" fmla="*/ 4043213 w 9120436"/>
              <a:gd name="connsiteY1434" fmla="*/ 1169335 h 2663544"/>
              <a:gd name="connsiteX1435" fmla="*/ 4067606 w 9120436"/>
              <a:gd name="connsiteY1435" fmla="*/ 1154717 h 2663544"/>
              <a:gd name="connsiteX1436" fmla="*/ 4185366 w 9120436"/>
              <a:gd name="connsiteY1436" fmla="*/ 1162110 h 2663544"/>
              <a:gd name="connsiteX1437" fmla="*/ 4224563 w 9120436"/>
              <a:gd name="connsiteY1437" fmla="*/ 1102464 h 2663544"/>
              <a:gd name="connsiteX1438" fmla="*/ 4168880 w 9120436"/>
              <a:gd name="connsiteY1438" fmla="*/ 1001653 h 2663544"/>
              <a:gd name="connsiteX1439" fmla="*/ 4171908 w 9120436"/>
              <a:gd name="connsiteY1439" fmla="*/ 972922 h 2663544"/>
              <a:gd name="connsiteX1440" fmla="*/ 4180656 w 9120436"/>
              <a:gd name="connsiteY1440" fmla="*/ 963008 h 2663544"/>
              <a:gd name="connsiteX1441" fmla="*/ 4274023 w 9120436"/>
              <a:gd name="connsiteY1441" fmla="*/ 870598 h 2663544"/>
              <a:gd name="connsiteX1442" fmla="*/ 4283780 w 9120436"/>
              <a:gd name="connsiteY1442" fmla="*/ 862197 h 2663544"/>
              <a:gd name="connsiteX1443" fmla="*/ 4311875 w 9120436"/>
              <a:gd name="connsiteY1443" fmla="*/ 859005 h 2663544"/>
              <a:gd name="connsiteX1444" fmla="*/ 4416345 w 9120436"/>
              <a:gd name="connsiteY1444" fmla="*/ 913611 h 2663544"/>
              <a:gd name="connsiteX1445" fmla="*/ 4471524 w 9120436"/>
              <a:gd name="connsiteY1445" fmla="*/ 878327 h 2663544"/>
              <a:gd name="connsiteX1446" fmla="*/ 4461766 w 9120436"/>
              <a:gd name="connsiteY1446" fmla="*/ 763066 h 2663544"/>
              <a:gd name="connsiteX1447" fmla="*/ 4475729 w 9120436"/>
              <a:gd name="connsiteY1447" fmla="*/ 738536 h 2663544"/>
              <a:gd name="connsiteX1448" fmla="*/ 4487674 w 9120436"/>
              <a:gd name="connsiteY1448" fmla="*/ 732991 h 2663544"/>
              <a:gd name="connsiteX1449" fmla="*/ 4614014 w 9120436"/>
              <a:gd name="connsiteY1449" fmla="*/ 685106 h 2663544"/>
              <a:gd name="connsiteX1450" fmla="*/ 4626126 w 9120436"/>
              <a:gd name="connsiteY1450" fmla="*/ 681578 h 2663544"/>
              <a:gd name="connsiteX1451" fmla="*/ 4653211 w 9120436"/>
              <a:gd name="connsiteY1451" fmla="*/ 689978 h 2663544"/>
              <a:gd name="connsiteX1452" fmla="*/ 4726391 w 9120436"/>
              <a:gd name="connsiteY1452" fmla="*/ 782389 h 2663544"/>
              <a:gd name="connsiteX1453" fmla="*/ 4785607 w 9120436"/>
              <a:gd name="connsiteY1453" fmla="*/ 773316 h 2663544"/>
              <a:gd name="connsiteX1454" fmla="*/ 4823627 w 9120436"/>
              <a:gd name="connsiteY1454" fmla="*/ 664104 h 2663544"/>
              <a:gd name="connsiteX1455" fmla="*/ 4847011 w 9120436"/>
              <a:gd name="connsiteY1455" fmla="*/ 647302 h 2663544"/>
              <a:gd name="connsiteX1456" fmla="*/ 2821035 w 9120436"/>
              <a:gd name="connsiteY1456" fmla="*/ 500622 h 2663544"/>
              <a:gd name="connsiteX1457" fmla="*/ 2846270 w 9120436"/>
              <a:gd name="connsiteY1457" fmla="*/ 525825 h 2663544"/>
              <a:gd name="connsiteX1458" fmla="*/ 2846270 w 9120436"/>
              <a:gd name="connsiteY1458" fmla="*/ 671330 h 2663544"/>
              <a:gd name="connsiteX1459" fmla="*/ 2821544 w 9120436"/>
              <a:gd name="connsiteY1459" fmla="*/ 697032 h 2663544"/>
              <a:gd name="connsiteX1460" fmla="*/ 2821035 w 9120436"/>
              <a:gd name="connsiteY1460" fmla="*/ 697037 h 2663544"/>
              <a:gd name="connsiteX1461" fmla="*/ 2795799 w 9120436"/>
              <a:gd name="connsiteY1461" fmla="*/ 671834 h 2663544"/>
              <a:gd name="connsiteX1462" fmla="*/ 2795799 w 9120436"/>
              <a:gd name="connsiteY1462" fmla="*/ 525825 h 2663544"/>
              <a:gd name="connsiteX1463" fmla="*/ 2821035 w 9120436"/>
              <a:gd name="connsiteY1463" fmla="*/ 500622 h 2663544"/>
              <a:gd name="connsiteX1464" fmla="*/ 3759129 w 9120436"/>
              <a:gd name="connsiteY1464" fmla="*/ 468821 h 2663544"/>
              <a:gd name="connsiteX1465" fmla="*/ 3777614 w 9120436"/>
              <a:gd name="connsiteY1465" fmla="*/ 474410 h 2663544"/>
              <a:gd name="connsiteX1466" fmla="*/ 3780273 w 9120436"/>
              <a:gd name="connsiteY1466" fmla="*/ 476931 h 2663544"/>
              <a:gd name="connsiteX1467" fmla="*/ 3926633 w 9120436"/>
              <a:gd name="connsiteY1467" fmla="*/ 615715 h 2663544"/>
              <a:gd name="connsiteX1468" fmla="*/ 3927645 w 9120436"/>
              <a:gd name="connsiteY1468" fmla="*/ 651342 h 2663544"/>
              <a:gd name="connsiteX1469" fmla="*/ 3909810 w 9120436"/>
              <a:gd name="connsiteY1469" fmla="*/ 659231 h 2663544"/>
              <a:gd name="connsiteX1470" fmla="*/ 3908800 w 9120436"/>
              <a:gd name="connsiteY1470" fmla="*/ 659231 h 2663544"/>
              <a:gd name="connsiteX1471" fmla="*/ 3891977 w 9120436"/>
              <a:gd name="connsiteY1471" fmla="*/ 652175 h 2663544"/>
              <a:gd name="connsiteX1472" fmla="*/ 3745618 w 9120436"/>
              <a:gd name="connsiteY1472" fmla="*/ 513391 h 2663544"/>
              <a:gd name="connsiteX1473" fmla="*/ 3742101 w 9120436"/>
              <a:gd name="connsiteY1473" fmla="*/ 477923 h 2663544"/>
              <a:gd name="connsiteX1474" fmla="*/ 3759129 w 9120436"/>
              <a:gd name="connsiteY1474" fmla="*/ 468821 h 2663544"/>
              <a:gd name="connsiteX1475" fmla="*/ 2887653 w 9120436"/>
              <a:gd name="connsiteY1475" fmla="*/ 433582 h 2663544"/>
              <a:gd name="connsiteX1476" fmla="*/ 3034013 w 9120436"/>
              <a:gd name="connsiteY1476" fmla="*/ 433582 h 2663544"/>
              <a:gd name="connsiteX1477" fmla="*/ 3059247 w 9120436"/>
              <a:gd name="connsiteY1477" fmla="*/ 458785 h 2663544"/>
              <a:gd name="connsiteX1478" fmla="*/ 3034013 w 9120436"/>
              <a:gd name="connsiteY1478" fmla="*/ 483988 h 2663544"/>
              <a:gd name="connsiteX1479" fmla="*/ 2887653 w 9120436"/>
              <a:gd name="connsiteY1479" fmla="*/ 483988 h 2663544"/>
              <a:gd name="connsiteX1480" fmla="*/ 2862419 w 9120436"/>
              <a:gd name="connsiteY1480" fmla="*/ 458785 h 2663544"/>
              <a:gd name="connsiteX1481" fmla="*/ 2887653 w 9120436"/>
              <a:gd name="connsiteY1481" fmla="*/ 433582 h 2663544"/>
              <a:gd name="connsiteX1482" fmla="*/ 2607553 w 9120436"/>
              <a:gd name="connsiteY1482" fmla="*/ 433582 h 2663544"/>
              <a:gd name="connsiteX1483" fmla="*/ 2753912 w 9120436"/>
              <a:gd name="connsiteY1483" fmla="*/ 433582 h 2663544"/>
              <a:gd name="connsiteX1484" fmla="*/ 2779146 w 9120436"/>
              <a:gd name="connsiteY1484" fmla="*/ 458785 h 2663544"/>
              <a:gd name="connsiteX1485" fmla="*/ 2753912 w 9120436"/>
              <a:gd name="connsiteY1485" fmla="*/ 483988 h 2663544"/>
              <a:gd name="connsiteX1486" fmla="*/ 2607553 w 9120436"/>
              <a:gd name="connsiteY1486" fmla="*/ 483988 h 2663544"/>
              <a:gd name="connsiteX1487" fmla="*/ 2582317 w 9120436"/>
              <a:gd name="connsiteY1487" fmla="*/ 458785 h 2663544"/>
              <a:gd name="connsiteX1488" fmla="*/ 2607553 w 9120436"/>
              <a:gd name="connsiteY1488" fmla="*/ 433582 h 2663544"/>
              <a:gd name="connsiteX1489" fmla="*/ 5840419 w 9120436"/>
              <a:gd name="connsiteY1489" fmla="*/ 351185 h 2663544"/>
              <a:gd name="connsiteX1490" fmla="*/ 5858917 w 9120436"/>
              <a:gd name="connsiteY1490" fmla="*/ 356733 h 2663544"/>
              <a:gd name="connsiteX1491" fmla="*/ 5863619 w 9120436"/>
              <a:gd name="connsiteY1491" fmla="*/ 390738 h 2663544"/>
              <a:gd name="connsiteX1492" fmla="*/ 5742493 w 9120436"/>
              <a:gd name="connsiteY1492" fmla="*/ 551533 h 2663544"/>
              <a:gd name="connsiteX1493" fmla="*/ 5721801 w 9120436"/>
              <a:gd name="connsiteY1493" fmla="*/ 561614 h 2663544"/>
              <a:gd name="connsiteX1494" fmla="*/ 5706492 w 9120436"/>
              <a:gd name="connsiteY1494" fmla="*/ 556405 h 2663544"/>
              <a:gd name="connsiteX1495" fmla="*/ 5701613 w 9120436"/>
              <a:gd name="connsiteY1495" fmla="*/ 521121 h 2663544"/>
              <a:gd name="connsiteX1496" fmla="*/ 5823412 w 9120436"/>
              <a:gd name="connsiteY1496" fmla="*/ 360327 h 2663544"/>
              <a:gd name="connsiteX1497" fmla="*/ 5840419 w 9120436"/>
              <a:gd name="connsiteY1497" fmla="*/ 351185 h 2663544"/>
              <a:gd name="connsiteX1498" fmla="*/ 2821035 w 9120436"/>
              <a:gd name="connsiteY1498" fmla="*/ 220367 h 2663544"/>
              <a:gd name="connsiteX1499" fmla="*/ 2846270 w 9120436"/>
              <a:gd name="connsiteY1499" fmla="*/ 245570 h 2663544"/>
              <a:gd name="connsiteX1500" fmla="*/ 2846270 w 9120436"/>
              <a:gd name="connsiteY1500" fmla="*/ 391747 h 2663544"/>
              <a:gd name="connsiteX1501" fmla="*/ 2821035 w 9120436"/>
              <a:gd name="connsiteY1501" fmla="*/ 416950 h 2663544"/>
              <a:gd name="connsiteX1502" fmla="*/ 2795799 w 9120436"/>
              <a:gd name="connsiteY1502" fmla="*/ 391747 h 2663544"/>
              <a:gd name="connsiteX1503" fmla="*/ 2795799 w 9120436"/>
              <a:gd name="connsiteY1503" fmla="*/ 245570 h 2663544"/>
              <a:gd name="connsiteX1504" fmla="*/ 2821035 w 9120436"/>
              <a:gd name="connsiteY1504" fmla="*/ 220367 h 2663544"/>
              <a:gd name="connsiteX1505" fmla="*/ 4122524 w 9120436"/>
              <a:gd name="connsiteY1505" fmla="*/ 185990 h 2663544"/>
              <a:gd name="connsiteX1506" fmla="*/ 4137757 w 9120436"/>
              <a:gd name="connsiteY1506" fmla="*/ 197853 h 2663544"/>
              <a:gd name="connsiteX1507" fmla="*/ 4237014 w 9120436"/>
              <a:gd name="connsiteY1507" fmla="*/ 373433 h 2663544"/>
              <a:gd name="connsiteX1508" fmla="*/ 4227593 w 9120436"/>
              <a:gd name="connsiteY1508" fmla="*/ 407037 h 2663544"/>
              <a:gd name="connsiteX1509" fmla="*/ 4214639 w 9120436"/>
              <a:gd name="connsiteY1509" fmla="*/ 410901 h 2663544"/>
              <a:gd name="connsiteX1510" fmla="*/ 4192600 w 9120436"/>
              <a:gd name="connsiteY1510" fmla="*/ 398132 h 2663544"/>
              <a:gd name="connsiteX1511" fmla="*/ 4093850 w 9120436"/>
              <a:gd name="connsiteY1511" fmla="*/ 222719 h 2663544"/>
              <a:gd name="connsiteX1512" fmla="*/ 4103355 w 9120436"/>
              <a:gd name="connsiteY1512" fmla="*/ 188360 h 2663544"/>
              <a:gd name="connsiteX1513" fmla="*/ 4122524 w 9120436"/>
              <a:gd name="connsiteY1513" fmla="*/ 185990 h 2663544"/>
              <a:gd name="connsiteX1514" fmla="*/ 5452512 w 9120436"/>
              <a:gd name="connsiteY1514" fmla="*/ 113710 h 2663544"/>
              <a:gd name="connsiteX1515" fmla="*/ 5468628 w 9120436"/>
              <a:gd name="connsiteY1515" fmla="*/ 145510 h 2663544"/>
              <a:gd name="connsiteX1516" fmla="*/ 5467607 w 9120436"/>
              <a:gd name="connsiteY1516" fmla="*/ 148120 h 2663544"/>
              <a:gd name="connsiteX1517" fmla="*/ 5394596 w 9120436"/>
              <a:gd name="connsiteY1517" fmla="*/ 335293 h 2663544"/>
              <a:gd name="connsiteX1518" fmla="*/ 5371044 w 9120436"/>
              <a:gd name="connsiteY1518" fmla="*/ 352095 h 2663544"/>
              <a:gd name="connsiteX1519" fmla="*/ 5361791 w 9120436"/>
              <a:gd name="connsiteY1519" fmla="*/ 350415 h 2663544"/>
              <a:gd name="connsiteX1520" fmla="*/ 5347492 w 9120436"/>
              <a:gd name="connsiteY1520" fmla="*/ 317819 h 2663544"/>
              <a:gd name="connsiteX1521" fmla="*/ 5420671 w 9120436"/>
              <a:gd name="connsiteY1521" fmla="*/ 129806 h 2663544"/>
              <a:gd name="connsiteX1522" fmla="*/ 5452512 w 9120436"/>
              <a:gd name="connsiteY1522" fmla="*/ 113710 h 2663544"/>
              <a:gd name="connsiteX1523" fmla="*/ 4546724 w 9120436"/>
              <a:gd name="connsiteY1523" fmla="*/ 21967 h 2663544"/>
              <a:gd name="connsiteX1524" fmla="*/ 4575320 w 9120436"/>
              <a:gd name="connsiteY1524" fmla="*/ 40420 h 2663544"/>
              <a:gd name="connsiteX1525" fmla="*/ 4617546 w 9120436"/>
              <a:gd name="connsiteY1525" fmla="*/ 237673 h 2663544"/>
              <a:gd name="connsiteX1526" fmla="*/ 4598536 w 9120436"/>
              <a:gd name="connsiteY1526" fmla="*/ 268085 h 2663544"/>
              <a:gd name="connsiteX1527" fmla="*/ 4592816 w 9120436"/>
              <a:gd name="connsiteY1527" fmla="*/ 268085 h 2663544"/>
              <a:gd name="connsiteX1528" fmla="*/ 4568087 w 9120436"/>
              <a:gd name="connsiteY1528" fmla="*/ 248090 h 2663544"/>
              <a:gd name="connsiteX1529" fmla="*/ 4526029 w 9120436"/>
              <a:gd name="connsiteY1529" fmla="*/ 51005 h 2663544"/>
              <a:gd name="connsiteX1530" fmla="*/ 4546724 w 9120436"/>
              <a:gd name="connsiteY1530" fmla="*/ 21967 h 2663544"/>
              <a:gd name="connsiteX1531" fmla="*/ 5006660 w 9120436"/>
              <a:gd name="connsiteY1531" fmla="*/ 95 h 2663544"/>
              <a:gd name="connsiteX1532" fmla="*/ 5029707 w 9120436"/>
              <a:gd name="connsiteY1532" fmla="*/ 27482 h 2663544"/>
              <a:gd name="connsiteX1533" fmla="*/ 5012884 w 9120436"/>
              <a:gd name="connsiteY1533" fmla="*/ 229104 h 2663544"/>
              <a:gd name="connsiteX1534" fmla="*/ 4987145 w 9120436"/>
              <a:gd name="connsiteY1534" fmla="*/ 251283 h 2663544"/>
              <a:gd name="connsiteX1535" fmla="*/ 4985462 w 9120436"/>
              <a:gd name="connsiteY1535" fmla="*/ 251283 h 2663544"/>
              <a:gd name="connsiteX1536" fmla="*/ 4962399 w 9120436"/>
              <a:gd name="connsiteY1536" fmla="*/ 224084 h 2663544"/>
              <a:gd name="connsiteX1537" fmla="*/ 4962415 w 9120436"/>
              <a:gd name="connsiteY1537" fmla="*/ 223896 h 2663544"/>
              <a:gd name="connsiteX1538" fmla="*/ 4979238 w 9120436"/>
              <a:gd name="connsiteY1538" fmla="*/ 23114 h 2663544"/>
              <a:gd name="connsiteX1539" fmla="*/ 5006660 w 9120436"/>
              <a:gd name="connsiteY1539" fmla="*/ 95 h 26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Lst>
            <a:rect l="l" t="t" r="r" b="b"/>
            <a:pathLst>
              <a:path w="9120436" h="2663544">
                <a:moveTo>
                  <a:pt x="6936421" y="2657140"/>
                </a:moveTo>
                <a:lnTo>
                  <a:pt x="6968501" y="2663544"/>
                </a:lnTo>
                <a:lnTo>
                  <a:pt x="6904977" y="2663544"/>
                </a:lnTo>
                <a:close/>
                <a:moveTo>
                  <a:pt x="5080775" y="2574670"/>
                </a:moveTo>
                <a:cubicBezTo>
                  <a:pt x="5086082" y="2573633"/>
                  <a:pt x="5091722" y="2574295"/>
                  <a:pt x="5096830" y="2576825"/>
                </a:cubicBezTo>
                <a:cubicBezTo>
                  <a:pt x="5117019" y="2586738"/>
                  <a:pt x="5135356" y="2596819"/>
                  <a:pt x="5153019" y="2607741"/>
                </a:cubicBezTo>
                <a:cubicBezTo>
                  <a:pt x="5170684" y="2618662"/>
                  <a:pt x="5188011" y="2630423"/>
                  <a:pt x="5206011" y="2643864"/>
                </a:cubicBezTo>
                <a:cubicBezTo>
                  <a:pt x="5210553" y="2647310"/>
                  <a:pt x="5213667" y="2652056"/>
                  <a:pt x="5215119" y="2657264"/>
                </a:cubicBezTo>
                <a:lnTo>
                  <a:pt x="5214784" y="2663544"/>
                </a:lnTo>
                <a:lnTo>
                  <a:pt x="5142214" y="2663544"/>
                </a:lnTo>
                <a:lnTo>
                  <a:pt x="5124084" y="2651593"/>
                </a:lnTo>
                <a:cubicBezTo>
                  <a:pt x="5112813" y="2644705"/>
                  <a:pt x="5101374" y="2638152"/>
                  <a:pt x="5089092" y="2631767"/>
                </a:cubicBezTo>
                <a:lnTo>
                  <a:pt x="5061184" y="2663544"/>
                </a:lnTo>
                <a:lnTo>
                  <a:pt x="4995782" y="2663544"/>
                </a:lnTo>
                <a:lnTo>
                  <a:pt x="5066717" y="2582706"/>
                </a:lnTo>
                <a:cubicBezTo>
                  <a:pt x="5070494" y="2578441"/>
                  <a:pt x="5075469" y="2575706"/>
                  <a:pt x="5080775" y="2574670"/>
                </a:cubicBezTo>
                <a:close/>
                <a:moveTo>
                  <a:pt x="8975856" y="2566745"/>
                </a:moveTo>
                <a:lnTo>
                  <a:pt x="8998061" y="2569937"/>
                </a:lnTo>
                <a:cubicBezTo>
                  <a:pt x="9011998" y="2570865"/>
                  <a:pt x="9022542" y="2582901"/>
                  <a:pt x="9021614" y="2596821"/>
                </a:cubicBezTo>
                <a:cubicBezTo>
                  <a:pt x="9020685" y="2610740"/>
                  <a:pt x="9008634" y="2621271"/>
                  <a:pt x="8994698" y="2620343"/>
                </a:cubicBezTo>
                <a:lnTo>
                  <a:pt x="8994697" y="2620343"/>
                </a:lnTo>
                <a:lnTo>
                  <a:pt x="8990995" y="2620343"/>
                </a:lnTo>
                <a:lnTo>
                  <a:pt x="8968790" y="2617151"/>
                </a:lnTo>
                <a:cubicBezTo>
                  <a:pt x="8954853" y="2615202"/>
                  <a:pt x="8945137" y="2602339"/>
                  <a:pt x="8947088" y="2588419"/>
                </a:cubicBezTo>
                <a:cubicBezTo>
                  <a:pt x="8949039" y="2574500"/>
                  <a:pt x="8961919" y="2564796"/>
                  <a:pt x="8975856" y="2566745"/>
                </a:cubicBezTo>
                <a:close/>
                <a:moveTo>
                  <a:pt x="4541549" y="2559882"/>
                </a:moveTo>
                <a:cubicBezTo>
                  <a:pt x="4546794" y="2561244"/>
                  <a:pt x="4551604" y="2564277"/>
                  <a:pt x="4555132" y="2568761"/>
                </a:cubicBezTo>
                <a:lnTo>
                  <a:pt x="4629498" y="2663544"/>
                </a:lnTo>
                <a:lnTo>
                  <a:pt x="4563310" y="2663544"/>
                </a:lnTo>
                <a:lnTo>
                  <a:pt x="4526870" y="2617150"/>
                </a:lnTo>
                <a:cubicBezTo>
                  <a:pt x="4502540" y="2628306"/>
                  <a:pt x="4478941" y="2640989"/>
                  <a:pt x="4456214" y="2655122"/>
                </a:cubicBezTo>
                <a:lnTo>
                  <a:pt x="4459083" y="2663544"/>
                </a:lnTo>
                <a:lnTo>
                  <a:pt x="4406930" y="2663544"/>
                </a:lnTo>
                <a:lnTo>
                  <a:pt x="4402717" y="2650921"/>
                </a:lnTo>
                <a:cubicBezTo>
                  <a:pt x="4399017" y="2640143"/>
                  <a:pt x="4403017" y="2628227"/>
                  <a:pt x="4412474" y="2621854"/>
                </a:cubicBezTo>
                <a:cubicBezTo>
                  <a:pt x="4448105" y="2598084"/>
                  <a:pt x="4485899" y="2577720"/>
                  <a:pt x="4525356" y="2561032"/>
                </a:cubicBezTo>
                <a:cubicBezTo>
                  <a:pt x="4530624" y="2558831"/>
                  <a:pt x="4536304" y="2558521"/>
                  <a:pt x="4541549" y="2559882"/>
                </a:cubicBezTo>
                <a:close/>
                <a:moveTo>
                  <a:pt x="8575806" y="2511466"/>
                </a:moveTo>
                <a:lnTo>
                  <a:pt x="8775662" y="2539526"/>
                </a:lnTo>
                <a:cubicBezTo>
                  <a:pt x="8789599" y="2540454"/>
                  <a:pt x="8800143" y="2552490"/>
                  <a:pt x="8799215" y="2566409"/>
                </a:cubicBezTo>
                <a:cubicBezTo>
                  <a:pt x="8798285" y="2580328"/>
                  <a:pt x="8786235" y="2590860"/>
                  <a:pt x="8772298" y="2589932"/>
                </a:cubicBezTo>
                <a:lnTo>
                  <a:pt x="8772466" y="2589092"/>
                </a:lnTo>
                <a:lnTo>
                  <a:pt x="8768933" y="2589092"/>
                </a:lnTo>
                <a:lnTo>
                  <a:pt x="8568741" y="2561369"/>
                </a:lnTo>
                <a:cubicBezTo>
                  <a:pt x="8555028" y="2559471"/>
                  <a:pt x="8545452" y="2546830"/>
                  <a:pt x="8547353" y="2533134"/>
                </a:cubicBezTo>
                <a:cubicBezTo>
                  <a:pt x="8547360" y="2533081"/>
                  <a:pt x="8547368" y="2533027"/>
                  <a:pt x="8547375" y="2532973"/>
                </a:cubicBezTo>
                <a:cubicBezTo>
                  <a:pt x="8549373" y="2519247"/>
                  <a:pt x="8562037" y="2509668"/>
                  <a:pt x="8575806" y="2511466"/>
                </a:cubicBezTo>
                <a:close/>
                <a:moveTo>
                  <a:pt x="4748596" y="2507769"/>
                </a:moveTo>
                <a:cubicBezTo>
                  <a:pt x="4791344" y="2504995"/>
                  <a:pt x="4834257" y="2506176"/>
                  <a:pt x="4876786" y="2511298"/>
                </a:cubicBezTo>
                <a:cubicBezTo>
                  <a:pt x="4888078" y="2512761"/>
                  <a:pt x="4897016" y="2521550"/>
                  <a:pt x="4898656" y="2532804"/>
                </a:cubicBezTo>
                <a:lnTo>
                  <a:pt x="4917257" y="2663544"/>
                </a:lnTo>
                <a:lnTo>
                  <a:pt x="4864199" y="2663544"/>
                </a:lnTo>
                <a:lnTo>
                  <a:pt x="4850879" y="2560695"/>
                </a:lnTo>
                <a:cubicBezTo>
                  <a:pt x="4824208" y="2558201"/>
                  <a:pt x="4797402" y="2557471"/>
                  <a:pt x="4770634" y="2558511"/>
                </a:cubicBezTo>
                <a:lnTo>
                  <a:pt x="4749809" y="2663544"/>
                </a:lnTo>
                <a:lnTo>
                  <a:pt x="4698515" y="2663544"/>
                </a:lnTo>
                <a:lnTo>
                  <a:pt x="4725549" y="2528100"/>
                </a:lnTo>
                <a:cubicBezTo>
                  <a:pt x="4727732" y="2516891"/>
                  <a:pt x="4737189" y="2508549"/>
                  <a:pt x="4748596" y="2507769"/>
                </a:cubicBezTo>
                <a:close/>
                <a:moveTo>
                  <a:pt x="6976453" y="2409312"/>
                </a:moveTo>
                <a:cubicBezTo>
                  <a:pt x="7006357" y="2412302"/>
                  <a:pt x="7035788" y="2418903"/>
                  <a:pt x="7064100" y="2428970"/>
                </a:cubicBezTo>
                <a:cubicBezTo>
                  <a:pt x="7075608" y="2432827"/>
                  <a:pt x="7082695" y="2444364"/>
                  <a:pt x="7080923" y="2456357"/>
                </a:cubicBezTo>
                <a:lnTo>
                  <a:pt x="7064100" y="2564561"/>
                </a:lnTo>
                <a:cubicBezTo>
                  <a:pt x="7078200" y="2572500"/>
                  <a:pt x="7091496" y="2581784"/>
                  <a:pt x="7103802" y="2592284"/>
                </a:cubicBezTo>
                <a:lnTo>
                  <a:pt x="7200198" y="2540534"/>
                </a:lnTo>
                <a:cubicBezTo>
                  <a:pt x="7210852" y="2534797"/>
                  <a:pt x="7224089" y="2537484"/>
                  <a:pt x="7231656" y="2546919"/>
                </a:cubicBezTo>
                <a:cubicBezTo>
                  <a:pt x="7241194" y="2558525"/>
                  <a:pt x="7250014" y="2570701"/>
                  <a:pt x="7258069" y="2583379"/>
                </a:cubicBezTo>
                <a:cubicBezTo>
                  <a:pt x="7266074" y="2596045"/>
                  <a:pt x="7273321" y="2609174"/>
                  <a:pt x="7279770" y="2622696"/>
                </a:cubicBezTo>
                <a:cubicBezTo>
                  <a:pt x="7284986" y="2633623"/>
                  <a:pt x="7281746" y="2646708"/>
                  <a:pt x="7272032" y="2653947"/>
                </a:cubicBezTo>
                <a:lnTo>
                  <a:pt x="7259047" y="2663544"/>
                </a:lnTo>
                <a:lnTo>
                  <a:pt x="7174061" y="2663544"/>
                </a:lnTo>
                <a:lnTo>
                  <a:pt x="7224254" y="2626392"/>
                </a:lnTo>
                <a:cubicBezTo>
                  <a:pt x="7221226" y="2621016"/>
                  <a:pt x="7218198" y="2615807"/>
                  <a:pt x="7214834" y="2610767"/>
                </a:cubicBezTo>
                <a:cubicBezTo>
                  <a:pt x="7211469" y="2605726"/>
                  <a:pt x="7208273" y="2600518"/>
                  <a:pt x="7204572" y="2595476"/>
                </a:cubicBezTo>
                <a:lnTo>
                  <a:pt x="7111204" y="2645883"/>
                </a:lnTo>
                <a:cubicBezTo>
                  <a:pt x="7101462" y="2651175"/>
                  <a:pt x="7089390" y="2649393"/>
                  <a:pt x="7081596" y="2641514"/>
                </a:cubicBezTo>
                <a:cubicBezTo>
                  <a:pt x="7065162" y="2625212"/>
                  <a:pt x="7046041" y="2611855"/>
                  <a:pt x="7025071" y="2602030"/>
                </a:cubicBezTo>
                <a:cubicBezTo>
                  <a:pt x="7015130" y="2597141"/>
                  <a:pt x="7009438" y="2586446"/>
                  <a:pt x="7010940" y="2575482"/>
                </a:cubicBezTo>
                <a:lnTo>
                  <a:pt x="7026585" y="2470807"/>
                </a:lnTo>
                <a:cubicBezTo>
                  <a:pt x="7014810" y="2467614"/>
                  <a:pt x="7002865" y="2464926"/>
                  <a:pt x="6990753" y="2462910"/>
                </a:cubicBezTo>
                <a:lnTo>
                  <a:pt x="6960303" y="2563721"/>
                </a:lnTo>
                <a:cubicBezTo>
                  <a:pt x="6957107" y="2574315"/>
                  <a:pt x="6947325" y="2581556"/>
                  <a:pt x="6936247" y="2581531"/>
                </a:cubicBezTo>
                <a:cubicBezTo>
                  <a:pt x="6913318" y="2581688"/>
                  <a:pt x="6890575" y="2585663"/>
                  <a:pt x="6868955" y="2593292"/>
                </a:cubicBezTo>
                <a:cubicBezTo>
                  <a:pt x="6858486" y="2597027"/>
                  <a:pt x="6846803" y="2593478"/>
                  <a:pt x="6840188" y="2584555"/>
                </a:cubicBezTo>
                <a:lnTo>
                  <a:pt x="6777102" y="2499538"/>
                </a:lnTo>
                <a:cubicBezTo>
                  <a:pt x="6771718" y="2502562"/>
                  <a:pt x="6766503" y="2505754"/>
                  <a:pt x="6761457" y="2508947"/>
                </a:cubicBezTo>
                <a:cubicBezTo>
                  <a:pt x="6756410" y="2512139"/>
                  <a:pt x="6751194" y="2515499"/>
                  <a:pt x="6746148" y="2519196"/>
                </a:cubicBezTo>
                <a:lnTo>
                  <a:pt x="6796616" y="2612447"/>
                </a:lnTo>
                <a:cubicBezTo>
                  <a:pt x="6801915" y="2622177"/>
                  <a:pt x="6800132" y="2634234"/>
                  <a:pt x="6792242" y="2642018"/>
                </a:cubicBezTo>
                <a:lnTo>
                  <a:pt x="6777123" y="2663544"/>
                </a:lnTo>
                <a:lnTo>
                  <a:pt x="6579271" y="2663544"/>
                </a:lnTo>
                <a:lnTo>
                  <a:pt x="6580106" y="2659828"/>
                </a:lnTo>
                <a:cubicBezTo>
                  <a:pt x="6583910" y="2648290"/>
                  <a:pt x="6595505" y="2641185"/>
                  <a:pt x="6607527" y="2643026"/>
                </a:cubicBezTo>
                <a:lnTo>
                  <a:pt x="6715866" y="2659828"/>
                </a:lnTo>
                <a:cubicBezTo>
                  <a:pt x="6723873" y="2645783"/>
                  <a:pt x="6733166" y="2632509"/>
                  <a:pt x="6743624" y="2620176"/>
                </a:cubicBezTo>
                <a:lnTo>
                  <a:pt x="6691978" y="2523900"/>
                </a:lnTo>
                <a:cubicBezTo>
                  <a:pt x="6686196" y="2513298"/>
                  <a:pt x="6688814" y="2500085"/>
                  <a:pt x="6698202" y="2492481"/>
                </a:cubicBezTo>
                <a:cubicBezTo>
                  <a:pt x="6709823" y="2482955"/>
                  <a:pt x="6722015" y="2474146"/>
                  <a:pt x="6734708" y="2466102"/>
                </a:cubicBezTo>
                <a:cubicBezTo>
                  <a:pt x="6747427" y="2458169"/>
                  <a:pt x="6760568" y="2450934"/>
                  <a:pt x="6774074" y="2444427"/>
                </a:cubicBezTo>
                <a:cubicBezTo>
                  <a:pt x="6785015" y="2439218"/>
                  <a:pt x="6798116" y="2442454"/>
                  <a:pt x="6805364" y="2452156"/>
                </a:cubicBezTo>
                <a:lnTo>
                  <a:pt x="6870469" y="2540030"/>
                </a:lnTo>
                <a:cubicBezTo>
                  <a:pt x="6886019" y="2535687"/>
                  <a:pt x="6901970" y="2532928"/>
                  <a:pt x="6918077" y="2531797"/>
                </a:cubicBezTo>
                <a:lnTo>
                  <a:pt x="6949705" y="2427122"/>
                </a:lnTo>
                <a:cubicBezTo>
                  <a:pt x="6953303" y="2415630"/>
                  <a:pt x="6964449" y="2408209"/>
                  <a:pt x="6976453" y="2409312"/>
                </a:cubicBezTo>
                <a:close/>
                <a:moveTo>
                  <a:pt x="5993323" y="2405615"/>
                </a:moveTo>
                <a:cubicBezTo>
                  <a:pt x="6044808" y="2405424"/>
                  <a:pt x="6094075" y="2426529"/>
                  <a:pt x="6129421" y="2463917"/>
                </a:cubicBezTo>
                <a:cubicBezTo>
                  <a:pt x="6165238" y="2501481"/>
                  <a:pt x="6182419" y="2549989"/>
                  <a:pt x="6181244" y="2598048"/>
                </a:cubicBezTo>
                <a:lnTo>
                  <a:pt x="6166812" y="2663544"/>
                </a:lnTo>
                <a:lnTo>
                  <a:pt x="6108923" y="2663544"/>
                </a:lnTo>
                <a:lnTo>
                  <a:pt x="6120121" y="2646957"/>
                </a:lnTo>
                <a:cubicBezTo>
                  <a:pt x="6127085" y="2630514"/>
                  <a:pt x="6130935" y="2612436"/>
                  <a:pt x="6130935" y="2593459"/>
                </a:cubicBezTo>
                <a:cubicBezTo>
                  <a:pt x="6130935" y="2517554"/>
                  <a:pt x="6069323" y="2456020"/>
                  <a:pt x="5993323" y="2456020"/>
                </a:cubicBezTo>
                <a:cubicBezTo>
                  <a:pt x="5917322" y="2456020"/>
                  <a:pt x="5855712" y="2517554"/>
                  <a:pt x="5855712" y="2593459"/>
                </a:cubicBezTo>
                <a:cubicBezTo>
                  <a:pt x="5855712" y="2612436"/>
                  <a:pt x="5859563" y="2630514"/>
                  <a:pt x="5866526" y="2646957"/>
                </a:cubicBezTo>
                <a:lnTo>
                  <a:pt x="5877724" y="2663544"/>
                </a:lnTo>
                <a:lnTo>
                  <a:pt x="5819548" y="2663544"/>
                </a:lnTo>
                <a:lnTo>
                  <a:pt x="5817364" y="2660089"/>
                </a:lnTo>
                <a:cubicBezTo>
                  <a:pt x="5791403" y="2591632"/>
                  <a:pt x="5807044" y="2511316"/>
                  <a:pt x="5863394" y="2457588"/>
                </a:cubicBezTo>
                <a:cubicBezTo>
                  <a:pt x="5898396" y="2424215"/>
                  <a:pt x="5944931" y="2405600"/>
                  <a:pt x="5993323" y="2405615"/>
                </a:cubicBezTo>
                <a:close/>
                <a:moveTo>
                  <a:pt x="2928367" y="2276408"/>
                </a:moveTo>
                <a:lnTo>
                  <a:pt x="2933413" y="2276408"/>
                </a:lnTo>
                <a:cubicBezTo>
                  <a:pt x="3092475" y="2277707"/>
                  <a:pt x="3220368" y="2407545"/>
                  <a:pt x="3219065" y="2566408"/>
                </a:cubicBezTo>
                <a:lnTo>
                  <a:pt x="3198601" y="2663544"/>
                </a:lnTo>
                <a:lnTo>
                  <a:pt x="3142353" y="2663544"/>
                </a:lnTo>
                <a:lnTo>
                  <a:pt x="3147323" y="2656192"/>
                </a:lnTo>
                <a:cubicBezTo>
                  <a:pt x="3159360" y="2627815"/>
                  <a:pt x="3166025" y="2596613"/>
                  <a:pt x="3166044" y="2563857"/>
                </a:cubicBezTo>
                <a:cubicBezTo>
                  <a:pt x="3166074" y="2511771"/>
                  <a:pt x="3148939" y="2461123"/>
                  <a:pt x="3117286" y="2419728"/>
                </a:cubicBezTo>
                <a:cubicBezTo>
                  <a:pt x="3111658" y="2412418"/>
                  <a:pt x="3105650" y="2405408"/>
                  <a:pt x="3099287" y="2398726"/>
                </a:cubicBezTo>
                <a:cubicBezTo>
                  <a:pt x="3055492" y="2353437"/>
                  <a:pt x="2995438" y="2327438"/>
                  <a:pt x="2932405" y="2326478"/>
                </a:cubicBezTo>
                <a:lnTo>
                  <a:pt x="2928199" y="2326646"/>
                </a:lnTo>
                <a:cubicBezTo>
                  <a:pt x="2797026" y="2328836"/>
                  <a:pt x="2692470" y="2436814"/>
                  <a:pt x="2694663" y="2567821"/>
                </a:cubicBezTo>
                <a:cubicBezTo>
                  <a:pt x="2695192" y="2599411"/>
                  <a:pt x="2701896" y="2629511"/>
                  <a:pt x="2713630" y="2656958"/>
                </a:cubicBezTo>
                <a:lnTo>
                  <a:pt x="2718052" y="2663544"/>
                </a:lnTo>
                <a:lnTo>
                  <a:pt x="2662803" y="2663544"/>
                </a:lnTo>
                <a:lnTo>
                  <a:pt x="2649267" y="2635715"/>
                </a:lnTo>
                <a:cubicBezTo>
                  <a:pt x="2621362" y="2527139"/>
                  <a:pt x="2658781" y="2407550"/>
                  <a:pt x="2753648" y="2335310"/>
                </a:cubicBezTo>
                <a:cubicBezTo>
                  <a:pt x="2803850" y="2297083"/>
                  <a:pt x="2865236" y="2276388"/>
                  <a:pt x="2928367" y="2276408"/>
                </a:cubicBezTo>
                <a:close/>
                <a:moveTo>
                  <a:pt x="5993093" y="2238774"/>
                </a:moveTo>
                <a:cubicBezTo>
                  <a:pt x="6189785" y="2239175"/>
                  <a:pt x="6348909" y="2398750"/>
                  <a:pt x="6348508" y="2595194"/>
                </a:cubicBezTo>
                <a:lnTo>
                  <a:pt x="6334999" y="2663544"/>
                </a:lnTo>
                <a:lnTo>
                  <a:pt x="6283533" y="2663544"/>
                </a:lnTo>
                <a:lnTo>
                  <a:pt x="6297484" y="2594129"/>
                </a:lnTo>
                <a:cubicBezTo>
                  <a:pt x="6297392" y="2511922"/>
                  <a:pt x="6264092" y="2433230"/>
                  <a:pt x="6205124" y="2375875"/>
                </a:cubicBezTo>
                <a:cubicBezTo>
                  <a:pt x="6148158" y="2320066"/>
                  <a:pt x="6071437" y="2288969"/>
                  <a:pt x="5991640" y="2289346"/>
                </a:cubicBezTo>
                <a:cubicBezTo>
                  <a:pt x="5822916" y="2289533"/>
                  <a:pt x="5686289" y="2426291"/>
                  <a:pt x="5686475" y="2594805"/>
                </a:cubicBezTo>
                <a:lnTo>
                  <a:pt x="5700450" y="2663544"/>
                </a:lnTo>
                <a:lnTo>
                  <a:pt x="5650189" y="2663544"/>
                </a:lnTo>
                <a:lnTo>
                  <a:pt x="5636227" y="2593743"/>
                </a:lnTo>
                <a:cubicBezTo>
                  <a:pt x="5636628" y="2397298"/>
                  <a:pt x="5796403" y="2238373"/>
                  <a:pt x="5993093" y="2238774"/>
                </a:cubicBezTo>
                <a:close/>
                <a:moveTo>
                  <a:pt x="130616" y="2212443"/>
                </a:moveTo>
                <a:lnTo>
                  <a:pt x="121798" y="2216091"/>
                </a:lnTo>
                <a:lnTo>
                  <a:pt x="113182" y="2212526"/>
                </a:lnTo>
                <a:lnTo>
                  <a:pt x="116751" y="2221131"/>
                </a:lnTo>
                <a:lnTo>
                  <a:pt x="113098" y="2229938"/>
                </a:lnTo>
                <a:lnTo>
                  <a:pt x="121798" y="2226339"/>
                </a:lnTo>
                <a:lnTo>
                  <a:pt x="130700" y="2230021"/>
                </a:lnTo>
                <a:lnTo>
                  <a:pt x="127013" y="2221131"/>
                </a:lnTo>
                <a:close/>
                <a:moveTo>
                  <a:pt x="982552" y="2182990"/>
                </a:moveTo>
                <a:cubicBezTo>
                  <a:pt x="1186025" y="2182876"/>
                  <a:pt x="1351066" y="2347525"/>
                  <a:pt x="1351180" y="2550745"/>
                </a:cubicBezTo>
                <a:cubicBezTo>
                  <a:pt x="1351196" y="2579473"/>
                  <a:pt x="1347853" y="2607790"/>
                  <a:pt x="1341399" y="2635195"/>
                </a:cubicBezTo>
                <a:lnTo>
                  <a:pt x="1331187" y="2663544"/>
                </a:lnTo>
                <a:lnTo>
                  <a:pt x="1272808" y="2663544"/>
                </a:lnTo>
                <a:lnTo>
                  <a:pt x="1296402" y="2593882"/>
                </a:lnTo>
                <a:cubicBezTo>
                  <a:pt x="1307274" y="2513341"/>
                  <a:pt x="1287381" y="2428657"/>
                  <a:pt x="1234148" y="2358922"/>
                </a:cubicBezTo>
                <a:cubicBezTo>
                  <a:pt x="1174076" y="2280227"/>
                  <a:pt x="1080703" y="2234000"/>
                  <a:pt x="981621" y="2233900"/>
                </a:cubicBezTo>
                <a:cubicBezTo>
                  <a:pt x="806018" y="2233900"/>
                  <a:pt x="663666" y="2376074"/>
                  <a:pt x="663666" y="2551456"/>
                </a:cubicBezTo>
                <a:lnTo>
                  <a:pt x="686324" y="2663544"/>
                </a:lnTo>
                <a:lnTo>
                  <a:pt x="637120" y="2663544"/>
                </a:lnTo>
                <a:lnTo>
                  <a:pt x="614336" y="2551158"/>
                </a:lnTo>
                <a:cubicBezTo>
                  <a:pt x="614222" y="2347939"/>
                  <a:pt x="779077" y="2183105"/>
                  <a:pt x="982552" y="2182990"/>
                </a:cubicBezTo>
                <a:close/>
                <a:moveTo>
                  <a:pt x="121798" y="2099485"/>
                </a:moveTo>
                <a:cubicBezTo>
                  <a:pt x="135735" y="2099485"/>
                  <a:pt x="147033" y="2110769"/>
                  <a:pt x="147033" y="2124688"/>
                </a:cubicBezTo>
                <a:lnTo>
                  <a:pt x="147033" y="2190888"/>
                </a:lnTo>
                <a:lnTo>
                  <a:pt x="143430" y="2199576"/>
                </a:lnTo>
                <a:lnTo>
                  <a:pt x="152248" y="2195928"/>
                </a:lnTo>
                <a:lnTo>
                  <a:pt x="218361" y="2195928"/>
                </a:lnTo>
                <a:cubicBezTo>
                  <a:pt x="232298" y="2195928"/>
                  <a:pt x="243596" y="2207212"/>
                  <a:pt x="243596" y="2221131"/>
                </a:cubicBezTo>
                <a:cubicBezTo>
                  <a:pt x="243596" y="2235050"/>
                  <a:pt x="232298" y="2246334"/>
                  <a:pt x="218361" y="2246334"/>
                </a:cubicBezTo>
                <a:lnTo>
                  <a:pt x="152248" y="2246334"/>
                </a:lnTo>
                <a:lnTo>
                  <a:pt x="143345" y="2242651"/>
                </a:lnTo>
                <a:lnTo>
                  <a:pt x="147033" y="2251542"/>
                </a:lnTo>
                <a:lnTo>
                  <a:pt x="147033" y="2317910"/>
                </a:lnTo>
                <a:cubicBezTo>
                  <a:pt x="146849" y="2331698"/>
                  <a:pt x="135605" y="2342778"/>
                  <a:pt x="121798" y="2342777"/>
                </a:cubicBezTo>
                <a:cubicBezTo>
                  <a:pt x="107861" y="2342777"/>
                  <a:pt x="96563" y="2331493"/>
                  <a:pt x="96563" y="2317574"/>
                </a:cubicBezTo>
                <a:lnTo>
                  <a:pt x="96563" y="2251542"/>
                </a:lnTo>
                <a:lnTo>
                  <a:pt x="100216" y="2242735"/>
                </a:lnTo>
                <a:lnTo>
                  <a:pt x="91516" y="2246334"/>
                </a:lnTo>
                <a:lnTo>
                  <a:pt x="25234" y="2246334"/>
                </a:lnTo>
                <a:cubicBezTo>
                  <a:pt x="11298" y="2246334"/>
                  <a:pt x="0" y="2235050"/>
                  <a:pt x="0" y="2221131"/>
                </a:cubicBezTo>
                <a:cubicBezTo>
                  <a:pt x="0" y="2207212"/>
                  <a:pt x="11298" y="2195928"/>
                  <a:pt x="25234" y="2195928"/>
                </a:cubicBezTo>
                <a:lnTo>
                  <a:pt x="91516" y="2195928"/>
                </a:lnTo>
                <a:lnTo>
                  <a:pt x="100132" y="2199492"/>
                </a:lnTo>
                <a:lnTo>
                  <a:pt x="96563" y="2190888"/>
                </a:lnTo>
                <a:lnTo>
                  <a:pt x="96563" y="2124688"/>
                </a:lnTo>
                <a:cubicBezTo>
                  <a:pt x="96563" y="2110769"/>
                  <a:pt x="107861" y="2099485"/>
                  <a:pt x="121798" y="2099485"/>
                </a:cubicBezTo>
                <a:close/>
                <a:moveTo>
                  <a:pt x="8872393" y="2016988"/>
                </a:moveTo>
                <a:cubicBezTo>
                  <a:pt x="8886330" y="2014483"/>
                  <a:pt x="8899662" y="2023735"/>
                  <a:pt x="8902170" y="2037654"/>
                </a:cubicBezTo>
                <a:cubicBezTo>
                  <a:pt x="8904679" y="2051574"/>
                  <a:pt x="8895415" y="2064888"/>
                  <a:pt x="8881478" y="2067394"/>
                </a:cubicBezTo>
                <a:lnTo>
                  <a:pt x="8682800" y="2103687"/>
                </a:lnTo>
                <a:cubicBezTo>
                  <a:pt x="8681291" y="2103852"/>
                  <a:pt x="8679767" y="2103852"/>
                  <a:pt x="8678257" y="2103687"/>
                </a:cubicBezTo>
                <a:cubicBezTo>
                  <a:pt x="8664321" y="2104939"/>
                  <a:pt x="8652007" y="2094671"/>
                  <a:pt x="8650752" y="2080752"/>
                </a:cubicBezTo>
                <a:cubicBezTo>
                  <a:pt x="8649497" y="2066832"/>
                  <a:pt x="8659778" y="2054533"/>
                  <a:pt x="8673715" y="2053280"/>
                </a:cubicBezTo>
                <a:close/>
                <a:moveTo>
                  <a:pt x="6001734" y="2012956"/>
                </a:moveTo>
                <a:cubicBezTo>
                  <a:pt x="6033612" y="2013519"/>
                  <a:pt x="6065395" y="2016609"/>
                  <a:pt x="6096783" y="2022197"/>
                </a:cubicBezTo>
                <a:cubicBezTo>
                  <a:pt x="6107422" y="2024203"/>
                  <a:pt x="6115643" y="2032683"/>
                  <a:pt x="6117307" y="2043367"/>
                </a:cubicBezTo>
                <a:lnTo>
                  <a:pt x="6131438" y="2141154"/>
                </a:lnTo>
                <a:cubicBezTo>
                  <a:pt x="6143719" y="2144850"/>
                  <a:pt x="6155663" y="2149051"/>
                  <a:pt x="6167608" y="2153587"/>
                </a:cubicBezTo>
                <a:lnTo>
                  <a:pt x="6237423" y="2085372"/>
                </a:lnTo>
                <a:cubicBezTo>
                  <a:pt x="6245229" y="2077629"/>
                  <a:pt x="6257199" y="2075922"/>
                  <a:pt x="6266864" y="2081172"/>
                </a:cubicBezTo>
                <a:cubicBezTo>
                  <a:pt x="6295386" y="2096253"/>
                  <a:pt x="6322569" y="2113734"/>
                  <a:pt x="6348118" y="2133425"/>
                </a:cubicBezTo>
                <a:cubicBezTo>
                  <a:pt x="6356847" y="2139953"/>
                  <a:pt x="6360264" y="2151420"/>
                  <a:pt x="6356530" y="2161652"/>
                </a:cubicBezTo>
                <a:lnTo>
                  <a:pt x="6323893" y="2254566"/>
                </a:lnTo>
                <a:cubicBezTo>
                  <a:pt x="6328435" y="2259103"/>
                  <a:pt x="6332810" y="2263303"/>
                  <a:pt x="6336847" y="2267672"/>
                </a:cubicBezTo>
                <a:cubicBezTo>
                  <a:pt x="6340885" y="2272041"/>
                  <a:pt x="6345090" y="2276409"/>
                  <a:pt x="6349296" y="2281282"/>
                </a:cubicBezTo>
                <a:lnTo>
                  <a:pt x="6443672" y="2252886"/>
                </a:lnTo>
                <a:cubicBezTo>
                  <a:pt x="6454110" y="2249828"/>
                  <a:pt x="6465339" y="2253747"/>
                  <a:pt x="6471599" y="2262632"/>
                </a:cubicBezTo>
                <a:cubicBezTo>
                  <a:pt x="6490078" y="2289229"/>
                  <a:pt x="6506285" y="2317331"/>
                  <a:pt x="6520049" y="2346641"/>
                </a:cubicBezTo>
                <a:cubicBezTo>
                  <a:pt x="6524729" y="2356589"/>
                  <a:pt x="6522415" y="2368419"/>
                  <a:pt x="6514329" y="2375876"/>
                </a:cubicBezTo>
                <a:lnTo>
                  <a:pt x="6442831" y="2443083"/>
                </a:lnTo>
                <a:cubicBezTo>
                  <a:pt x="6446869" y="2455180"/>
                  <a:pt x="6450570" y="2467278"/>
                  <a:pt x="6453766" y="2479711"/>
                </a:cubicBezTo>
                <a:lnTo>
                  <a:pt x="6550666" y="2498529"/>
                </a:lnTo>
                <a:cubicBezTo>
                  <a:pt x="6561303" y="2500543"/>
                  <a:pt x="6569445" y="2509148"/>
                  <a:pt x="6570854" y="2519869"/>
                </a:cubicBezTo>
                <a:cubicBezTo>
                  <a:pt x="6575111" y="2551491"/>
                  <a:pt x="6576686" y="2583416"/>
                  <a:pt x="6575564" y="2615303"/>
                </a:cubicBezTo>
                <a:cubicBezTo>
                  <a:pt x="6575173" y="2626328"/>
                  <a:pt x="6567692" y="2635837"/>
                  <a:pt x="6557059" y="2638826"/>
                </a:cubicBezTo>
                <a:lnTo>
                  <a:pt x="6465763" y="2663544"/>
                </a:lnTo>
                <a:lnTo>
                  <a:pt x="6410962" y="2663544"/>
                </a:lnTo>
                <a:lnTo>
                  <a:pt x="6415578" y="2638658"/>
                </a:lnTo>
                <a:cubicBezTo>
                  <a:pt x="6416676" y="2628310"/>
                  <a:pt x="6424027" y="2619700"/>
                  <a:pt x="6434084" y="2616983"/>
                </a:cubicBezTo>
                <a:lnTo>
                  <a:pt x="6525768" y="2592117"/>
                </a:lnTo>
                <a:cubicBezTo>
                  <a:pt x="6525768" y="2575315"/>
                  <a:pt x="6524927" y="2558513"/>
                  <a:pt x="6523245" y="2541711"/>
                </a:cubicBezTo>
                <a:lnTo>
                  <a:pt x="6428364" y="2523397"/>
                </a:lnTo>
                <a:cubicBezTo>
                  <a:pt x="6418454" y="2521422"/>
                  <a:pt x="6410659" y="2513768"/>
                  <a:pt x="6408513" y="2503907"/>
                </a:cubicBezTo>
                <a:cubicBezTo>
                  <a:pt x="6404016" y="2482906"/>
                  <a:pt x="6397885" y="2462289"/>
                  <a:pt x="6390176" y="2442243"/>
                </a:cubicBezTo>
                <a:cubicBezTo>
                  <a:pt x="6386437" y="2432672"/>
                  <a:pt x="6388977" y="2421790"/>
                  <a:pt x="6396569" y="2414856"/>
                </a:cubicBezTo>
                <a:lnTo>
                  <a:pt x="6466552" y="2349833"/>
                </a:lnTo>
                <a:cubicBezTo>
                  <a:pt x="6458645" y="2334375"/>
                  <a:pt x="6449729" y="2319422"/>
                  <a:pt x="6440644" y="2304972"/>
                </a:cubicBezTo>
                <a:lnTo>
                  <a:pt x="6348118" y="2332359"/>
                </a:lnTo>
                <a:cubicBezTo>
                  <a:pt x="6338390" y="2335392"/>
                  <a:pt x="6327793" y="2332197"/>
                  <a:pt x="6321370" y="2324294"/>
                </a:cubicBezTo>
                <a:cubicBezTo>
                  <a:pt x="6313632" y="2314885"/>
                  <a:pt x="6307071" y="2307492"/>
                  <a:pt x="6300510" y="2300604"/>
                </a:cubicBezTo>
                <a:cubicBezTo>
                  <a:pt x="6293949" y="2293715"/>
                  <a:pt x="6286715" y="2286658"/>
                  <a:pt x="6277799" y="2278593"/>
                </a:cubicBezTo>
                <a:cubicBezTo>
                  <a:pt x="6270254" y="2271787"/>
                  <a:pt x="6267534" y="2261124"/>
                  <a:pt x="6270901" y="2251542"/>
                </a:cubicBezTo>
                <a:lnTo>
                  <a:pt x="6303033" y="2160644"/>
                </a:lnTo>
                <a:cubicBezTo>
                  <a:pt x="6288997" y="2150609"/>
                  <a:pt x="6274454" y="2141300"/>
                  <a:pt x="6259462" y="2132753"/>
                </a:cubicBezTo>
                <a:lnTo>
                  <a:pt x="6191160" y="2199960"/>
                </a:lnTo>
                <a:cubicBezTo>
                  <a:pt x="6183822" y="2207175"/>
                  <a:pt x="6172813" y="2209175"/>
                  <a:pt x="6163402" y="2205001"/>
                </a:cubicBezTo>
                <a:cubicBezTo>
                  <a:pt x="6143665" y="2196423"/>
                  <a:pt x="6123308" y="2189346"/>
                  <a:pt x="6102504" y="2183831"/>
                </a:cubicBezTo>
                <a:cubicBezTo>
                  <a:pt x="6092755" y="2181254"/>
                  <a:pt x="6085478" y="2173127"/>
                  <a:pt x="6083998" y="2163165"/>
                </a:cubicBezTo>
                <a:lnTo>
                  <a:pt x="6070203" y="2067562"/>
                </a:lnTo>
                <a:cubicBezTo>
                  <a:pt x="6053380" y="2065210"/>
                  <a:pt x="6036558" y="2063530"/>
                  <a:pt x="6019735" y="2062689"/>
                </a:cubicBezTo>
                <a:lnTo>
                  <a:pt x="5990631" y="2152915"/>
                </a:lnTo>
                <a:cubicBezTo>
                  <a:pt x="5987153" y="2162511"/>
                  <a:pt x="5978289" y="2169118"/>
                  <a:pt x="5968088" y="2169717"/>
                </a:cubicBezTo>
                <a:cubicBezTo>
                  <a:pt x="5945455" y="2170980"/>
                  <a:pt x="5922955" y="2174013"/>
                  <a:pt x="5900797" y="2178790"/>
                </a:cubicBezTo>
                <a:cubicBezTo>
                  <a:pt x="5890991" y="2180939"/>
                  <a:pt x="5880838" y="2177120"/>
                  <a:pt x="5874889" y="2169045"/>
                </a:cubicBezTo>
                <a:lnTo>
                  <a:pt x="5818028" y="2090581"/>
                </a:lnTo>
                <a:cubicBezTo>
                  <a:pt x="5802551" y="2095957"/>
                  <a:pt x="5787410" y="2102006"/>
                  <a:pt x="5772774" y="2108559"/>
                </a:cubicBezTo>
                <a:lnTo>
                  <a:pt x="5788756" y="2201809"/>
                </a:lnTo>
                <a:cubicBezTo>
                  <a:pt x="5790632" y="2212132"/>
                  <a:pt x="5785864" y="2222528"/>
                  <a:pt x="5776812" y="2227852"/>
                </a:cubicBezTo>
                <a:cubicBezTo>
                  <a:pt x="5756166" y="2240020"/>
                  <a:pt x="5736583" y="2253903"/>
                  <a:pt x="5718268" y="2269352"/>
                </a:cubicBezTo>
                <a:cubicBezTo>
                  <a:pt x="5710592" y="2275928"/>
                  <a:pt x="5699712" y="2277253"/>
                  <a:pt x="5690678" y="2272712"/>
                </a:cubicBezTo>
                <a:lnTo>
                  <a:pt x="5603873" y="2229868"/>
                </a:lnTo>
                <a:cubicBezTo>
                  <a:pt x="5593274" y="2241125"/>
                  <a:pt x="5583180" y="2252886"/>
                  <a:pt x="5573591" y="2264984"/>
                </a:cubicBezTo>
                <a:lnTo>
                  <a:pt x="5630957" y="2339584"/>
                </a:lnTo>
                <a:cubicBezTo>
                  <a:pt x="5637323" y="2347957"/>
                  <a:pt x="5637858" y="2359384"/>
                  <a:pt x="5632303" y="2368315"/>
                </a:cubicBezTo>
                <a:cubicBezTo>
                  <a:pt x="5618812" y="2390050"/>
                  <a:pt x="5607272" y="2412934"/>
                  <a:pt x="5597816" y="2436699"/>
                </a:cubicBezTo>
                <a:cubicBezTo>
                  <a:pt x="5594061" y="2446101"/>
                  <a:pt x="5585069" y="2452375"/>
                  <a:pt x="5574937" y="2452660"/>
                </a:cubicBezTo>
                <a:lnTo>
                  <a:pt x="5478373" y="2454844"/>
                </a:lnTo>
                <a:cubicBezTo>
                  <a:pt x="5474672" y="2469126"/>
                  <a:pt x="5471476" y="2483408"/>
                  <a:pt x="5468785" y="2497857"/>
                </a:cubicBezTo>
                <a:lnTo>
                  <a:pt x="5554413" y="2537511"/>
                </a:lnTo>
                <a:cubicBezTo>
                  <a:pt x="5563936" y="2541908"/>
                  <a:pt x="5569709" y="2551764"/>
                  <a:pt x="5568881" y="2562209"/>
                </a:cubicBezTo>
                <a:cubicBezTo>
                  <a:pt x="5566974" y="2589035"/>
                  <a:pt x="5567594" y="2615980"/>
                  <a:pt x="5570731" y="2642690"/>
                </a:cubicBezTo>
                <a:lnTo>
                  <a:pt x="5560009" y="2663544"/>
                </a:lnTo>
                <a:lnTo>
                  <a:pt x="5462357" y="2663544"/>
                </a:lnTo>
                <a:lnTo>
                  <a:pt x="5519085" y="2632105"/>
                </a:lnTo>
                <a:cubicBezTo>
                  <a:pt x="5517600" y="2613606"/>
                  <a:pt x="5517207" y="2595036"/>
                  <a:pt x="5517907" y="2576491"/>
                </a:cubicBezTo>
                <a:lnTo>
                  <a:pt x="5430429" y="2535998"/>
                </a:lnTo>
                <a:cubicBezTo>
                  <a:pt x="5420225" y="2531445"/>
                  <a:pt x="5414309" y="2520659"/>
                  <a:pt x="5415961" y="2509619"/>
                </a:cubicBezTo>
                <a:cubicBezTo>
                  <a:pt x="5420192" y="2480380"/>
                  <a:pt x="5426660" y="2451508"/>
                  <a:pt x="5435307" y="2423257"/>
                </a:cubicBezTo>
                <a:cubicBezTo>
                  <a:pt x="5438495" y="2412871"/>
                  <a:pt x="5447986" y="2405694"/>
                  <a:pt x="5458859" y="2405447"/>
                </a:cubicBezTo>
                <a:lnTo>
                  <a:pt x="5557610" y="2403095"/>
                </a:lnTo>
                <a:cubicBezTo>
                  <a:pt x="5564480" y="2387411"/>
                  <a:pt x="5572173" y="2372101"/>
                  <a:pt x="5580657" y="2357226"/>
                </a:cubicBezTo>
                <a:lnTo>
                  <a:pt x="5522113" y="2280945"/>
                </a:lnTo>
                <a:cubicBezTo>
                  <a:pt x="5515328" y="2272003"/>
                  <a:pt x="5515328" y="2259644"/>
                  <a:pt x="5522113" y="2250702"/>
                </a:cubicBezTo>
                <a:cubicBezTo>
                  <a:pt x="5540001" y="2226215"/>
                  <a:pt x="5559801" y="2203180"/>
                  <a:pt x="5581329" y="2181814"/>
                </a:cubicBezTo>
                <a:cubicBezTo>
                  <a:pt x="5588930" y="2174140"/>
                  <a:pt x="5600620" y="2172240"/>
                  <a:pt x="5610265" y="2177110"/>
                </a:cubicBezTo>
                <a:lnTo>
                  <a:pt x="5699090" y="2220963"/>
                </a:lnTo>
                <a:cubicBezTo>
                  <a:pt x="5711137" y="2211380"/>
                  <a:pt x="5723658" y="2202408"/>
                  <a:pt x="5736606" y="2194080"/>
                </a:cubicBezTo>
                <a:lnTo>
                  <a:pt x="5719782" y="2098813"/>
                </a:lnTo>
                <a:cubicBezTo>
                  <a:pt x="5717812" y="2087820"/>
                  <a:pt x="5723371" y="2076853"/>
                  <a:pt x="5733409" y="2071930"/>
                </a:cubicBezTo>
                <a:cubicBezTo>
                  <a:pt x="5761376" y="2058379"/>
                  <a:pt x="5790409" y="2047140"/>
                  <a:pt x="5820215" y="2038327"/>
                </a:cubicBezTo>
                <a:cubicBezTo>
                  <a:pt x="5830544" y="2035162"/>
                  <a:pt x="5841747" y="2038870"/>
                  <a:pt x="5848141" y="2047568"/>
                </a:cubicBezTo>
                <a:lnTo>
                  <a:pt x="5906348" y="2127713"/>
                </a:lnTo>
                <a:cubicBezTo>
                  <a:pt x="5919807" y="2125192"/>
                  <a:pt x="5933601" y="2123344"/>
                  <a:pt x="5947396" y="2122000"/>
                </a:cubicBezTo>
                <a:lnTo>
                  <a:pt x="5977341" y="2029758"/>
                </a:lnTo>
                <a:cubicBezTo>
                  <a:pt x="5981020" y="2019510"/>
                  <a:pt x="5990836" y="2012749"/>
                  <a:pt x="6001734" y="2012956"/>
                </a:cubicBezTo>
                <a:close/>
                <a:moveTo>
                  <a:pt x="4880414" y="2000347"/>
                </a:moveTo>
                <a:lnTo>
                  <a:pt x="4880488" y="2000355"/>
                </a:lnTo>
                <a:lnTo>
                  <a:pt x="4880321" y="2000355"/>
                </a:lnTo>
                <a:close/>
                <a:moveTo>
                  <a:pt x="9090250" y="1977336"/>
                </a:moveTo>
                <a:cubicBezTo>
                  <a:pt x="9104187" y="1974830"/>
                  <a:pt x="9117518" y="1984083"/>
                  <a:pt x="9120027" y="1998002"/>
                </a:cubicBezTo>
                <a:cubicBezTo>
                  <a:pt x="9122535" y="2011921"/>
                  <a:pt x="9113272" y="2025236"/>
                  <a:pt x="9099335" y="2027741"/>
                </a:cubicBezTo>
                <a:lnTo>
                  <a:pt x="9079988" y="2031270"/>
                </a:lnTo>
                <a:cubicBezTo>
                  <a:pt x="9078467" y="2031324"/>
                  <a:pt x="9076944" y="2031211"/>
                  <a:pt x="9075446" y="2030934"/>
                </a:cubicBezTo>
                <a:cubicBezTo>
                  <a:pt x="9063281" y="2030837"/>
                  <a:pt x="9052869" y="2022194"/>
                  <a:pt x="9050548" y="2010267"/>
                </a:cubicBezTo>
                <a:cubicBezTo>
                  <a:pt x="9048007" y="1996582"/>
                  <a:pt x="9057054" y="1983429"/>
                  <a:pt x="9070758" y="1980891"/>
                </a:cubicBezTo>
                <a:cubicBezTo>
                  <a:pt x="9070807" y="1980882"/>
                  <a:pt x="9070855" y="1980873"/>
                  <a:pt x="9070904" y="1980864"/>
                </a:cubicBezTo>
                <a:close/>
                <a:moveTo>
                  <a:pt x="7477270" y="1934491"/>
                </a:moveTo>
                <a:cubicBezTo>
                  <a:pt x="7458765" y="1934491"/>
                  <a:pt x="7455737" y="1940539"/>
                  <a:pt x="7455737" y="1953981"/>
                </a:cubicBezTo>
                <a:cubicBezTo>
                  <a:pt x="7457467" y="1977822"/>
                  <a:pt x="7464972" y="2000886"/>
                  <a:pt x="7477606" y="2021188"/>
                </a:cubicBezTo>
                <a:cubicBezTo>
                  <a:pt x="7491305" y="1999315"/>
                  <a:pt x="7498644" y="1974068"/>
                  <a:pt x="7498803" y="1948268"/>
                </a:cubicBezTo>
                <a:cubicBezTo>
                  <a:pt x="7497963" y="1941548"/>
                  <a:pt x="7496953" y="1934491"/>
                  <a:pt x="7477270" y="1934491"/>
                </a:cubicBezTo>
                <a:close/>
                <a:moveTo>
                  <a:pt x="7856627" y="1933483"/>
                </a:moveTo>
                <a:cubicBezTo>
                  <a:pt x="7844179" y="1932281"/>
                  <a:pt x="7831710" y="1935558"/>
                  <a:pt x="7821467" y="1942724"/>
                </a:cubicBezTo>
                <a:cubicBezTo>
                  <a:pt x="7815781" y="1948419"/>
                  <a:pt x="7813049" y="1956419"/>
                  <a:pt x="7814065" y="1964398"/>
                </a:cubicBezTo>
                <a:cubicBezTo>
                  <a:pt x="7816188" y="1991403"/>
                  <a:pt x="7825288" y="2017397"/>
                  <a:pt x="7840477" y="2039838"/>
                </a:cubicBezTo>
                <a:cubicBezTo>
                  <a:pt x="7867562" y="2008251"/>
                  <a:pt x="7889600" y="1972631"/>
                  <a:pt x="7889600" y="1949108"/>
                </a:cubicBezTo>
                <a:cubicBezTo>
                  <a:pt x="7889600" y="1944068"/>
                  <a:pt x="7889600" y="1933483"/>
                  <a:pt x="7856627" y="1933483"/>
                </a:cubicBezTo>
                <a:close/>
                <a:moveTo>
                  <a:pt x="7664509" y="1933483"/>
                </a:moveTo>
                <a:cubicBezTo>
                  <a:pt x="7651518" y="1932136"/>
                  <a:pt x="7638435" y="1934961"/>
                  <a:pt x="7627162" y="1941548"/>
                </a:cubicBezTo>
                <a:cubicBezTo>
                  <a:pt x="7622907" y="1944923"/>
                  <a:pt x="7620736" y="1950280"/>
                  <a:pt x="7621443" y="1955661"/>
                </a:cubicBezTo>
                <a:cubicBezTo>
                  <a:pt x="7621443" y="1980696"/>
                  <a:pt x="7641798" y="2014468"/>
                  <a:pt x="7666696" y="2044207"/>
                </a:cubicBezTo>
                <a:cubicBezTo>
                  <a:pt x="7692771" y="2012787"/>
                  <a:pt x="7709594" y="1979352"/>
                  <a:pt x="7709594" y="1958013"/>
                </a:cubicBezTo>
                <a:cubicBezTo>
                  <a:pt x="7709594" y="1950621"/>
                  <a:pt x="7709594" y="1933483"/>
                  <a:pt x="7664509" y="1933483"/>
                </a:cubicBezTo>
                <a:close/>
                <a:moveTo>
                  <a:pt x="1030237" y="1908113"/>
                </a:moveTo>
                <a:lnTo>
                  <a:pt x="1039153" y="1908953"/>
                </a:lnTo>
                <a:cubicBezTo>
                  <a:pt x="1079014" y="1912653"/>
                  <a:pt x="1118443" y="1920078"/>
                  <a:pt x="1156915" y="1931131"/>
                </a:cubicBezTo>
                <a:lnTo>
                  <a:pt x="1164989" y="1933484"/>
                </a:lnTo>
                <a:cubicBezTo>
                  <a:pt x="1176646" y="1936668"/>
                  <a:pt x="1184406" y="1947659"/>
                  <a:pt x="1183494" y="1959694"/>
                </a:cubicBezTo>
                <a:lnTo>
                  <a:pt x="1174409" y="2094109"/>
                </a:lnTo>
                <a:cubicBezTo>
                  <a:pt x="1192840" y="2102010"/>
                  <a:pt x="1210763" y="2111045"/>
                  <a:pt x="1228074" y="2121160"/>
                </a:cubicBezTo>
                <a:lnTo>
                  <a:pt x="1324301" y="2030430"/>
                </a:lnTo>
                <a:cubicBezTo>
                  <a:pt x="1333231" y="2022002"/>
                  <a:pt x="1346939" y="2021222"/>
                  <a:pt x="1356769" y="2028582"/>
                </a:cubicBezTo>
                <a:lnTo>
                  <a:pt x="1363835" y="2033790"/>
                </a:lnTo>
                <a:cubicBezTo>
                  <a:pt x="1396633" y="2058330"/>
                  <a:pt x="1426997" y="2085955"/>
                  <a:pt x="1454511" y="2116288"/>
                </a:cubicBezTo>
                <a:lnTo>
                  <a:pt x="1460230" y="2122504"/>
                </a:lnTo>
                <a:cubicBezTo>
                  <a:pt x="1468304" y="2131464"/>
                  <a:pt x="1469005" y="2144843"/>
                  <a:pt x="1461913" y="2154596"/>
                </a:cubicBezTo>
                <a:lnTo>
                  <a:pt x="1382172" y="2261959"/>
                </a:lnTo>
                <a:cubicBezTo>
                  <a:pt x="1388060" y="2270192"/>
                  <a:pt x="1393275" y="2278761"/>
                  <a:pt x="1397987" y="2285650"/>
                </a:cubicBezTo>
                <a:cubicBezTo>
                  <a:pt x="1402696" y="2292539"/>
                  <a:pt x="1407911" y="2302452"/>
                  <a:pt x="1412453" y="2310349"/>
                </a:cubicBezTo>
                <a:lnTo>
                  <a:pt x="1544008" y="2285650"/>
                </a:lnTo>
                <a:cubicBezTo>
                  <a:pt x="1555847" y="2283567"/>
                  <a:pt x="1567540" y="2290001"/>
                  <a:pt x="1572103" y="2301108"/>
                </a:cubicBezTo>
                <a:lnTo>
                  <a:pt x="1575299" y="2309005"/>
                </a:lnTo>
                <a:cubicBezTo>
                  <a:pt x="1590144" y="2346736"/>
                  <a:pt x="1601409" y="2385775"/>
                  <a:pt x="1608945" y="2425610"/>
                </a:cubicBezTo>
                <a:lnTo>
                  <a:pt x="1610627" y="2434346"/>
                </a:lnTo>
                <a:cubicBezTo>
                  <a:pt x="1612983" y="2446395"/>
                  <a:pt x="1606305" y="2458386"/>
                  <a:pt x="1594813" y="2462741"/>
                </a:cubicBezTo>
                <a:lnTo>
                  <a:pt x="1470997" y="2509452"/>
                </a:lnTo>
                <a:cubicBezTo>
                  <a:pt x="1472175" y="2529428"/>
                  <a:pt x="1472175" y="2549457"/>
                  <a:pt x="1470997" y="2569434"/>
                </a:cubicBezTo>
                <a:lnTo>
                  <a:pt x="1596159" y="2619840"/>
                </a:lnTo>
                <a:cubicBezTo>
                  <a:pt x="1607184" y="2624319"/>
                  <a:pt x="1613617" y="2635842"/>
                  <a:pt x="1611636" y="2647563"/>
                </a:cubicBezTo>
                <a:lnTo>
                  <a:pt x="1610122" y="2655964"/>
                </a:lnTo>
                <a:lnTo>
                  <a:pt x="1608040" y="2663544"/>
                </a:lnTo>
                <a:lnTo>
                  <a:pt x="1557542" y="2663544"/>
                </a:lnTo>
                <a:lnTo>
                  <a:pt x="1559149" y="2657644"/>
                </a:lnTo>
                <a:lnTo>
                  <a:pt x="1436005" y="2607238"/>
                </a:lnTo>
                <a:cubicBezTo>
                  <a:pt x="1425706" y="2603121"/>
                  <a:pt x="1419342" y="2592732"/>
                  <a:pt x="1420360" y="2581700"/>
                </a:cubicBezTo>
                <a:cubicBezTo>
                  <a:pt x="1422858" y="2552325"/>
                  <a:pt x="1422407" y="2522775"/>
                  <a:pt x="1419014" y="2493489"/>
                </a:cubicBezTo>
                <a:cubicBezTo>
                  <a:pt x="1418755" y="2482589"/>
                  <a:pt x="1425543" y="2472758"/>
                  <a:pt x="1435837" y="2469126"/>
                </a:cubicBezTo>
                <a:lnTo>
                  <a:pt x="1557635" y="2423089"/>
                </a:lnTo>
                <a:cubicBezTo>
                  <a:pt x="1551577" y="2394490"/>
                  <a:pt x="1543309" y="2366403"/>
                  <a:pt x="1532905" y="2339080"/>
                </a:cubicBezTo>
                <a:lnTo>
                  <a:pt x="1403537" y="2363275"/>
                </a:lnTo>
                <a:cubicBezTo>
                  <a:pt x="1392435" y="2365287"/>
                  <a:pt x="1381334" y="2359743"/>
                  <a:pt x="1376285" y="2349665"/>
                </a:cubicBezTo>
                <a:cubicBezTo>
                  <a:pt x="1369723" y="2336392"/>
                  <a:pt x="1362826" y="2324294"/>
                  <a:pt x="1355424" y="2312365"/>
                </a:cubicBezTo>
                <a:cubicBezTo>
                  <a:pt x="1348022" y="2300436"/>
                  <a:pt x="1340619" y="2290019"/>
                  <a:pt x="1330862" y="2277081"/>
                </a:cubicBezTo>
                <a:cubicBezTo>
                  <a:pt x="1324076" y="2268139"/>
                  <a:pt x="1324076" y="2255780"/>
                  <a:pt x="1330862" y="2246838"/>
                </a:cubicBezTo>
                <a:lnTo>
                  <a:pt x="1409257" y="2141154"/>
                </a:lnTo>
                <a:cubicBezTo>
                  <a:pt x="1388976" y="2120142"/>
                  <a:pt x="1367219" y="2100602"/>
                  <a:pt x="1344152" y="2082684"/>
                </a:cubicBezTo>
                <a:lnTo>
                  <a:pt x="1249439" y="2172070"/>
                </a:lnTo>
                <a:cubicBezTo>
                  <a:pt x="1240977" y="2179952"/>
                  <a:pt x="1228251" y="2181127"/>
                  <a:pt x="1218486" y="2174926"/>
                </a:cubicBezTo>
                <a:cubicBezTo>
                  <a:pt x="1193594" y="2159036"/>
                  <a:pt x="1167159" y="2145695"/>
                  <a:pt x="1139587" y="2135106"/>
                </a:cubicBezTo>
                <a:cubicBezTo>
                  <a:pt x="1128949" y="2131430"/>
                  <a:pt x="1122070" y="2121123"/>
                  <a:pt x="1122764" y="2109903"/>
                </a:cubicBezTo>
                <a:lnTo>
                  <a:pt x="1133027" y="1976832"/>
                </a:lnTo>
                <a:cubicBezTo>
                  <a:pt x="1105421" y="1969253"/>
                  <a:pt x="1077311" y="1963638"/>
                  <a:pt x="1048911" y="1960030"/>
                </a:cubicBezTo>
                <a:lnTo>
                  <a:pt x="1017789" y="2085036"/>
                </a:lnTo>
                <a:cubicBezTo>
                  <a:pt x="1014955" y="2096495"/>
                  <a:pt x="1004538" y="2104456"/>
                  <a:pt x="992722" y="2104190"/>
                </a:cubicBezTo>
                <a:cubicBezTo>
                  <a:pt x="960679" y="2103359"/>
                  <a:pt x="928640" y="2106007"/>
                  <a:pt x="897169" y="2112087"/>
                </a:cubicBezTo>
                <a:cubicBezTo>
                  <a:pt x="886415" y="2114116"/>
                  <a:pt x="875568" y="2109038"/>
                  <a:pt x="870250" y="2099486"/>
                </a:cubicBezTo>
                <a:lnTo>
                  <a:pt x="805987" y="1982881"/>
                </a:lnTo>
                <a:cubicBezTo>
                  <a:pt x="779147" y="1991230"/>
                  <a:pt x="752948" y="2001506"/>
                  <a:pt x="727592" y="2013628"/>
                </a:cubicBezTo>
                <a:lnTo>
                  <a:pt x="768808" y="2135106"/>
                </a:lnTo>
                <a:cubicBezTo>
                  <a:pt x="772746" y="2146396"/>
                  <a:pt x="768083" y="2158886"/>
                  <a:pt x="757705" y="2164845"/>
                </a:cubicBezTo>
                <a:lnTo>
                  <a:pt x="747275" y="2171230"/>
                </a:lnTo>
                <a:cubicBezTo>
                  <a:pt x="720786" y="2187772"/>
                  <a:pt x="696141" y="2207091"/>
                  <a:pt x="673759" y="2228860"/>
                </a:cubicBezTo>
                <a:cubicBezTo>
                  <a:pt x="665808" y="2236473"/>
                  <a:pt x="653852" y="2238101"/>
                  <a:pt x="644150" y="2232892"/>
                </a:cubicBezTo>
                <a:lnTo>
                  <a:pt x="526390" y="2169549"/>
                </a:lnTo>
                <a:cubicBezTo>
                  <a:pt x="509052" y="2190583"/>
                  <a:pt x="493147" y="2212755"/>
                  <a:pt x="478781" y="2235917"/>
                </a:cubicBezTo>
                <a:lnTo>
                  <a:pt x="579719" y="2315894"/>
                </a:lnTo>
                <a:cubicBezTo>
                  <a:pt x="589110" y="2323309"/>
                  <a:pt x="591990" y="2336293"/>
                  <a:pt x="586616" y="2346977"/>
                </a:cubicBezTo>
                <a:cubicBezTo>
                  <a:pt x="569333" y="2381185"/>
                  <a:pt x="556607" y="2417505"/>
                  <a:pt x="548765" y="2455013"/>
                </a:cubicBezTo>
                <a:cubicBezTo>
                  <a:pt x="546432" y="2465947"/>
                  <a:pt x="537208" y="2474068"/>
                  <a:pt x="526054" y="2475007"/>
                </a:cubicBezTo>
                <a:lnTo>
                  <a:pt x="392816" y="2485928"/>
                </a:lnTo>
                <a:cubicBezTo>
                  <a:pt x="390097" y="2512383"/>
                  <a:pt x="389142" y="2538989"/>
                  <a:pt x="389956" y="2565570"/>
                </a:cubicBezTo>
                <a:lnTo>
                  <a:pt x="518483" y="2578507"/>
                </a:lnTo>
                <a:cubicBezTo>
                  <a:pt x="530226" y="2579677"/>
                  <a:pt x="539589" y="2588819"/>
                  <a:pt x="541026" y="2600518"/>
                </a:cubicBezTo>
                <a:lnTo>
                  <a:pt x="557763" y="2663544"/>
                </a:lnTo>
                <a:lnTo>
                  <a:pt x="504136" y="2663544"/>
                </a:lnTo>
                <a:lnTo>
                  <a:pt x="493754" y="2626392"/>
                </a:lnTo>
                <a:lnTo>
                  <a:pt x="363208" y="2613119"/>
                </a:lnTo>
                <a:cubicBezTo>
                  <a:pt x="350858" y="2611886"/>
                  <a:pt x="341271" y="2601811"/>
                  <a:pt x="340666" y="2589428"/>
                </a:cubicBezTo>
                <a:lnTo>
                  <a:pt x="340666" y="2580524"/>
                </a:lnTo>
                <a:cubicBezTo>
                  <a:pt x="338646" y="2542787"/>
                  <a:pt x="339997" y="2504945"/>
                  <a:pt x="344704" y="2467446"/>
                </a:cubicBezTo>
                <a:lnTo>
                  <a:pt x="345712" y="2459045"/>
                </a:lnTo>
                <a:cubicBezTo>
                  <a:pt x="347181" y="2447140"/>
                  <a:pt x="356795" y="2437889"/>
                  <a:pt x="368760" y="2436866"/>
                </a:cubicBezTo>
                <a:lnTo>
                  <a:pt x="503343" y="2426786"/>
                </a:lnTo>
                <a:cubicBezTo>
                  <a:pt x="510416" y="2397964"/>
                  <a:pt x="520102" y="2369845"/>
                  <a:pt x="532278" y="2342776"/>
                </a:cubicBezTo>
                <a:lnTo>
                  <a:pt x="430164" y="2261623"/>
                </a:lnTo>
                <a:cubicBezTo>
                  <a:pt x="420358" y="2253818"/>
                  <a:pt x="417780" y="2240007"/>
                  <a:pt x="424107" y="2229196"/>
                </a:cubicBezTo>
                <a:lnTo>
                  <a:pt x="428650" y="2221467"/>
                </a:lnTo>
                <a:cubicBezTo>
                  <a:pt x="448224" y="2188267"/>
                  <a:pt x="470746" y="2156889"/>
                  <a:pt x="495942" y="2127713"/>
                </a:cubicBezTo>
                <a:lnTo>
                  <a:pt x="501324" y="2121328"/>
                </a:lnTo>
                <a:cubicBezTo>
                  <a:pt x="509088" y="2112271"/>
                  <a:pt x="522145" y="2109888"/>
                  <a:pt x="532615" y="2115616"/>
                </a:cubicBezTo>
                <a:lnTo>
                  <a:pt x="651721" y="2179966"/>
                </a:lnTo>
                <a:cubicBezTo>
                  <a:pt x="670998" y="2162771"/>
                  <a:pt x="691584" y="2147098"/>
                  <a:pt x="713293" y="2133089"/>
                </a:cubicBezTo>
                <a:lnTo>
                  <a:pt x="671235" y="2009932"/>
                </a:lnTo>
                <a:cubicBezTo>
                  <a:pt x="667141" y="1998020"/>
                  <a:pt x="672545" y="1984925"/>
                  <a:pt x="683852" y="1979352"/>
                </a:cubicBezTo>
                <a:lnTo>
                  <a:pt x="691927" y="1975152"/>
                </a:lnTo>
                <a:cubicBezTo>
                  <a:pt x="727123" y="1957248"/>
                  <a:pt x="763896" y="1942624"/>
                  <a:pt x="801781" y="1931467"/>
                </a:cubicBezTo>
                <a:lnTo>
                  <a:pt x="809856" y="1929115"/>
                </a:lnTo>
                <a:cubicBezTo>
                  <a:pt x="821200" y="1925788"/>
                  <a:pt x="833329" y="1930830"/>
                  <a:pt x="838960" y="1941212"/>
                </a:cubicBezTo>
                <a:lnTo>
                  <a:pt x="904403" y="2059665"/>
                </a:lnTo>
                <a:cubicBezTo>
                  <a:pt x="926680" y="2056270"/>
                  <a:pt x="949161" y="2054362"/>
                  <a:pt x="971693" y="2053953"/>
                </a:cubicBezTo>
                <a:lnTo>
                  <a:pt x="1003321" y="1927099"/>
                </a:lnTo>
                <a:cubicBezTo>
                  <a:pt x="1006282" y="1914941"/>
                  <a:pt x="1017775" y="1906834"/>
                  <a:pt x="1030237" y="1908113"/>
                </a:cubicBezTo>
                <a:close/>
                <a:moveTo>
                  <a:pt x="7664173" y="1882741"/>
                </a:moveTo>
                <a:cubicBezTo>
                  <a:pt x="7688976" y="1881214"/>
                  <a:pt x="7713572" y="1888080"/>
                  <a:pt x="7733988" y="1902231"/>
                </a:cubicBezTo>
                <a:cubicBezTo>
                  <a:pt x="7750972" y="1915523"/>
                  <a:pt x="7760544" y="1936143"/>
                  <a:pt x="7759727" y="1957677"/>
                </a:cubicBezTo>
                <a:cubicBezTo>
                  <a:pt x="7759727" y="1994809"/>
                  <a:pt x="7735333" y="2041686"/>
                  <a:pt x="7701688" y="2080499"/>
                </a:cubicBezTo>
                <a:cubicBezTo>
                  <a:pt x="7714498" y="2094611"/>
                  <a:pt x="7730890" y="2105002"/>
                  <a:pt x="7749128" y="2110574"/>
                </a:cubicBezTo>
                <a:cubicBezTo>
                  <a:pt x="7760736" y="2110574"/>
                  <a:pt x="7781933" y="2096461"/>
                  <a:pt x="7804476" y="2076130"/>
                </a:cubicBezTo>
                <a:cubicBezTo>
                  <a:pt x="7780941" y="2043132"/>
                  <a:pt x="7766707" y="2004429"/>
                  <a:pt x="7763259" y="1964062"/>
                </a:cubicBezTo>
                <a:cubicBezTo>
                  <a:pt x="7762409" y="1942061"/>
                  <a:pt x="7770973" y="1920738"/>
                  <a:pt x="7786811" y="1905424"/>
                </a:cubicBezTo>
                <a:cubicBezTo>
                  <a:pt x="7806188" y="1889219"/>
                  <a:pt x="7831072" y="1881096"/>
                  <a:pt x="7856290" y="1882741"/>
                </a:cubicBezTo>
                <a:cubicBezTo>
                  <a:pt x="7933675" y="1882741"/>
                  <a:pt x="7940405" y="1933147"/>
                  <a:pt x="7940405" y="1948772"/>
                </a:cubicBezTo>
                <a:cubicBezTo>
                  <a:pt x="7940405" y="1998170"/>
                  <a:pt x="7894142" y="2055464"/>
                  <a:pt x="7871263" y="2080667"/>
                </a:cubicBezTo>
                <a:lnTo>
                  <a:pt x="7889265" y="2097416"/>
                </a:lnTo>
                <a:lnTo>
                  <a:pt x="7903793" y="2067461"/>
                </a:lnTo>
                <a:cubicBezTo>
                  <a:pt x="7908291" y="2058994"/>
                  <a:pt x="7911186" y="2054224"/>
                  <a:pt x="7911975" y="2052944"/>
                </a:cubicBezTo>
                <a:cubicBezTo>
                  <a:pt x="7919315" y="2041066"/>
                  <a:pt x="7934906" y="2037380"/>
                  <a:pt x="7946799" y="2044711"/>
                </a:cubicBezTo>
                <a:cubicBezTo>
                  <a:pt x="7958691" y="2052042"/>
                  <a:pt x="7962382" y="2067613"/>
                  <a:pt x="7955042" y="2079491"/>
                </a:cubicBezTo>
                <a:cubicBezTo>
                  <a:pt x="7954845" y="2079786"/>
                  <a:pt x="7952504" y="2083665"/>
                  <a:pt x="7948524" y="2091297"/>
                </a:cubicBezTo>
                <a:lnTo>
                  <a:pt x="7933429" y="2122989"/>
                </a:lnTo>
                <a:lnTo>
                  <a:pt x="7945631" y="2128037"/>
                </a:lnTo>
                <a:cubicBezTo>
                  <a:pt x="7950197" y="2132597"/>
                  <a:pt x="7953022" y="2138898"/>
                  <a:pt x="7953022" y="2145858"/>
                </a:cubicBezTo>
                <a:cubicBezTo>
                  <a:pt x="7953022" y="2159777"/>
                  <a:pt x="7941724" y="2171061"/>
                  <a:pt x="7927787" y="2171061"/>
                </a:cubicBezTo>
                <a:lnTo>
                  <a:pt x="7927451" y="2171397"/>
                </a:lnTo>
                <a:lnTo>
                  <a:pt x="7914769" y="2169131"/>
                </a:lnTo>
                <a:lnTo>
                  <a:pt x="7909021" y="2183499"/>
                </a:lnTo>
                <a:cubicBezTo>
                  <a:pt x="7877094" y="2270982"/>
                  <a:pt x="7836330" y="2416043"/>
                  <a:pt x="7813371" y="2627664"/>
                </a:cubicBezTo>
                <a:lnTo>
                  <a:pt x="7810191" y="2663544"/>
                </a:lnTo>
                <a:lnTo>
                  <a:pt x="7759293" y="2663544"/>
                </a:lnTo>
                <a:lnTo>
                  <a:pt x="7763213" y="2619082"/>
                </a:lnTo>
                <a:cubicBezTo>
                  <a:pt x="7786611" y="2402528"/>
                  <a:pt x="7828283" y="2254521"/>
                  <a:pt x="7861614" y="2164255"/>
                </a:cubicBezTo>
                <a:lnTo>
                  <a:pt x="7869186" y="2145591"/>
                </a:lnTo>
                <a:lnTo>
                  <a:pt x="7835261" y="2116287"/>
                </a:lnTo>
                <a:cubicBezTo>
                  <a:pt x="7810364" y="2137961"/>
                  <a:pt x="7777223" y="2161316"/>
                  <a:pt x="7749465" y="2161316"/>
                </a:cubicBezTo>
                <a:cubicBezTo>
                  <a:pt x="7726922" y="2161316"/>
                  <a:pt x="7695799" y="2143338"/>
                  <a:pt x="7665350" y="2116791"/>
                </a:cubicBezTo>
                <a:cubicBezTo>
                  <a:pt x="7634228" y="2143338"/>
                  <a:pt x="7600582" y="2161316"/>
                  <a:pt x="7572656" y="2161316"/>
                </a:cubicBezTo>
                <a:cubicBezTo>
                  <a:pt x="7541870" y="2161316"/>
                  <a:pt x="7507888" y="2139137"/>
                  <a:pt x="7478448" y="2107718"/>
                </a:cubicBezTo>
                <a:lnTo>
                  <a:pt x="7474111" y="2111712"/>
                </a:lnTo>
                <a:lnTo>
                  <a:pt x="7495453" y="2164255"/>
                </a:lnTo>
                <a:cubicBezTo>
                  <a:pt x="7528816" y="2254521"/>
                  <a:pt x="7570498" y="2402528"/>
                  <a:pt x="7593899" y="2619082"/>
                </a:cubicBezTo>
                <a:lnTo>
                  <a:pt x="7597819" y="2663544"/>
                </a:lnTo>
                <a:lnTo>
                  <a:pt x="7546924" y="2663544"/>
                </a:lnTo>
                <a:lnTo>
                  <a:pt x="7543744" y="2627664"/>
                </a:lnTo>
                <a:cubicBezTo>
                  <a:pt x="7520785" y="2416043"/>
                  <a:pt x="7480021" y="2270982"/>
                  <a:pt x="7448093" y="2183499"/>
                </a:cubicBezTo>
                <a:lnTo>
                  <a:pt x="7431973" y="2143205"/>
                </a:lnTo>
                <a:lnTo>
                  <a:pt x="7413343" y="2150058"/>
                </a:lnTo>
                <a:cubicBezTo>
                  <a:pt x="7399407" y="2150337"/>
                  <a:pt x="7387883" y="2139279"/>
                  <a:pt x="7387604" y="2125360"/>
                </a:cubicBezTo>
                <a:cubicBezTo>
                  <a:pt x="7387326" y="2111440"/>
                  <a:pt x="7398397" y="2099931"/>
                  <a:pt x="7412334" y="2099653"/>
                </a:cubicBezTo>
                <a:lnTo>
                  <a:pt x="7412496" y="2099497"/>
                </a:lnTo>
                <a:lnTo>
                  <a:pt x="7408590" y="2091297"/>
                </a:lnTo>
                <a:cubicBezTo>
                  <a:pt x="7404610" y="2083665"/>
                  <a:pt x="7402269" y="2079786"/>
                  <a:pt x="7402072" y="2079491"/>
                </a:cubicBezTo>
                <a:cubicBezTo>
                  <a:pt x="7394887" y="2067589"/>
                  <a:pt x="7398550" y="2052133"/>
                  <a:pt x="7410315" y="2044711"/>
                </a:cubicBezTo>
                <a:cubicBezTo>
                  <a:pt x="7416191" y="2041057"/>
                  <a:pt x="7422994" y="2040129"/>
                  <a:pt x="7429242" y="2041581"/>
                </a:cubicBezTo>
                <a:lnTo>
                  <a:pt x="7434017" y="2044995"/>
                </a:lnTo>
                <a:lnTo>
                  <a:pt x="7417229" y="2013563"/>
                </a:lnTo>
                <a:cubicBezTo>
                  <a:pt x="7410182" y="1994482"/>
                  <a:pt x="7405736" y="1974443"/>
                  <a:pt x="7404091" y="1953981"/>
                </a:cubicBezTo>
                <a:cubicBezTo>
                  <a:pt x="7402992" y="1935496"/>
                  <a:pt x="7409354" y="1917341"/>
                  <a:pt x="7421755" y="1903575"/>
                </a:cubicBezTo>
                <a:cubicBezTo>
                  <a:pt x="7436176" y="1889432"/>
                  <a:pt x="7455917" y="1882047"/>
                  <a:pt x="7476093" y="1883245"/>
                </a:cubicBezTo>
                <a:cubicBezTo>
                  <a:pt x="7496260" y="1882015"/>
                  <a:pt x="7516024" y="1889265"/>
                  <a:pt x="7530599" y="1903239"/>
                </a:cubicBezTo>
                <a:cubicBezTo>
                  <a:pt x="7542830" y="1916647"/>
                  <a:pt x="7549242" y="1934349"/>
                  <a:pt x="7548431" y="1952469"/>
                </a:cubicBezTo>
                <a:cubicBezTo>
                  <a:pt x="7544865" y="1992960"/>
                  <a:pt x="7531280" y="2031932"/>
                  <a:pt x="7508897" y="2065881"/>
                </a:cubicBezTo>
                <a:cubicBezTo>
                  <a:pt x="7530767" y="2091756"/>
                  <a:pt x="7554992" y="2110574"/>
                  <a:pt x="7572992" y="2110574"/>
                </a:cubicBezTo>
                <a:cubicBezTo>
                  <a:pt x="7594725" y="2106384"/>
                  <a:pt x="7614705" y="2095792"/>
                  <a:pt x="7630359" y="2080163"/>
                </a:cubicBezTo>
                <a:cubicBezTo>
                  <a:pt x="7596713" y="2040510"/>
                  <a:pt x="7570638" y="1992961"/>
                  <a:pt x="7570638" y="1955325"/>
                </a:cubicBezTo>
                <a:cubicBezTo>
                  <a:pt x="7569872" y="1934255"/>
                  <a:pt x="7579331" y="1914109"/>
                  <a:pt x="7596040" y="1901223"/>
                </a:cubicBezTo>
                <a:cubicBezTo>
                  <a:pt x="7616059" y="1887661"/>
                  <a:pt x="7640036" y="1881157"/>
                  <a:pt x="7664173" y="1882741"/>
                </a:cubicBezTo>
                <a:close/>
                <a:moveTo>
                  <a:pt x="491230" y="1804445"/>
                </a:moveTo>
                <a:cubicBezTo>
                  <a:pt x="505166" y="1804445"/>
                  <a:pt x="516464" y="1815729"/>
                  <a:pt x="516464" y="1829648"/>
                </a:cubicBezTo>
                <a:lnTo>
                  <a:pt x="516464" y="1975657"/>
                </a:lnTo>
                <a:cubicBezTo>
                  <a:pt x="516464" y="1989576"/>
                  <a:pt x="505166" y="2000860"/>
                  <a:pt x="491230" y="2000860"/>
                </a:cubicBezTo>
                <a:cubicBezTo>
                  <a:pt x="477292" y="2000860"/>
                  <a:pt x="465994" y="1989576"/>
                  <a:pt x="465994" y="1975657"/>
                </a:cubicBezTo>
                <a:lnTo>
                  <a:pt x="465994" y="1829648"/>
                </a:lnTo>
                <a:cubicBezTo>
                  <a:pt x="465994" y="1815729"/>
                  <a:pt x="477292" y="1804445"/>
                  <a:pt x="491230" y="1804445"/>
                </a:cubicBezTo>
                <a:close/>
                <a:moveTo>
                  <a:pt x="2882580" y="1801207"/>
                </a:moveTo>
                <a:cubicBezTo>
                  <a:pt x="3127005" y="1786739"/>
                  <a:pt x="3374030" y="1889845"/>
                  <a:pt x="3534067" y="2098645"/>
                </a:cubicBezTo>
                <a:cubicBezTo>
                  <a:pt x="3662098" y="2265685"/>
                  <a:pt x="3710217" y="2468741"/>
                  <a:pt x="3684516" y="2662005"/>
                </a:cubicBezTo>
                <a:lnTo>
                  <a:pt x="3684159" y="2663544"/>
                </a:lnTo>
                <a:lnTo>
                  <a:pt x="3629214" y="2663544"/>
                </a:lnTo>
                <a:lnTo>
                  <a:pt x="3630522" y="2657939"/>
                </a:lnTo>
                <a:cubicBezTo>
                  <a:pt x="3654706" y="2478051"/>
                  <a:pt x="3610179" y="2288949"/>
                  <a:pt x="3491209" y="2133271"/>
                </a:cubicBezTo>
                <a:cubicBezTo>
                  <a:pt x="3342497" y="1938673"/>
                  <a:pt x="3112665" y="1842357"/>
                  <a:pt x="2885093" y="1855503"/>
                </a:cubicBezTo>
                <a:cubicBezTo>
                  <a:pt x="2748550" y="1863390"/>
                  <a:pt x="2612820" y="1910684"/>
                  <a:pt x="2495914" y="1999800"/>
                </a:cubicBezTo>
                <a:cubicBezTo>
                  <a:pt x="2474254" y="2016312"/>
                  <a:pt x="2453560" y="2034057"/>
                  <a:pt x="2433941" y="2052944"/>
                </a:cubicBezTo>
                <a:cubicBezTo>
                  <a:pt x="2271608" y="2209251"/>
                  <a:pt x="2198747" y="2426016"/>
                  <a:pt x="2220418" y="2636503"/>
                </a:cubicBezTo>
                <a:lnTo>
                  <a:pt x="2225694" y="2663544"/>
                </a:lnTo>
                <a:lnTo>
                  <a:pt x="2175789" y="2663544"/>
                </a:lnTo>
                <a:lnTo>
                  <a:pt x="2166955" y="2607473"/>
                </a:lnTo>
                <a:cubicBezTo>
                  <a:pt x="2152469" y="2363352"/>
                  <a:pt x="2255704" y="2116638"/>
                  <a:pt x="2464764" y="1956800"/>
                </a:cubicBezTo>
                <a:cubicBezTo>
                  <a:pt x="2590202" y="1860897"/>
                  <a:pt x="2735924" y="1809889"/>
                  <a:pt x="2882580" y="1801207"/>
                </a:cubicBezTo>
                <a:close/>
                <a:moveTo>
                  <a:pt x="558352" y="1737405"/>
                </a:moveTo>
                <a:lnTo>
                  <a:pt x="704712" y="1737405"/>
                </a:lnTo>
                <a:cubicBezTo>
                  <a:pt x="718648" y="1737405"/>
                  <a:pt x="729946" y="1748689"/>
                  <a:pt x="729946" y="1762608"/>
                </a:cubicBezTo>
                <a:cubicBezTo>
                  <a:pt x="729946" y="1776527"/>
                  <a:pt x="718648" y="1787811"/>
                  <a:pt x="704712" y="1787811"/>
                </a:cubicBezTo>
                <a:lnTo>
                  <a:pt x="558352" y="1787811"/>
                </a:lnTo>
                <a:cubicBezTo>
                  <a:pt x="544415" y="1787811"/>
                  <a:pt x="533117" y="1776527"/>
                  <a:pt x="533117" y="1762608"/>
                </a:cubicBezTo>
                <a:cubicBezTo>
                  <a:pt x="533117" y="1748689"/>
                  <a:pt x="544415" y="1737405"/>
                  <a:pt x="558352" y="1737405"/>
                </a:cubicBezTo>
                <a:close/>
                <a:moveTo>
                  <a:pt x="277747" y="1737405"/>
                </a:moveTo>
                <a:lnTo>
                  <a:pt x="424107" y="1737405"/>
                </a:lnTo>
                <a:cubicBezTo>
                  <a:pt x="438043" y="1737405"/>
                  <a:pt x="449341" y="1748689"/>
                  <a:pt x="449341" y="1762608"/>
                </a:cubicBezTo>
                <a:cubicBezTo>
                  <a:pt x="449341" y="1776527"/>
                  <a:pt x="438043" y="1787811"/>
                  <a:pt x="424107" y="1787811"/>
                </a:cubicBezTo>
                <a:lnTo>
                  <a:pt x="277747" y="1787811"/>
                </a:lnTo>
                <a:cubicBezTo>
                  <a:pt x="263810" y="1787811"/>
                  <a:pt x="252512" y="1776527"/>
                  <a:pt x="252512" y="1762608"/>
                </a:cubicBezTo>
                <a:cubicBezTo>
                  <a:pt x="252512" y="1748689"/>
                  <a:pt x="263810" y="1737405"/>
                  <a:pt x="277747" y="1737405"/>
                </a:cubicBezTo>
                <a:close/>
                <a:moveTo>
                  <a:pt x="2923572" y="1693216"/>
                </a:moveTo>
                <a:cubicBezTo>
                  <a:pt x="3407170" y="1693054"/>
                  <a:pt x="3799335" y="2084466"/>
                  <a:pt x="3799497" y="2567459"/>
                </a:cubicBezTo>
                <a:lnTo>
                  <a:pt x="3788350" y="2663544"/>
                </a:lnTo>
                <a:lnTo>
                  <a:pt x="3742070" y="2663544"/>
                </a:lnTo>
                <a:lnTo>
                  <a:pt x="3747603" y="2519598"/>
                </a:lnTo>
                <a:cubicBezTo>
                  <a:pt x="3738494" y="2361058"/>
                  <a:pt x="3683517" y="2203443"/>
                  <a:pt x="3579849" y="2067662"/>
                </a:cubicBezTo>
                <a:cubicBezTo>
                  <a:pt x="3423429" y="1862785"/>
                  <a:pt x="3180107" y="1742719"/>
                  <a:pt x="2922139" y="1743118"/>
                </a:cubicBezTo>
                <a:cubicBezTo>
                  <a:pt x="2741526" y="1742438"/>
                  <a:pt x="2565774" y="1801520"/>
                  <a:pt x="2422332" y="1911136"/>
                </a:cubicBezTo>
                <a:cubicBezTo>
                  <a:pt x="2195747" y="2083699"/>
                  <a:pt x="2083515" y="2350499"/>
                  <a:pt x="2098697" y="2614731"/>
                </a:cubicBezTo>
                <a:lnTo>
                  <a:pt x="2106293" y="2663544"/>
                </a:lnTo>
                <a:lnTo>
                  <a:pt x="2057905" y="2663544"/>
                </a:lnTo>
                <a:lnTo>
                  <a:pt x="2048233" y="2568046"/>
                </a:lnTo>
                <a:cubicBezTo>
                  <a:pt x="2048072" y="2085053"/>
                  <a:pt x="2439973" y="1693379"/>
                  <a:pt x="2923572" y="1693216"/>
                </a:cubicBezTo>
                <a:close/>
                <a:moveTo>
                  <a:pt x="1411290" y="1622210"/>
                </a:moveTo>
                <a:cubicBezTo>
                  <a:pt x="1419488" y="1621880"/>
                  <a:pt x="1427702" y="1622251"/>
                  <a:pt x="1435837" y="1623321"/>
                </a:cubicBezTo>
                <a:cubicBezTo>
                  <a:pt x="1449773" y="1624574"/>
                  <a:pt x="1460054" y="1636873"/>
                  <a:pt x="1458800" y="1650792"/>
                </a:cubicBezTo>
                <a:cubicBezTo>
                  <a:pt x="1457545" y="1664711"/>
                  <a:pt x="1445232" y="1674979"/>
                  <a:pt x="1431294" y="1673726"/>
                </a:cubicBezTo>
                <a:cubicBezTo>
                  <a:pt x="1380057" y="1668831"/>
                  <a:pt x="1334547" y="1706348"/>
                  <a:pt x="1329645" y="1757523"/>
                </a:cubicBezTo>
                <a:cubicBezTo>
                  <a:pt x="1324745" y="1808697"/>
                  <a:pt x="1362308" y="1854150"/>
                  <a:pt x="1413547" y="1859045"/>
                </a:cubicBezTo>
                <a:cubicBezTo>
                  <a:pt x="1420859" y="1859743"/>
                  <a:pt x="1428227" y="1859576"/>
                  <a:pt x="1435500" y="1858547"/>
                </a:cubicBezTo>
                <a:cubicBezTo>
                  <a:pt x="1460063" y="1855400"/>
                  <a:pt x="1482320" y="1842499"/>
                  <a:pt x="1497241" y="1822759"/>
                </a:cubicBezTo>
                <a:cubicBezTo>
                  <a:pt x="1516081" y="1797930"/>
                  <a:pt x="1521315" y="1765365"/>
                  <a:pt x="1511203" y="1735893"/>
                </a:cubicBezTo>
                <a:cubicBezTo>
                  <a:pt x="1506558" y="1722763"/>
                  <a:pt x="1513450" y="1708357"/>
                  <a:pt x="1526597" y="1703718"/>
                </a:cubicBezTo>
                <a:cubicBezTo>
                  <a:pt x="1539743" y="1699078"/>
                  <a:pt x="1554167" y="1705961"/>
                  <a:pt x="1558812" y="1719091"/>
                </a:cubicBezTo>
                <a:cubicBezTo>
                  <a:pt x="1584735" y="1793891"/>
                  <a:pt x="1545036" y="1875516"/>
                  <a:pt x="1470142" y="1901405"/>
                </a:cubicBezTo>
                <a:cubicBezTo>
                  <a:pt x="1454942" y="1906660"/>
                  <a:pt x="1438967" y="1909324"/>
                  <a:pt x="1422884" y="1909288"/>
                </a:cubicBezTo>
                <a:lnTo>
                  <a:pt x="1422884" y="1908952"/>
                </a:lnTo>
                <a:cubicBezTo>
                  <a:pt x="1343602" y="1912150"/>
                  <a:pt x="1276737" y="1850552"/>
                  <a:pt x="1273536" y="1771371"/>
                </a:cubicBezTo>
                <a:cubicBezTo>
                  <a:pt x="1270335" y="1692189"/>
                  <a:pt x="1332009" y="1625408"/>
                  <a:pt x="1411290" y="1622210"/>
                </a:cubicBezTo>
                <a:close/>
                <a:moveTo>
                  <a:pt x="8779723" y="1620720"/>
                </a:moveTo>
                <a:cubicBezTo>
                  <a:pt x="8786022" y="1622141"/>
                  <a:pt x="8791778" y="1625963"/>
                  <a:pt x="8795498" y="1631848"/>
                </a:cubicBezTo>
                <a:cubicBezTo>
                  <a:pt x="8802940" y="1643617"/>
                  <a:pt x="8799419" y="1659182"/>
                  <a:pt x="8787634" y="1666614"/>
                </a:cubicBezTo>
                <a:cubicBezTo>
                  <a:pt x="8786706" y="1667199"/>
                  <a:pt x="8785742" y="1667723"/>
                  <a:pt x="8784746" y="1668182"/>
                </a:cubicBezTo>
                <a:lnTo>
                  <a:pt x="8607097" y="1763449"/>
                </a:lnTo>
                <a:cubicBezTo>
                  <a:pt x="8603481" y="1765643"/>
                  <a:pt x="8599378" y="1766912"/>
                  <a:pt x="8595152" y="1767145"/>
                </a:cubicBezTo>
                <a:cubicBezTo>
                  <a:pt x="8581216" y="1767122"/>
                  <a:pt x="8569937" y="1755820"/>
                  <a:pt x="8569959" y="1741901"/>
                </a:cubicBezTo>
                <a:cubicBezTo>
                  <a:pt x="8569975" y="1732653"/>
                  <a:pt x="8575059" y="1724156"/>
                  <a:pt x="8583208" y="1719764"/>
                </a:cubicBezTo>
                <a:lnTo>
                  <a:pt x="8760689" y="1623993"/>
                </a:lnTo>
                <a:cubicBezTo>
                  <a:pt x="8766581" y="1620277"/>
                  <a:pt x="8773424" y="1619299"/>
                  <a:pt x="8779723" y="1620720"/>
                </a:cubicBezTo>
                <a:close/>
                <a:moveTo>
                  <a:pt x="7676118" y="1529230"/>
                </a:moveTo>
                <a:cubicBezTo>
                  <a:pt x="7998796" y="1529230"/>
                  <a:pt x="8260378" y="1790485"/>
                  <a:pt x="8260378" y="2112758"/>
                </a:cubicBezTo>
                <a:cubicBezTo>
                  <a:pt x="8260378" y="2217098"/>
                  <a:pt x="8196282" y="2323286"/>
                  <a:pt x="8128486" y="2435522"/>
                </a:cubicBezTo>
                <a:cubicBezTo>
                  <a:pt x="8090299" y="2498698"/>
                  <a:pt x="8051522" y="2562923"/>
                  <a:pt x="8022292" y="2629122"/>
                </a:cubicBezTo>
                <a:lnTo>
                  <a:pt x="8010209" y="2663544"/>
                </a:lnTo>
                <a:lnTo>
                  <a:pt x="7957189" y="2663544"/>
                </a:lnTo>
                <a:lnTo>
                  <a:pt x="7975566" y="2610682"/>
                </a:lnTo>
                <a:cubicBezTo>
                  <a:pt x="8006647" y="2539694"/>
                  <a:pt x="8047232" y="2472487"/>
                  <a:pt x="8085252" y="2409479"/>
                </a:cubicBezTo>
                <a:cubicBezTo>
                  <a:pt x="8149347" y="2303291"/>
                  <a:pt x="8209909" y="2203152"/>
                  <a:pt x="8209909" y="2112758"/>
                </a:cubicBezTo>
                <a:cubicBezTo>
                  <a:pt x="8209631" y="1818438"/>
                  <a:pt x="7970808" y="1579914"/>
                  <a:pt x="7676118" y="1579636"/>
                </a:cubicBezTo>
                <a:cubicBezTo>
                  <a:pt x="7381428" y="1579914"/>
                  <a:pt x="7142605" y="1818438"/>
                  <a:pt x="7142327" y="2112758"/>
                </a:cubicBezTo>
                <a:cubicBezTo>
                  <a:pt x="7142327" y="2203152"/>
                  <a:pt x="7202889" y="2303291"/>
                  <a:pt x="7266985" y="2409479"/>
                </a:cubicBezTo>
                <a:cubicBezTo>
                  <a:pt x="7305005" y="2472487"/>
                  <a:pt x="7345590" y="2539694"/>
                  <a:pt x="7376670" y="2610682"/>
                </a:cubicBezTo>
                <a:lnTo>
                  <a:pt x="7395046" y="2663544"/>
                </a:lnTo>
                <a:lnTo>
                  <a:pt x="7341978" y="2663544"/>
                </a:lnTo>
                <a:lnTo>
                  <a:pt x="7329881" y="2629122"/>
                </a:lnTo>
                <a:cubicBezTo>
                  <a:pt x="7300630" y="2562923"/>
                  <a:pt x="7261854" y="2498698"/>
                  <a:pt x="7223750" y="2435522"/>
                </a:cubicBezTo>
                <a:cubicBezTo>
                  <a:pt x="7156458" y="2323286"/>
                  <a:pt x="7091858" y="2217098"/>
                  <a:pt x="7091858" y="2112758"/>
                </a:cubicBezTo>
                <a:cubicBezTo>
                  <a:pt x="7091858" y="1790485"/>
                  <a:pt x="7353440" y="1529230"/>
                  <a:pt x="7676118" y="1529230"/>
                </a:cubicBezTo>
                <a:close/>
                <a:moveTo>
                  <a:pt x="491230" y="1524190"/>
                </a:moveTo>
                <a:cubicBezTo>
                  <a:pt x="505166" y="1524190"/>
                  <a:pt x="516464" y="1535474"/>
                  <a:pt x="516464" y="1549393"/>
                </a:cubicBezTo>
                <a:lnTo>
                  <a:pt x="516464" y="1696242"/>
                </a:lnTo>
                <a:cubicBezTo>
                  <a:pt x="516099" y="1709898"/>
                  <a:pt x="504907" y="1720778"/>
                  <a:pt x="491230" y="1720773"/>
                </a:cubicBezTo>
                <a:cubicBezTo>
                  <a:pt x="477293" y="1720773"/>
                  <a:pt x="465994" y="1709489"/>
                  <a:pt x="465994" y="1695570"/>
                </a:cubicBezTo>
                <a:lnTo>
                  <a:pt x="465994" y="1549393"/>
                </a:lnTo>
                <a:cubicBezTo>
                  <a:pt x="465994" y="1535474"/>
                  <a:pt x="477293" y="1524190"/>
                  <a:pt x="491230" y="1524190"/>
                </a:cubicBezTo>
                <a:close/>
                <a:moveTo>
                  <a:pt x="8973546" y="1517823"/>
                </a:moveTo>
                <a:cubicBezTo>
                  <a:pt x="8979742" y="1519662"/>
                  <a:pt x="8985234" y="1523862"/>
                  <a:pt x="8988555" y="1529987"/>
                </a:cubicBezTo>
                <a:cubicBezTo>
                  <a:pt x="8995198" y="1542236"/>
                  <a:pt x="8990642" y="1557544"/>
                  <a:pt x="8978378" y="1564179"/>
                </a:cubicBezTo>
                <a:lnTo>
                  <a:pt x="8962732" y="1572580"/>
                </a:lnTo>
                <a:cubicBezTo>
                  <a:pt x="8958896" y="1574582"/>
                  <a:pt x="8954610" y="1575566"/>
                  <a:pt x="8950284" y="1575436"/>
                </a:cubicBezTo>
                <a:cubicBezTo>
                  <a:pt x="8936354" y="1574979"/>
                  <a:pt x="8925433" y="1563331"/>
                  <a:pt x="8925891" y="1549420"/>
                </a:cubicBezTo>
                <a:cubicBezTo>
                  <a:pt x="8926182" y="1540572"/>
                  <a:pt x="8931099" y="1532526"/>
                  <a:pt x="8938844" y="1528223"/>
                </a:cubicBezTo>
                <a:lnTo>
                  <a:pt x="8954321" y="1519822"/>
                </a:lnTo>
                <a:cubicBezTo>
                  <a:pt x="8960453" y="1516504"/>
                  <a:pt x="8967351" y="1515983"/>
                  <a:pt x="8973546" y="1517823"/>
                </a:cubicBezTo>
                <a:close/>
                <a:moveTo>
                  <a:pt x="1146048" y="1473165"/>
                </a:moveTo>
                <a:cubicBezTo>
                  <a:pt x="1180242" y="1479332"/>
                  <a:pt x="1209108" y="1505281"/>
                  <a:pt x="1217221" y="1541266"/>
                </a:cubicBezTo>
                <a:cubicBezTo>
                  <a:pt x="1228037" y="1589245"/>
                  <a:pt x="1197864" y="1636898"/>
                  <a:pt x="1149823" y="1647702"/>
                </a:cubicBezTo>
                <a:cubicBezTo>
                  <a:pt x="1143811" y="1649054"/>
                  <a:pt x="1137674" y="1649780"/>
                  <a:pt x="1131513" y="1649868"/>
                </a:cubicBezTo>
                <a:lnTo>
                  <a:pt x="1129829" y="1650036"/>
                </a:lnTo>
                <a:cubicBezTo>
                  <a:pt x="1080493" y="1649933"/>
                  <a:pt x="1040582" y="1609906"/>
                  <a:pt x="1040685" y="1560632"/>
                </a:cubicBezTo>
                <a:cubicBezTo>
                  <a:pt x="1040698" y="1554655"/>
                  <a:pt x="1041312" y="1548695"/>
                  <a:pt x="1042518" y="1542840"/>
                </a:cubicBezTo>
                <a:cubicBezTo>
                  <a:pt x="1045352" y="1529200"/>
                  <a:pt x="1058721" y="1520436"/>
                  <a:pt x="1072379" y="1523266"/>
                </a:cubicBezTo>
                <a:cubicBezTo>
                  <a:pt x="1086036" y="1526096"/>
                  <a:pt x="1094811" y="1539449"/>
                  <a:pt x="1091977" y="1553089"/>
                </a:cubicBezTo>
                <a:cubicBezTo>
                  <a:pt x="1087608" y="1573981"/>
                  <a:pt x="1101023" y="1594455"/>
                  <a:pt x="1121941" y="1598819"/>
                </a:cubicBezTo>
                <a:cubicBezTo>
                  <a:pt x="1124756" y="1599407"/>
                  <a:pt x="1127627" y="1599679"/>
                  <a:pt x="1130501" y="1599631"/>
                </a:cubicBezTo>
                <a:cubicBezTo>
                  <a:pt x="1140795" y="1599351"/>
                  <a:pt x="1150573" y="1595071"/>
                  <a:pt x="1157755" y="1587701"/>
                </a:cubicBezTo>
                <a:cubicBezTo>
                  <a:pt x="1172583" y="1572332"/>
                  <a:pt x="1172127" y="1547868"/>
                  <a:pt x="1156738" y="1533060"/>
                </a:cubicBezTo>
                <a:cubicBezTo>
                  <a:pt x="1147375" y="1524049"/>
                  <a:pt x="1134104" y="1520338"/>
                  <a:pt x="1121418" y="1523182"/>
                </a:cubicBezTo>
                <a:cubicBezTo>
                  <a:pt x="1107733" y="1525815"/>
                  <a:pt x="1094501" y="1516870"/>
                  <a:pt x="1091865" y="1503202"/>
                </a:cubicBezTo>
                <a:cubicBezTo>
                  <a:pt x="1089321" y="1490010"/>
                  <a:pt x="1097585" y="1477143"/>
                  <a:pt x="1110651" y="1473953"/>
                </a:cubicBezTo>
                <a:cubicBezTo>
                  <a:pt x="1122661" y="1471252"/>
                  <a:pt x="1134650" y="1471110"/>
                  <a:pt x="1146048" y="1473165"/>
                </a:cubicBezTo>
                <a:close/>
                <a:moveTo>
                  <a:pt x="6345595" y="1432956"/>
                </a:moveTo>
                <a:cubicBezTo>
                  <a:pt x="6335056" y="1432967"/>
                  <a:pt x="6324574" y="1434495"/>
                  <a:pt x="6314472" y="1437493"/>
                </a:cubicBezTo>
                <a:cubicBezTo>
                  <a:pt x="6257386" y="1454715"/>
                  <a:pt x="6225079" y="1514887"/>
                  <a:pt x="6242302" y="1571908"/>
                </a:cubicBezTo>
                <a:cubicBezTo>
                  <a:pt x="6256275" y="1617338"/>
                  <a:pt x="6298178" y="1648438"/>
                  <a:pt x="6345763" y="1648693"/>
                </a:cubicBezTo>
                <a:cubicBezTo>
                  <a:pt x="6356301" y="1648682"/>
                  <a:pt x="6366783" y="1647154"/>
                  <a:pt x="6376885" y="1644157"/>
                </a:cubicBezTo>
                <a:cubicBezTo>
                  <a:pt x="6434026" y="1627062"/>
                  <a:pt x="6466472" y="1566940"/>
                  <a:pt x="6449357" y="1509872"/>
                </a:cubicBezTo>
                <a:cubicBezTo>
                  <a:pt x="6435634" y="1464117"/>
                  <a:pt x="6393417" y="1432824"/>
                  <a:pt x="6345595" y="1432956"/>
                </a:cubicBezTo>
                <a:close/>
                <a:moveTo>
                  <a:pt x="6345931" y="1382551"/>
                </a:moveTo>
                <a:cubicBezTo>
                  <a:pt x="6433453" y="1382513"/>
                  <a:pt x="6504435" y="1453343"/>
                  <a:pt x="6504473" y="1540755"/>
                </a:cubicBezTo>
                <a:cubicBezTo>
                  <a:pt x="6504504" y="1610617"/>
                  <a:pt x="6458669" y="1672236"/>
                  <a:pt x="6391689" y="1692378"/>
                </a:cubicBezTo>
                <a:cubicBezTo>
                  <a:pt x="6376751" y="1696923"/>
                  <a:pt x="6361211" y="1699189"/>
                  <a:pt x="6345595" y="1699099"/>
                </a:cubicBezTo>
                <a:cubicBezTo>
                  <a:pt x="6275924" y="1698634"/>
                  <a:pt x="6214619" y="1653053"/>
                  <a:pt x="6194189" y="1586525"/>
                </a:cubicBezTo>
                <a:cubicBezTo>
                  <a:pt x="6169018" y="1502784"/>
                  <a:pt x="6216524" y="1414508"/>
                  <a:pt x="6300341" y="1389272"/>
                </a:cubicBezTo>
                <a:cubicBezTo>
                  <a:pt x="6315118" y="1384777"/>
                  <a:pt x="6330484" y="1382511"/>
                  <a:pt x="6345931" y="1382551"/>
                </a:cubicBezTo>
                <a:close/>
                <a:moveTo>
                  <a:pt x="1904019" y="1345251"/>
                </a:moveTo>
                <a:cubicBezTo>
                  <a:pt x="1881999" y="1345808"/>
                  <a:pt x="1864601" y="1364087"/>
                  <a:pt x="1865158" y="1386079"/>
                </a:cubicBezTo>
                <a:cubicBezTo>
                  <a:pt x="1865716" y="1408072"/>
                  <a:pt x="1884018" y="1425448"/>
                  <a:pt x="1906038" y="1424892"/>
                </a:cubicBezTo>
                <a:lnTo>
                  <a:pt x="1908225" y="1424892"/>
                </a:lnTo>
                <a:cubicBezTo>
                  <a:pt x="1930245" y="1424335"/>
                  <a:pt x="1947644" y="1406055"/>
                  <a:pt x="1947087" y="1384063"/>
                </a:cubicBezTo>
                <a:cubicBezTo>
                  <a:pt x="1946529" y="1362071"/>
                  <a:pt x="1928226" y="1344694"/>
                  <a:pt x="1906206" y="1345251"/>
                </a:cubicBezTo>
                <a:close/>
                <a:moveTo>
                  <a:pt x="6345594" y="1296861"/>
                </a:moveTo>
                <a:cubicBezTo>
                  <a:pt x="6210967" y="1297028"/>
                  <a:pt x="6101966" y="1406163"/>
                  <a:pt x="6102132" y="1540621"/>
                </a:cubicBezTo>
                <a:cubicBezTo>
                  <a:pt x="6102162" y="1564428"/>
                  <a:pt x="6105688" y="1588102"/>
                  <a:pt x="6112597" y="1610887"/>
                </a:cubicBezTo>
                <a:cubicBezTo>
                  <a:pt x="6144037" y="1713407"/>
                  <a:pt x="6238577" y="1783594"/>
                  <a:pt x="6345930" y="1784114"/>
                </a:cubicBezTo>
                <a:lnTo>
                  <a:pt x="6345930" y="1784115"/>
                </a:lnTo>
                <a:cubicBezTo>
                  <a:pt x="6480650" y="1783832"/>
                  <a:pt x="6589632" y="1674528"/>
                  <a:pt x="6589350" y="1539977"/>
                </a:cubicBezTo>
                <a:cubicBezTo>
                  <a:pt x="6589301" y="1516476"/>
                  <a:pt x="6585847" y="1493105"/>
                  <a:pt x="6579096" y="1470592"/>
                </a:cubicBezTo>
                <a:cubicBezTo>
                  <a:pt x="6547513" y="1368054"/>
                  <a:pt x="6452841" y="1297938"/>
                  <a:pt x="6345426" y="1297533"/>
                </a:cubicBezTo>
                <a:close/>
                <a:moveTo>
                  <a:pt x="1910917" y="1292890"/>
                </a:moveTo>
                <a:cubicBezTo>
                  <a:pt x="1961351" y="1294189"/>
                  <a:pt x="2001182" y="1336075"/>
                  <a:pt x="1999880" y="1386446"/>
                </a:cubicBezTo>
                <a:cubicBezTo>
                  <a:pt x="1998627" y="1434989"/>
                  <a:pt x="1959522" y="1474045"/>
                  <a:pt x="1910917" y="1475297"/>
                </a:cubicBezTo>
                <a:lnTo>
                  <a:pt x="1906206" y="1475297"/>
                </a:lnTo>
                <a:cubicBezTo>
                  <a:pt x="1855773" y="1473998"/>
                  <a:pt x="1815943" y="1432112"/>
                  <a:pt x="1817243" y="1381741"/>
                </a:cubicBezTo>
                <a:cubicBezTo>
                  <a:pt x="1818544" y="1331371"/>
                  <a:pt x="1860483" y="1291591"/>
                  <a:pt x="1910917" y="1292890"/>
                </a:cubicBezTo>
                <a:close/>
                <a:moveTo>
                  <a:pt x="4879479" y="1277371"/>
                </a:moveTo>
                <a:lnTo>
                  <a:pt x="4831596" y="1281195"/>
                </a:lnTo>
                <a:cubicBezTo>
                  <a:pt x="4784352" y="1288926"/>
                  <a:pt x="4739487" y="1308227"/>
                  <a:pt x="4701156" y="1337689"/>
                </a:cubicBezTo>
                <a:cubicBezTo>
                  <a:pt x="4571639" y="1436167"/>
                  <a:pt x="4546576" y="1620862"/>
                  <a:pt x="4645178" y="1750218"/>
                </a:cubicBezTo>
                <a:cubicBezTo>
                  <a:pt x="4701055" y="1823523"/>
                  <a:pt x="4788073" y="1866472"/>
                  <a:pt x="4880320" y="1866275"/>
                </a:cubicBezTo>
                <a:cubicBezTo>
                  <a:pt x="4944862" y="1866456"/>
                  <a:pt x="5007639" y="1845241"/>
                  <a:pt x="5058812" y="1805957"/>
                </a:cubicBezTo>
                <a:cubicBezTo>
                  <a:pt x="5188236" y="1707204"/>
                  <a:pt x="5212999" y="1522361"/>
                  <a:pt x="5114123" y="1393099"/>
                </a:cubicBezTo>
                <a:cubicBezTo>
                  <a:pt x="5072230" y="1338333"/>
                  <a:pt x="5012943" y="1300566"/>
                  <a:pt x="4947102" y="1285145"/>
                </a:cubicBezTo>
                <a:close/>
                <a:moveTo>
                  <a:pt x="2892699" y="1275019"/>
                </a:moveTo>
                <a:lnTo>
                  <a:pt x="2908178" y="1275019"/>
                </a:lnTo>
                <a:cubicBezTo>
                  <a:pt x="2935766" y="1275019"/>
                  <a:pt x="2964030" y="1275019"/>
                  <a:pt x="2991450" y="1276364"/>
                </a:cubicBezTo>
                <a:lnTo>
                  <a:pt x="3006927" y="1276364"/>
                </a:lnTo>
                <a:cubicBezTo>
                  <a:pt x="3019044" y="1276906"/>
                  <a:pt x="3029034" y="1286033"/>
                  <a:pt x="3030648" y="1298038"/>
                </a:cubicBezTo>
                <a:lnTo>
                  <a:pt x="3054705" y="1473785"/>
                </a:lnTo>
                <a:cubicBezTo>
                  <a:pt x="3097103" y="1478637"/>
                  <a:pt x="3139178" y="1485987"/>
                  <a:pt x="3180708" y="1495796"/>
                </a:cubicBezTo>
                <a:lnTo>
                  <a:pt x="3263645" y="1338866"/>
                </a:lnTo>
                <a:cubicBezTo>
                  <a:pt x="3269273" y="1328096"/>
                  <a:pt x="3281793" y="1322868"/>
                  <a:pt x="3293422" y="1326433"/>
                </a:cubicBezTo>
                <a:lnTo>
                  <a:pt x="3308058" y="1330970"/>
                </a:lnTo>
                <a:cubicBezTo>
                  <a:pt x="3334134" y="1339034"/>
                  <a:pt x="3360545" y="1347771"/>
                  <a:pt x="3386790" y="1358021"/>
                </a:cubicBezTo>
                <a:lnTo>
                  <a:pt x="3401257" y="1363565"/>
                </a:lnTo>
                <a:cubicBezTo>
                  <a:pt x="3412651" y="1367843"/>
                  <a:pt x="3419318" y="1379677"/>
                  <a:pt x="3417070" y="1391624"/>
                </a:cubicBezTo>
                <a:lnTo>
                  <a:pt x="3385611" y="1566027"/>
                </a:lnTo>
                <a:cubicBezTo>
                  <a:pt x="3424444" y="1583844"/>
                  <a:pt x="3462193" y="1603929"/>
                  <a:pt x="3498661" y="1626178"/>
                </a:cubicBezTo>
                <a:lnTo>
                  <a:pt x="3625843" y="1502516"/>
                </a:lnTo>
                <a:cubicBezTo>
                  <a:pt x="3634580" y="1494129"/>
                  <a:pt x="3648032" y="1493074"/>
                  <a:pt x="3657974" y="1499996"/>
                </a:cubicBezTo>
                <a:lnTo>
                  <a:pt x="3670760" y="1509069"/>
                </a:lnTo>
                <a:cubicBezTo>
                  <a:pt x="3692629" y="1524359"/>
                  <a:pt x="3715004" y="1541329"/>
                  <a:pt x="3737042" y="1559475"/>
                </a:cubicBezTo>
                <a:lnTo>
                  <a:pt x="3749154" y="1569220"/>
                </a:lnTo>
                <a:cubicBezTo>
                  <a:pt x="3758567" y="1576872"/>
                  <a:pt x="3761245" y="1590105"/>
                  <a:pt x="3755547" y="1600807"/>
                </a:cubicBezTo>
                <a:lnTo>
                  <a:pt x="3671433" y="1756896"/>
                </a:lnTo>
                <a:cubicBezTo>
                  <a:pt x="3688255" y="1771682"/>
                  <a:pt x="3702723" y="1786299"/>
                  <a:pt x="3717358" y="1801421"/>
                </a:cubicBezTo>
                <a:cubicBezTo>
                  <a:pt x="3731995" y="1816543"/>
                  <a:pt x="3745958" y="1832001"/>
                  <a:pt x="3760257" y="1848802"/>
                </a:cubicBezTo>
                <a:lnTo>
                  <a:pt x="3919402" y="1770506"/>
                </a:lnTo>
                <a:cubicBezTo>
                  <a:pt x="3930347" y="1765167"/>
                  <a:pt x="3943546" y="1768339"/>
                  <a:pt x="3950861" y="1778066"/>
                </a:cubicBezTo>
                <a:lnTo>
                  <a:pt x="3960114" y="1790332"/>
                </a:lnTo>
                <a:cubicBezTo>
                  <a:pt x="3976936" y="1812846"/>
                  <a:pt x="3993759" y="1835865"/>
                  <a:pt x="4008059" y="1857539"/>
                </a:cubicBezTo>
                <a:lnTo>
                  <a:pt x="4016470" y="1870477"/>
                </a:lnTo>
                <a:cubicBezTo>
                  <a:pt x="4023182" y="1880570"/>
                  <a:pt x="4021695" y="1894015"/>
                  <a:pt x="4012937" y="1902400"/>
                </a:cubicBezTo>
                <a:lnTo>
                  <a:pt x="3884747" y="2025222"/>
                </a:lnTo>
                <a:cubicBezTo>
                  <a:pt x="3905661" y="2062368"/>
                  <a:pt x="3924421" y="2100683"/>
                  <a:pt x="3940935" y="2139978"/>
                </a:cubicBezTo>
                <a:lnTo>
                  <a:pt x="4117402" y="2116288"/>
                </a:lnTo>
                <a:cubicBezTo>
                  <a:pt x="4129453" y="2114502"/>
                  <a:pt x="4141062" y="2121571"/>
                  <a:pt x="4144991" y="2133090"/>
                </a:cubicBezTo>
                <a:lnTo>
                  <a:pt x="4149870" y="2147707"/>
                </a:lnTo>
                <a:cubicBezTo>
                  <a:pt x="4159122" y="2174422"/>
                  <a:pt x="4166692" y="2201137"/>
                  <a:pt x="4174263" y="2227180"/>
                </a:cubicBezTo>
                <a:lnTo>
                  <a:pt x="4178300" y="2242134"/>
                </a:lnTo>
                <a:cubicBezTo>
                  <a:pt x="4181437" y="2253843"/>
                  <a:pt x="4175784" y="2266124"/>
                  <a:pt x="4164842" y="2271369"/>
                </a:cubicBezTo>
                <a:lnTo>
                  <a:pt x="4005031" y="2348489"/>
                </a:lnTo>
                <a:cubicBezTo>
                  <a:pt x="4013105" y="2390354"/>
                  <a:pt x="4018722" y="2432655"/>
                  <a:pt x="4021854" y="2475175"/>
                </a:cubicBezTo>
                <a:lnTo>
                  <a:pt x="4196806" y="2505251"/>
                </a:lnTo>
                <a:cubicBezTo>
                  <a:pt x="4208736" y="2507278"/>
                  <a:pt x="4217512" y="2517529"/>
                  <a:pt x="4217666" y="2529614"/>
                </a:cubicBezTo>
                <a:lnTo>
                  <a:pt x="4217666" y="2545240"/>
                </a:lnTo>
                <a:cubicBezTo>
                  <a:pt x="4217666" y="2572963"/>
                  <a:pt x="4217666" y="2601022"/>
                  <a:pt x="4216152" y="2628241"/>
                </a:cubicBezTo>
                <a:lnTo>
                  <a:pt x="4215311" y="2643699"/>
                </a:lnTo>
                <a:cubicBezTo>
                  <a:pt x="4215046" y="2649768"/>
                  <a:pt x="4212633" y="2655310"/>
                  <a:pt x="4208779" y="2659546"/>
                </a:cubicBezTo>
                <a:lnTo>
                  <a:pt x="4201209" y="2663544"/>
                </a:lnTo>
                <a:lnTo>
                  <a:pt x="3972046" y="2663544"/>
                </a:lnTo>
                <a:lnTo>
                  <a:pt x="3977842" y="2651216"/>
                </a:lnTo>
                <a:cubicBezTo>
                  <a:pt x="3981774" y="2647231"/>
                  <a:pt x="3987029" y="2644548"/>
                  <a:pt x="3992918" y="2643867"/>
                </a:cubicBezTo>
                <a:lnTo>
                  <a:pt x="4167029" y="2620344"/>
                </a:lnTo>
                <a:cubicBezTo>
                  <a:pt x="4168039" y="2597661"/>
                  <a:pt x="4168375" y="2574475"/>
                  <a:pt x="4168207" y="2551288"/>
                </a:cubicBezTo>
                <a:lnTo>
                  <a:pt x="3994432" y="2521381"/>
                </a:lnTo>
                <a:cubicBezTo>
                  <a:pt x="3982984" y="2519333"/>
                  <a:pt x="3974391" y="2509781"/>
                  <a:pt x="3973573" y="2498193"/>
                </a:cubicBezTo>
                <a:cubicBezTo>
                  <a:pt x="3970252" y="2444899"/>
                  <a:pt x="3962885" y="2391933"/>
                  <a:pt x="3951534" y="2339752"/>
                </a:cubicBezTo>
                <a:cubicBezTo>
                  <a:pt x="3949068" y="2328337"/>
                  <a:pt x="3954777" y="2316725"/>
                  <a:pt x="3965329" y="2311693"/>
                </a:cubicBezTo>
                <a:lnTo>
                  <a:pt x="4124131" y="2235077"/>
                </a:lnTo>
                <a:cubicBezTo>
                  <a:pt x="4118075" y="2213402"/>
                  <a:pt x="4111345" y="2191224"/>
                  <a:pt x="4103943" y="2169045"/>
                </a:cubicBezTo>
                <a:lnTo>
                  <a:pt x="3929496" y="2194248"/>
                </a:lnTo>
                <a:cubicBezTo>
                  <a:pt x="3917947" y="2195867"/>
                  <a:pt x="3906777" y="2189423"/>
                  <a:pt x="3902411" y="2178623"/>
                </a:cubicBezTo>
                <a:cubicBezTo>
                  <a:pt x="3882695" y="2129007"/>
                  <a:pt x="3859184" y="2080980"/>
                  <a:pt x="3832091" y="2034967"/>
                </a:cubicBezTo>
                <a:cubicBezTo>
                  <a:pt x="3826080" y="2024891"/>
                  <a:pt x="3827824" y="2012005"/>
                  <a:pt x="3836297" y="2003883"/>
                </a:cubicBezTo>
                <a:lnTo>
                  <a:pt x="3963646" y="1882070"/>
                </a:lnTo>
                <a:cubicBezTo>
                  <a:pt x="3951197" y="1863420"/>
                  <a:pt x="3937907" y="1844434"/>
                  <a:pt x="3923776" y="1825616"/>
                </a:cubicBezTo>
                <a:lnTo>
                  <a:pt x="3765641" y="1903408"/>
                </a:lnTo>
                <a:cubicBezTo>
                  <a:pt x="3755207" y="1908618"/>
                  <a:pt x="3742551" y="1905894"/>
                  <a:pt x="3735191" y="1896856"/>
                </a:cubicBezTo>
                <a:cubicBezTo>
                  <a:pt x="3717191" y="1875181"/>
                  <a:pt x="3699863" y="1855691"/>
                  <a:pt x="3681863" y="1837041"/>
                </a:cubicBezTo>
                <a:cubicBezTo>
                  <a:pt x="3663861" y="1818391"/>
                  <a:pt x="3644852" y="1800413"/>
                  <a:pt x="3623993" y="1781931"/>
                </a:cubicBezTo>
                <a:cubicBezTo>
                  <a:pt x="3615209" y="1774146"/>
                  <a:pt x="3612914" y="1761364"/>
                  <a:pt x="3618440" y="1751016"/>
                </a:cubicBezTo>
                <a:lnTo>
                  <a:pt x="3702554" y="1595935"/>
                </a:lnTo>
                <a:cubicBezTo>
                  <a:pt x="3684050" y="1581317"/>
                  <a:pt x="3665544" y="1567371"/>
                  <a:pt x="3647376" y="1554266"/>
                </a:cubicBezTo>
                <a:lnTo>
                  <a:pt x="3521036" y="1677087"/>
                </a:lnTo>
                <a:cubicBezTo>
                  <a:pt x="3512654" y="1685221"/>
                  <a:pt x="3499776" y="1686542"/>
                  <a:pt x="3489913" y="1680280"/>
                </a:cubicBezTo>
                <a:cubicBezTo>
                  <a:pt x="3444801" y="1651624"/>
                  <a:pt x="3397560" y="1626460"/>
                  <a:pt x="3348601" y="1605008"/>
                </a:cubicBezTo>
                <a:cubicBezTo>
                  <a:pt x="3337910" y="1600313"/>
                  <a:pt x="3331805" y="1588944"/>
                  <a:pt x="3333797" y="1577453"/>
                </a:cubicBezTo>
                <a:lnTo>
                  <a:pt x="3365086" y="1404226"/>
                </a:lnTo>
                <a:cubicBezTo>
                  <a:pt x="3343386" y="1395993"/>
                  <a:pt x="3321349" y="1388600"/>
                  <a:pt x="3299815" y="1381711"/>
                </a:cubicBezTo>
                <a:lnTo>
                  <a:pt x="3217550" y="1537632"/>
                </a:lnTo>
                <a:cubicBezTo>
                  <a:pt x="3212129" y="1547982"/>
                  <a:pt x="3200260" y="1553211"/>
                  <a:pt x="3188952" y="1550234"/>
                </a:cubicBezTo>
                <a:cubicBezTo>
                  <a:pt x="3137167" y="1537182"/>
                  <a:pt x="3084476" y="1528027"/>
                  <a:pt x="3031321" y="1522847"/>
                </a:cubicBezTo>
                <a:cubicBezTo>
                  <a:pt x="3019714" y="1521650"/>
                  <a:pt x="3010417" y="1512710"/>
                  <a:pt x="3008779" y="1501172"/>
                </a:cubicBezTo>
                <a:lnTo>
                  <a:pt x="2983543" y="1326601"/>
                </a:lnTo>
                <a:cubicBezTo>
                  <a:pt x="2960665" y="1325593"/>
                  <a:pt x="2937282" y="1325089"/>
                  <a:pt x="2914401" y="1325425"/>
                </a:cubicBezTo>
                <a:lnTo>
                  <a:pt x="2884457" y="1498988"/>
                </a:lnTo>
                <a:cubicBezTo>
                  <a:pt x="2882447" y="1510511"/>
                  <a:pt x="2872764" y="1519138"/>
                  <a:pt x="2861073" y="1519822"/>
                </a:cubicBezTo>
                <a:cubicBezTo>
                  <a:pt x="2807766" y="1523126"/>
                  <a:pt x="2754789" y="1530484"/>
                  <a:pt x="2702602" y="1541833"/>
                </a:cubicBezTo>
                <a:cubicBezTo>
                  <a:pt x="2691205" y="1544387"/>
                  <a:pt x="2679553" y="1538743"/>
                  <a:pt x="2674508" y="1528223"/>
                </a:cubicBezTo>
                <a:lnTo>
                  <a:pt x="2597795" y="1369614"/>
                </a:lnTo>
                <a:cubicBezTo>
                  <a:pt x="2575925" y="1375494"/>
                  <a:pt x="2553720" y="1382215"/>
                  <a:pt x="2531682" y="1389608"/>
                </a:cubicBezTo>
                <a:lnTo>
                  <a:pt x="2556916" y="1563843"/>
                </a:lnTo>
                <a:cubicBezTo>
                  <a:pt x="2558599" y="1575390"/>
                  <a:pt x="2552127" y="1586582"/>
                  <a:pt x="2541270" y="1590894"/>
                </a:cubicBezTo>
                <a:cubicBezTo>
                  <a:pt x="2491550" y="1610678"/>
                  <a:pt x="2443410" y="1634213"/>
                  <a:pt x="2397266" y="1661294"/>
                </a:cubicBezTo>
                <a:cubicBezTo>
                  <a:pt x="2387178" y="1667165"/>
                  <a:pt x="2374376" y="1665358"/>
                  <a:pt x="2366312" y="1656925"/>
                </a:cubicBezTo>
                <a:lnTo>
                  <a:pt x="2244346" y="1529735"/>
                </a:lnTo>
                <a:cubicBezTo>
                  <a:pt x="2225841" y="1542001"/>
                  <a:pt x="2207167" y="1555106"/>
                  <a:pt x="2187822" y="1569556"/>
                </a:cubicBezTo>
                <a:lnTo>
                  <a:pt x="2265711" y="1727493"/>
                </a:lnTo>
                <a:cubicBezTo>
                  <a:pt x="2270759" y="1737988"/>
                  <a:pt x="2268061" y="1750565"/>
                  <a:pt x="2259150" y="1758072"/>
                </a:cubicBezTo>
                <a:cubicBezTo>
                  <a:pt x="2237450" y="1775882"/>
                  <a:pt x="2217766" y="1793356"/>
                  <a:pt x="2199261" y="1811166"/>
                </a:cubicBezTo>
                <a:cubicBezTo>
                  <a:pt x="2180755" y="1828976"/>
                  <a:pt x="2162587" y="1847962"/>
                  <a:pt x="2143914" y="1869133"/>
                </a:cubicBezTo>
                <a:cubicBezTo>
                  <a:pt x="2136163" y="1877877"/>
                  <a:pt x="2123390" y="1880108"/>
                  <a:pt x="2113128" y="1874509"/>
                </a:cubicBezTo>
                <a:lnTo>
                  <a:pt x="1957853" y="1790500"/>
                </a:lnTo>
                <a:cubicBezTo>
                  <a:pt x="1942880" y="1809150"/>
                  <a:pt x="1928916" y="1827632"/>
                  <a:pt x="1916130" y="1845442"/>
                </a:cubicBezTo>
                <a:lnTo>
                  <a:pt x="2039108" y="1971624"/>
                </a:lnTo>
                <a:cubicBezTo>
                  <a:pt x="2047193" y="1980023"/>
                  <a:pt x="2048510" y="1992842"/>
                  <a:pt x="2042303" y="2002707"/>
                </a:cubicBezTo>
                <a:cubicBezTo>
                  <a:pt x="2013581" y="2047803"/>
                  <a:pt x="1988384" y="2095044"/>
                  <a:pt x="1966937" y="2144011"/>
                </a:cubicBezTo>
                <a:cubicBezTo>
                  <a:pt x="1962226" y="2154665"/>
                  <a:pt x="1950821" y="2160708"/>
                  <a:pt x="1939348" y="2158628"/>
                </a:cubicBezTo>
                <a:lnTo>
                  <a:pt x="1765903" y="2127377"/>
                </a:lnTo>
                <a:cubicBezTo>
                  <a:pt x="1757658" y="2149219"/>
                  <a:pt x="1750089" y="2171062"/>
                  <a:pt x="1743360" y="2192568"/>
                </a:cubicBezTo>
                <a:lnTo>
                  <a:pt x="1899477" y="2274729"/>
                </a:lnTo>
                <a:cubicBezTo>
                  <a:pt x="1909791" y="2280189"/>
                  <a:pt x="1915008" y="2292002"/>
                  <a:pt x="1912094" y="2303292"/>
                </a:cubicBezTo>
                <a:cubicBezTo>
                  <a:pt x="1898940" y="2355058"/>
                  <a:pt x="1889718" y="2407741"/>
                  <a:pt x="1884503" y="2460893"/>
                </a:cubicBezTo>
                <a:cubicBezTo>
                  <a:pt x="1883365" y="2472513"/>
                  <a:pt x="1874385" y="2481829"/>
                  <a:pt x="1862803" y="2483408"/>
                </a:cubicBezTo>
                <a:lnTo>
                  <a:pt x="1688181" y="2507603"/>
                </a:lnTo>
                <a:cubicBezTo>
                  <a:pt x="1687172" y="2530454"/>
                  <a:pt x="1686666" y="2553641"/>
                  <a:pt x="1687003" y="2576659"/>
                </a:cubicBezTo>
                <a:lnTo>
                  <a:pt x="1860784" y="2606566"/>
                </a:lnTo>
                <a:cubicBezTo>
                  <a:pt x="1872288" y="2608630"/>
                  <a:pt x="1880899" y="2618270"/>
                  <a:pt x="1881643" y="2629921"/>
                </a:cubicBezTo>
                <a:lnTo>
                  <a:pt x="1886320" y="2663544"/>
                </a:lnTo>
                <a:lnTo>
                  <a:pt x="1835612" y="2663544"/>
                </a:lnTo>
                <a:lnTo>
                  <a:pt x="1834204" y="2652940"/>
                </a:lnTo>
                <a:lnTo>
                  <a:pt x="1659246" y="2622864"/>
                </a:lnTo>
                <a:cubicBezTo>
                  <a:pt x="1647289" y="2620763"/>
                  <a:pt x="1638525" y="2610457"/>
                  <a:pt x="1638385" y="2598333"/>
                </a:cubicBezTo>
                <a:lnTo>
                  <a:pt x="1638385" y="2582876"/>
                </a:lnTo>
                <a:cubicBezTo>
                  <a:pt x="1638385" y="2554985"/>
                  <a:pt x="1638385" y="2527094"/>
                  <a:pt x="1639899" y="2498867"/>
                </a:cubicBezTo>
                <a:lnTo>
                  <a:pt x="1639899" y="2483408"/>
                </a:lnTo>
                <a:cubicBezTo>
                  <a:pt x="1640508" y="2471335"/>
                  <a:pt x="1649613" y="2461395"/>
                  <a:pt x="1661601" y="2459717"/>
                </a:cubicBezTo>
                <a:lnTo>
                  <a:pt x="1837400" y="2435691"/>
                </a:lnTo>
                <a:cubicBezTo>
                  <a:pt x="1842423" y="2393369"/>
                  <a:pt x="1849780" y="2351357"/>
                  <a:pt x="1859438" y="2309845"/>
                </a:cubicBezTo>
                <a:lnTo>
                  <a:pt x="1702312" y="2227180"/>
                </a:lnTo>
                <a:cubicBezTo>
                  <a:pt x="1691538" y="2221553"/>
                  <a:pt x="1686362" y="2209016"/>
                  <a:pt x="1690031" y="2197441"/>
                </a:cubicBezTo>
                <a:lnTo>
                  <a:pt x="1694574" y="2182655"/>
                </a:lnTo>
                <a:cubicBezTo>
                  <a:pt x="1702479" y="2156780"/>
                  <a:pt x="1711396" y="2130233"/>
                  <a:pt x="1721657" y="2104022"/>
                </a:cubicBezTo>
                <a:lnTo>
                  <a:pt x="1727209" y="2089573"/>
                </a:lnTo>
                <a:cubicBezTo>
                  <a:pt x="1731482" y="2078267"/>
                  <a:pt x="1743230" y="2071622"/>
                  <a:pt x="1755135" y="2073779"/>
                </a:cubicBezTo>
                <a:lnTo>
                  <a:pt x="1929758" y="2105198"/>
                </a:lnTo>
                <a:cubicBezTo>
                  <a:pt x="1947793" y="2066480"/>
                  <a:pt x="1967954" y="2028786"/>
                  <a:pt x="1990153" y="1992290"/>
                </a:cubicBezTo>
                <a:lnTo>
                  <a:pt x="1866334" y="1865268"/>
                </a:lnTo>
                <a:cubicBezTo>
                  <a:pt x="1857873" y="1856571"/>
                  <a:pt x="1856813" y="1843087"/>
                  <a:pt x="1863812" y="1833177"/>
                </a:cubicBezTo>
                <a:lnTo>
                  <a:pt x="1872728" y="1820575"/>
                </a:lnTo>
                <a:cubicBezTo>
                  <a:pt x="1887869" y="1799069"/>
                  <a:pt x="1904859" y="1776722"/>
                  <a:pt x="1923197" y="1753368"/>
                </a:cubicBezTo>
                <a:lnTo>
                  <a:pt x="1932954" y="1741439"/>
                </a:lnTo>
                <a:cubicBezTo>
                  <a:pt x="1940522" y="1732003"/>
                  <a:pt x="1953759" y="1729317"/>
                  <a:pt x="1964414" y="1735054"/>
                </a:cubicBezTo>
                <a:lnTo>
                  <a:pt x="2120699" y="1819063"/>
                </a:lnTo>
                <a:cubicBezTo>
                  <a:pt x="2135671" y="1802261"/>
                  <a:pt x="2150306" y="1787812"/>
                  <a:pt x="2165447" y="1773362"/>
                </a:cubicBezTo>
                <a:cubicBezTo>
                  <a:pt x="2180587" y="1758913"/>
                  <a:pt x="2196064" y="1744631"/>
                  <a:pt x="2212887" y="1730349"/>
                </a:cubicBezTo>
                <a:lnTo>
                  <a:pt x="2134492" y="1571404"/>
                </a:lnTo>
                <a:cubicBezTo>
                  <a:pt x="2129135" y="1560562"/>
                  <a:pt x="2132242" y="1547448"/>
                  <a:pt x="2141895" y="1540152"/>
                </a:cubicBezTo>
                <a:lnTo>
                  <a:pt x="2154345" y="1530743"/>
                </a:lnTo>
                <a:cubicBezTo>
                  <a:pt x="2177728" y="1513942"/>
                  <a:pt x="2200102" y="1497140"/>
                  <a:pt x="2221636" y="1483026"/>
                </a:cubicBezTo>
                <a:lnTo>
                  <a:pt x="2234589" y="1474457"/>
                </a:lnTo>
                <a:cubicBezTo>
                  <a:pt x="2244751" y="1467865"/>
                  <a:pt x="2258168" y="1469417"/>
                  <a:pt x="2266552" y="1478154"/>
                </a:cubicBezTo>
                <a:lnTo>
                  <a:pt x="2389359" y="1606184"/>
                </a:lnTo>
                <a:cubicBezTo>
                  <a:pt x="2426571" y="1585174"/>
                  <a:pt x="2464995" y="1566379"/>
                  <a:pt x="2504428" y="1549898"/>
                </a:cubicBezTo>
                <a:lnTo>
                  <a:pt x="2478857" y="1375830"/>
                </a:lnTo>
                <a:cubicBezTo>
                  <a:pt x="2477085" y="1363838"/>
                  <a:pt x="2484172" y="1352300"/>
                  <a:pt x="2495680" y="1348443"/>
                </a:cubicBezTo>
                <a:lnTo>
                  <a:pt x="2510316" y="1343403"/>
                </a:lnTo>
                <a:cubicBezTo>
                  <a:pt x="2536895" y="1334330"/>
                  <a:pt x="2563645" y="1326601"/>
                  <a:pt x="2589889" y="1319040"/>
                </a:cubicBezTo>
                <a:lnTo>
                  <a:pt x="2604692" y="1315008"/>
                </a:lnTo>
                <a:cubicBezTo>
                  <a:pt x="2616458" y="1311925"/>
                  <a:pt x="2628769" y="1317546"/>
                  <a:pt x="2634132" y="1328449"/>
                </a:cubicBezTo>
                <a:lnTo>
                  <a:pt x="2711349" y="1488235"/>
                </a:lnTo>
                <a:cubicBezTo>
                  <a:pt x="2753206" y="1479960"/>
                  <a:pt x="2795499" y="1474069"/>
                  <a:pt x="2838026" y="1470593"/>
                </a:cubicBezTo>
                <a:lnTo>
                  <a:pt x="2868308" y="1295854"/>
                </a:lnTo>
                <a:cubicBezTo>
                  <a:pt x="2870337" y="1283938"/>
                  <a:pt x="2880599" y="1275173"/>
                  <a:pt x="2892699" y="1275019"/>
                </a:cubicBezTo>
                <a:close/>
                <a:moveTo>
                  <a:pt x="8514025" y="1248781"/>
                </a:moveTo>
                <a:cubicBezTo>
                  <a:pt x="8520475" y="1248460"/>
                  <a:pt x="8527048" y="1250596"/>
                  <a:pt x="8532215" y="1255266"/>
                </a:cubicBezTo>
                <a:cubicBezTo>
                  <a:pt x="8542548" y="1264605"/>
                  <a:pt x="8543344" y="1280543"/>
                  <a:pt x="8533992" y="1290863"/>
                </a:cubicBezTo>
                <a:cubicBezTo>
                  <a:pt x="8533695" y="1291190"/>
                  <a:pt x="8533390" y="1291510"/>
                  <a:pt x="8533078" y="1291821"/>
                </a:cubicBezTo>
                <a:lnTo>
                  <a:pt x="8394119" y="1437998"/>
                </a:lnTo>
                <a:cubicBezTo>
                  <a:pt x="8389222" y="1443148"/>
                  <a:pt x="8382388" y="1446012"/>
                  <a:pt x="8375277" y="1445894"/>
                </a:cubicBezTo>
                <a:cubicBezTo>
                  <a:pt x="8369011" y="1445750"/>
                  <a:pt x="8363019" y="1443296"/>
                  <a:pt x="8358455" y="1439006"/>
                </a:cubicBezTo>
                <a:cubicBezTo>
                  <a:pt x="8348331" y="1429575"/>
                  <a:pt x="8347779" y="1413734"/>
                  <a:pt x="8357221" y="1403623"/>
                </a:cubicBezTo>
                <a:cubicBezTo>
                  <a:pt x="8357295" y="1403543"/>
                  <a:pt x="8357370" y="1403464"/>
                  <a:pt x="8357445" y="1403386"/>
                </a:cubicBezTo>
                <a:lnTo>
                  <a:pt x="8496571" y="1257041"/>
                </a:lnTo>
                <a:cubicBezTo>
                  <a:pt x="8501247" y="1251881"/>
                  <a:pt x="8507574" y="1249103"/>
                  <a:pt x="8514025" y="1248781"/>
                </a:cubicBezTo>
                <a:close/>
                <a:moveTo>
                  <a:pt x="6369772" y="1247900"/>
                </a:moveTo>
                <a:cubicBezTo>
                  <a:pt x="6486599" y="1257676"/>
                  <a:pt x="6591114" y="1337176"/>
                  <a:pt x="6626910" y="1456107"/>
                </a:cubicBezTo>
                <a:cubicBezTo>
                  <a:pt x="6673663" y="1611444"/>
                  <a:pt x="6585481" y="1775224"/>
                  <a:pt x="6429949" y="1821919"/>
                </a:cubicBezTo>
                <a:cubicBezTo>
                  <a:pt x="6402585" y="1830135"/>
                  <a:pt x="6374168" y="1834323"/>
                  <a:pt x="6345595" y="1834352"/>
                </a:cubicBezTo>
                <a:lnTo>
                  <a:pt x="6345594" y="1834520"/>
                </a:lnTo>
                <a:cubicBezTo>
                  <a:pt x="6216065" y="1833829"/>
                  <a:pt x="6102005" y="1749173"/>
                  <a:pt x="6063979" y="1625505"/>
                </a:cubicBezTo>
                <a:cubicBezTo>
                  <a:pt x="6017108" y="1470173"/>
                  <a:pt x="6105138" y="1306292"/>
                  <a:pt x="6260639" y="1259393"/>
                </a:cubicBezTo>
                <a:cubicBezTo>
                  <a:pt x="6280080" y="1253556"/>
                  <a:pt x="6299654" y="1249825"/>
                  <a:pt x="6319114" y="1248067"/>
                </a:cubicBezTo>
                <a:cubicBezTo>
                  <a:pt x="6336141" y="1246530"/>
                  <a:pt x="6353082" y="1246503"/>
                  <a:pt x="6369772" y="1247900"/>
                </a:cubicBezTo>
                <a:close/>
                <a:moveTo>
                  <a:pt x="4880018" y="1227133"/>
                </a:moveTo>
                <a:cubicBezTo>
                  <a:pt x="5070671" y="1227050"/>
                  <a:pt x="5225292" y="1381343"/>
                  <a:pt x="5225376" y="1571756"/>
                </a:cubicBezTo>
                <a:cubicBezTo>
                  <a:pt x="5225423" y="1679389"/>
                  <a:pt x="5175139" y="1780868"/>
                  <a:pt x="5089429" y="1846113"/>
                </a:cubicBezTo>
                <a:cubicBezTo>
                  <a:pt x="5029384" y="1891947"/>
                  <a:pt x="4955893" y="1916748"/>
                  <a:pt x="4880320" y="1916681"/>
                </a:cubicBezTo>
                <a:cubicBezTo>
                  <a:pt x="4689668" y="1916764"/>
                  <a:pt x="4535046" y="1762471"/>
                  <a:pt x="4534963" y="1572058"/>
                </a:cubicBezTo>
                <a:cubicBezTo>
                  <a:pt x="4534880" y="1381645"/>
                  <a:pt x="4689366" y="1227217"/>
                  <a:pt x="4880018" y="1227133"/>
                </a:cubicBezTo>
                <a:close/>
                <a:moveTo>
                  <a:pt x="4879310" y="1193866"/>
                </a:moveTo>
                <a:lnTo>
                  <a:pt x="4879380" y="1193874"/>
                </a:lnTo>
                <a:lnTo>
                  <a:pt x="4817937" y="1198759"/>
                </a:lnTo>
                <a:cubicBezTo>
                  <a:pt x="4757211" y="1208661"/>
                  <a:pt x="4699522" y="1233389"/>
                  <a:pt x="4650183" y="1271154"/>
                </a:cubicBezTo>
                <a:cubicBezTo>
                  <a:pt x="4483874" y="1397807"/>
                  <a:pt x="4451854" y="1635131"/>
                  <a:pt x="4578665" y="1801233"/>
                </a:cubicBezTo>
                <a:cubicBezTo>
                  <a:pt x="4650406" y="1895203"/>
                  <a:pt x="4762001" y="1950282"/>
                  <a:pt x="4880320" y="1950118"/>
                </a:cubicBezTo>
                <a:cubicBezTo>
                  <a:pt x="4963176" y="1950351"/>
                  <a:pt x="5043766" y="1923107"/>
                  <a:pt x="5109449" y="1872661"/>
                </a:cubicBezTo>
                <a:cubicBezTo>
                  <a:pt x="5275759" y="1746161"/>
                  <a:pt x="5307903" y="1508961"/>
                  <a:pt x="5181245" y="1342860"/>
                </a:cubicBezTo>
                <a:cubicBezTo>
                  <a:pt x="5127424" y="1272277"/>
                  <a:pt x="5051120" y="1223618"/>
                  <a:pt x="4966364" y="1203806"/>
                </a:cubicBezTo>
                <a:lnTo>
                  <a:pt x="4879380" y="1193874"/>
                </a:lnTo>
                <a:lnTo>
                  <a:pt x="4879479" y="1193866"/>
                </a:lnTo>
                <a:close/>
                <a:moveTo>
                  <a:pt x="4880196" y="1143460"/>
                </a:moveTo>
                <a:cubicBezTo>
                  <a:pt x="5117118" y="1143380"/>
                  <a:pt x="5309246" y="1335136"/>
                  <a:pt x="5309327" y="1571761"/>
                </a:cubicBezTo>
                <a:cubicBezTo>
                  <a:pt x="5309373" y="1705493"/>
                  <a:pt x="5246893" y="1831578"/>
                  <a:pt x="5140403" y="1912650"/>
                </a:cubicBezTo>
                <a:cubicBezTo>
                  <a:pt x="5084413" y="1955440"/>
                  <a:pt x="5018988" y="1983480"/>
                  <a:pt x="4950118" y="1994750"/>
                </a:cubicBezTo>
                <a:lnTo>
                  <a:pt x="4880414" y="2000347"/>
                </a:lnTo>
                <a:lnTo>
                  <a:pt x="4794030" y="1991680"/>
                </a:lnTo>
                <a:cubicBezTo>
                  <a:pt x="4598536" y="1951796"/>
                  <a:pt x="4451429" y="1779101"/>
                  <a:pt x="4451358" y="1572054"/>
                </a:cubicBezTo>
                <a:cubicBezTo>
                  <a:pt x="4451277" y="1335429"/>
                  <a:pt x="4643274" y="1143541"/>
                  <a:pt x="4880196" y="1143460"/>
                </a:cubicBezTo>
                <a:close/>
                <a:moveTo>
                  <a:pt x="7153415" y="1130789"/>
                </a:moveTo>
                <a:cubicBezTo>
                  <a:pt x="7159503" y="1132978"/>
                  <a:pt x="7164756" y="1137487"/>
                  <a:pt x="7167729" y="1143797"/>
                </a:cubicBezTo>
                <a:lnTo>
                  <a:pt x="7252517" y="1326602"/>
                </a:lnTo>
                <a:cubicBezTo>
                  <a:pt x="7258521" y="1339060"/>
                  <a:pt x="7253277" y="1354021"/>
                  <a:pt x="7240803" y="1360018"/>
                </a:cubicBezTo>
                <a:cubicBezTo>
                  <a:pt x="7240671" y="1360082"/>
                  <a:pt x="7240538" y="1360144"/>
                  <a:pt x="7240404" y="1360206"/>
                </a:cubicBezTo>
                <a:cubicBezTo>
                  <a:pt x="7237015" y="1361684"/>
                  <a:pt x="7233333" y="1362374"/>
                  <a:pt x="7229637" y="1362222"/>
                </a:cubicBezTo>
                <a:cubicBezTo>
                  <a:pt x="7219850" y="1362244"/>
                  <a:pt x="7210934" y="1356612"/>
                  <a:pt x="7206758" y="1347772"/>
                </a:cubicBezTo>
                <a:lnTo>
                  <a:pt x="7121971" y="1165303"/>
                </a:lnTo>
                <a:cubicBezTo>
                  <a:pt x="7116025" y="1152683"/>
                  <a:pt x="7121448" y="1137638"/>
                  <a:pt x="7134083" y="1131700"/>
                </a:cubicBezTo>
                <a:cubicBezTo>
                  <a:pt x="7140401" y="1128731"/>
                  <a:pt x="7147326" y="1128600"/>
                  <a:pt x="7153415" y="1130789"/>
                </a:cubicBezTo>
                <a:close/>
                <a:moveTo>
                  <a:pt x="1961555" y="1118762"/>
                </a:moveTo>
                <a:lnTo>
                  <a:pt x="1911084" y="1250824"/>
                </a:lnTo>
                <a:cubicBezTo>
                  <a:pt x="1907707" y="1259414"/>
                  <a:pt x="1899898" y="1265473"/>
                  <a:pt x="1890729" y="1266618"/>
                </a:cubicBezTo>
                <a:cubicBezTo>
                  <a:pt x="1870822" y="1269294"/>
                  <a:pt x="1851907" y="1276920"/>
                  <a:pt x="1835718" y="1288797"/>
                </a:cubicBezTo>
                <a:cubicBezTo>
                  <a:pt x="1828051" y="1294494"/>
                  <a:pt x="1817807" y="1295341"/>
                  <a:pt x="1809306" y="1290981"/>
                </a:cubicBezTo>
                <a:lnTo>
                  <a:pt x="1684312" y="1227974"/>
                </a:lnTo>
                <a:cubicBezTo>
                  <a:pt x="1679382" y="1234774"/>
                  <a:pt x="1674833" y="1241842"/>
                  <a:pt x="1670686" y="1249144"/>
                </a:cubicBezTo>
                <a:lnTo>
                  <a:pt x="1780371" y="1338530"/>
                </a:lnTo>
                <a:cubicBezTo>
                  <a:pt x="1787438" y="1344432"/>
                  <a:pt x="1790779" y="1353675"/>
                  <a:pt x="1789119" y="1362725"/>
                </a:cubicBezTo>
                <a:cubicBezTo>
                  <a:pt x="1787297" y="1372073"/>
                  <a:pt x="1786619" y="1381608"/>
                  <a:pt x="1787100" y="1391120"/>
                </a:cubicBezTo>
                <a:cubicBezTo>
                  <a:pt x="1787664" y="1400695"/>
                  <a:pt x="1789358" y="1410169"/>
                  <a:pt x="1792147" y="1419347"/>
                </a:cubicBezTo>
                <a:cubicBezTo>
                  <a:pt x="1794682" y="1428181"/>
                  <a:pt x="1792237" y="1437693"/>
                  <a:pt x="1785754" y="1444214"/>
                </a:cubicBezTo>
                <a:lnTo>
                  <a:pt x="1685994" y="1545026"/>
                </a:lnTo>
                <a:cubicBezTo>
                  <a:pt x="1690929" y="1551747"/>
                  <a:pt x="1696145" y="1558299"/>
                  <a:pt x="1701640" y="1564684"/>
                </a:cubicBezTo>
                <a:lnTo>
                  <a:pt x="1819400" y="1489075"/>
                </a:lnTo>
                <a:cubicBezTo>
                  <a:pt x="1823311" y="1486337"/>
                  <a:pt x="1827920" y="1484764"/>
                  <a:pt x="1832690" y="1484538"/>
                </a:cubicBezTo>
                <a:cubicBezTo>
                  <a:pt x="1837247" y="1484533"/>
                  <a:pt x="1841721" y="1485751"/>
                  <a:pt x="1845644" y="1488067"/>
                </a:cubicBezTo>
                <a:cubicBezTo>
                  <a:pt x="1862952" y="1498332"/>
                  <a:pt x="1882557" y="1504108"/>
                  <a:pt x="1902673" y="1504868"/>
                </a:cubicBezTo>
                <a:cubicBezTo>
                  <a:pt x="1911919" y="1505029"/>
                  <a:pt x="1920324" y="1510260"/>
                  <a:pt x="1924543" y="1518478"/>
                </a:cubicBezTo>
                <a:lnTo>
                  <a:pt x="1989144" y="1644493"/>
                </a:lnTo>
                <a:cubicBezTo>
                  <a:pt x="1996882" y="1641972"/>
                  <a:pt x="2004620" y="1639284"/>
                  <a:pt x="2012024" y="1636092"/>
                </a:cubicBezTo>
                <a:lnTo>
                  <a:pt x="1976527" y="1501676"/>
                </a:lnTo>
                <a:cubicBezTo>
                  <a:pt x="1974135" y="1492355"/>
                  <a:pt x="1977191" y="1482483"/>
                  <a:pt x="1984434" y="1476137"/>
                </a:cubicBezTo>
                <a:cubicBezTo>
                  <a:pt x="2000857" y="1461972"/>
                  <a:pt x="2013124" y="1443622"/>
                  <a:pt x="2019930" y="1423043"/>
                </a:cubicBezTo>
                <a:cubicBezTo>
                  <a:pt x="2022951" y="1414157"/>
                  <a:pt x="2030665" y="1407683"/>
                  <a:pt x="2039949" y="1406242"/>
                </a:cubicBezTo>
                <a:lnTo>
                  <a:pt x="2178570" y="1384063"/>
                </a:lnTo>
                <a:cubicBezTo>
                  <a:pt x="2178570" y="1380031"/>
                  <a:pt x="2178570" y="1375998"/>
                  <a:pt x="2178570" y="1372134"/>
                </a:cubicBezTo>
                <a:cubicBezTo>
                  <a:pt x="2178570" y="1368269"/>
                  <a:pt x="2178570" y="1364237"/>
                  <a:pt x="2178570" y="1360205"/>
                </a:cubicBezTo>
                <a:lnTo>
                  <a:pt x="2038267" y="1352140"/>
                </a:lnTo>
                <a:cubicBezTo>
                  <a:pt x="2028881" y="1351633"/>
                  <a:pt x="2020569" y="1345925"/>
                  <a:pt x="2016734" y="1337354"/>
                </a:cubicBezTo>
                <a:cubicBezTo>
                  <a:pt x="2007514" y="1316973"/>
                  <a:pt x="1992770" y="1299573"/>
                  <a:pt x="1974172" y="1287117"/>
                </a:cubicBezTo>
                <a:cubicBezTo>
                  <a:pt x="1966296" y="1281595"/>
                  <a:pt x="1962251" y="1272080"/>
                  <a:pt x="1963741" y="1262586"/>
                </a:cubicBezTo>
                <a:lnTo>
                  <a:pt x="1985275" y="1124811"/>
                </a:lnTo>
                <a:cubicBezTo>
                  <a:pt x="1977424" y="1122458"/>
                  <a:pt x="1969518" y="1120442"/>
                  <a:pt x="1961555" y="1118762"/>
                </a:cubicBezTo>
                <a:close/>
                <a:moveTo>
                  <a:pt x="8663642" y="1090911"/>
                </a:moveTo>
                <a:cubicBezTo>
                  <a:pt x="8670111" y="1090743"/>
                  <a:pt x="8676645" y="1093041"/>
                  <a:pt x="8681708" y="1097843"/>
                </a:cubicBezTo>
                <a:cubicBezTo>
                  <a:pt x="8691835" y="1107448"/>
                  <a:pt x="8692249" y="1123433"/>
                  <a:pt x="8682633" y="1133547"/>
                </a:cubicBezTo>
                <a:lnTo>
                  <a:pt x="8671194" y="1145645"/>
                </a:lnTo>
                <a:cubicBezTo>
                  <a:pt x="8666394" y="1150634"/>
                  <a:pt x="8659784" y="1153481"/>
                  <a:pt x="8652856" y="1153542"/>
                </a:cubicBezTo>
                <a:lnTo>
                  <a:pt x="8652856" y="1153541"/>
                </a:lnTo>
                <a:cubicBezTo>
                  <a:pt x="8638827" y="1153410"/>
                  <a:pt x="8627561" y="1141946"/>
                  <a:pt x="8627692" y="1127935"/>
                </a:cubicBezTo>
                <a:cubicBezTo>
                  <a:pt x="8627751" y="1121592"/>
                  <a:pt x="8630187" y="1115502"/>
                  <a:pt x="8634519" y="1110865"/>
                </a:cubicBezTo>
                <a:lnTo>
                  <a:pt x="8645959" y="1098767"/>
                </a:lnTo>
                <a:cubicBezTo>
                  <a:pt x="8650767" y="1093710"/>
                  <a:pt x="8657173" y="1091078"/>
                  <a:pt x="8663642" y="1090911"/>
                </a:cubicBezTo>
                <a:close/>
                <a:moveTo>
                  <a:pt x="1949442" y="1065500"/>
                </a:moveTo>
                <a:cubicBezTo>
                  <a:pt x="1974620" y="1068867"/>
                  <a:pt x="1999302" y="1075241"/>
                  <a:pt x="2022958" y="1084486"/>
                </a:cubicBezTo>
                <a:cubicBezTo>
                  <a:pt x="2034064" y="1088716"/>
                  <a:pt x="2040668" y="1100154"/>
                  <a:pt x="2038772" y="1111873"/>
                </a:cubicBezTo>
                <a:lnTo>
                  <a:pt x="2016397" y="1255697"/>
                </a:lnTo>
                <a:cubicBezTo>
                  <a:pt x="2031735" y="1268639"/>
                  <a:pt x="2044614" y="1284233"/>
                  <a:pt x="2054416" y="1301734"/>
                </a:cubicBezTo>
                <a:lnTo>
                  <a:pt x="2201113" y="1309967"/>
                </a:lnTo>
                <a:cubicBezTo>
                  <a:pt x="2212856" y="1310668"/>
                  <a:pt x="2222557" y="1319380"/>
                  <a:pt x="2224496" y="1330969"/>
                </a:cubicBezTo>
                <a:cubicBezTo>
                  <a:pt x="2226607" y="1343369"/>
                  <a:pt x="2228011" y="1355879"/>
                  <a:pt x="2228702" y="1368438"/>
                </a:cubicBezTo>
                <a:cubicBezTo>
                  <a:pt x="2229455" y="1381028"/>
                  <a:pt x="2229455" y="1393652"/>
                  <a:pt x="2228702" y="1406242"/>
                </a:cubicBezTo>
                <a:cubicBezTo>
                  <a:pt x="2227970" y="1417985"/>
                  <a:pt x="2219149" y="1427635"/>
                  <a:pt x="2207505" y="1429428"/>
                </a:cubicBezTo>
                <a:lnTo>
                  <a:pt x="2062659" y="1452783"/>
                </a:lnTo>
                <a:cubicBezTo>
                  <a:pt x="2054486" y="1471423"/>
                  <a:pt x="2043099" y="1488484"/>
                  <a:pt x="2029014" y="1503188"/>
                </a:cubicBezTo>
                <a:lnTo>
                  <a:pt x="2066025" y="1643821"/>
                </a:lnTo>
                <a:cubicBezTo>
                  <a:pt x="2069088" y="1655257"/>
                  <a:pt x="2063767" y="1667281"/>
                  <a:pt x="2053241" y="1672720"/>
                </a:cubicBezTo>
                <a:cubicBezTo>
                  <a:pt x="2030554" y="1684349"/>
                  <a:pt x="2006549" y="1693205"/>
                  <a:pt x="1981743" y="1699099"/>
                </a:cubicBezTo>
                <a:cubicBezTo>
                  <a:pt x="1979842" y="1699341"/>
                  <a:pt x="1977920" y="1699341"/>
                  <a:pt x="1976022" y="1699099"/>
                </a:cubicBezTo>
                <a:cubicBezTo>
                  <a:pt x="1966595" y="1699125"/>
                  <a:pt x="1957949" y="1693867"/>
                  <a:pt x="1953648" y="1685489"/>
                </a:cubicBezTo>
                <a:lnTo>
                  <a:pt x="1886355" y="1553763"/>
                </a:lnTo>
                <a:cubicBezTo>
                  <a:pt x="1868337" y="1551594"/>
                  <a:pt x="1850785" y="1546545"/>
                  <a:pt x="1834372" y="1538809"/>
                </a:cubicBezTo>
                <a:lnTo>
                  <a:pt x="1711397" y="1617946"/>
                </a:lnTo>
                <a:cubicBezTo>
                  <a:pt x="1701422" y="1624345"/>
                  <a:pt x="1688332" y="1622947"/>
                  <a:pt x="1679938" y="1614585"/>
                </a:cubicBezTo>
                <a:cubicBezTo>
                  <a:pt x="1661680" y="1596517"/>
                  <a:pt x="1645590" y="1576387"/>
                  <a:pt x="1631993" y="1554603"/>
                </a:cubicBezTo>
                <a:cubicBezTo>
                  <a:pt x="1625874" y="1544663"/>
                  <a:pt x="1627331" y="1531835"/>
                  <a:pt x="1635526" y="1523518"/>
                </a:cubicBezTo>
                <a:lnTo>
                  <a:pt x="1739996" y="1418843"/>
                </a:lnTo>
                <a:cubicBezTo>
                  <a:pt x="1738226" y="1410598"/>
                  <a:pt x="1737101" y="1402228"/>
                  <a:pt x="1736631" y="1393808"/>
                </a:cubicBezTo>
                <a:cubicBezTo>
                  <a:pt x="1736046" y="1385417"/>
                  <a:pt x="1736046" y="1376996"/>
                  <a:pt x="1736631" y="1368605"/>
                </a:cubicBezTo>
                <a:lnTo>
                  <a:pt x="1622067" y="1275019"/>
                </a:lnTo>
                <a:cubicBezTo>
                  <a:pt x="1613015" y="1267679"/>
                  <a:pt x="1610226" y="1255074"/>
                  <a:pt x="1615338" y="1244608"/>
                </a:cubicBezTo>
                <a:cubicBezTo>
                  <a:pt x="1626588" y="1221485"/>
                  <a:pt x="1640536" y="1199772"/>
                  <a:pt x="1656891" y="1179921"/>
                </a:cubicBezTo>
                <a:cubicBezTo>
                  <a:pt x="1664431" y="1170803"/>
                  <a:pt x="1677305" y="1168148"/>
                  <a:pt x="1687845" y="1173536"/>
                </a:cubicBezTo>
                <a:lnTo>
                  <a:pt x="1818222" y="1239399"/>
                </a:lnTo>
                <a:cubicBezTo>
                  <a:pt x="1833885" y="1230120"/>
                  <a:pt x="1850918" y="1223372"/>
                  <a:pt x="1868691" y="1219405"/>
                </a:cubicBezTo>
                <a:lnTo>
                  <a:pt x="1922524" y="1081462"/>
                </a:lnTo>
                <a:cubicBezTo>
                  <a:pt x="1926709" y="1070555"/>
                  <a:pt x="1937850" y="1063948"/>
                  <a:pt x="1949442" y="1065500"/>
                </a:cubicBezTo>
                <a:close/>
                <a:moveTo>
                  <a:pt x="6204450" y="1061299"/>
                </a:moveTo>
                <a:lnTo>
                  <a:pt x="6201254" y="1062308"/>
                </a:lnTo>
                <a:lnTo>
                  <a:pt x="6198226" y="1063148"/>
                </a:lnTo>
                <a:lnTo>
                  <a:pt x="6224974" y="1225117"/>
                </a:lnTo>
                <a:cubicBezTo>
                  <a:pt x="6226646" y="1235932"/>
                  <a:pt x="6221233" y="1246609"/>
                  <a:pt x="6211516" y="1251664"/>
                </a:cubicBezTo>
                <a:lnTo>
                  <a:pt x="6200245" y="1257377"/>
                </a:lnTo>
                <a:cubicBezTo>
                  <a:pt x="6174543" y="1270007"/>
                  <a:pt x="6150709" y="1286121"/>
                  <a:pt x="6129420" y="1305262"/>
                </a:cubicBezTo>
                <a:lnTo>
                  <a:pt x="6120000" y="1313831"/>
                </a:lnTo>
                <a:cubicBezTo>
                  <a:pt x="6111901" y="1321270"/>
                  <a:pt x="6099893" y="1322565"/>
                  <a:pt x="6090391" y="1317024"/>
                </a:cubicBezTo>
                <a:lnTo>
                  <a:pt x="5947901" y="1235367"/>
                </a:lnTo>
                <a:lnTo>
                  <a:pt x="5944032" y="1240575"/>
                </a:lnTo>
                <a:lnTo>
                  <a:pt x="6062129" y="1355836"/>
                </a:lnTo>
                <a:cubicBezTo>
                  <a:pt x="6070005" y="1363524"/>
                  <a:pt x="6071980" y="1375425"/>
                  <a:pt x="6067008" y="1385239"/>
                </a:cubicBezTo>
                <a:lnTo>
                  <a:pt x="6061288" y="1396496"/>
                </a:lnTo>
                <a:cubicBezTo>
                  <a:pt x="6048205" y="1421854"/>
                  <a:pt x="6038640" y="1448873"/>
                  <a:pt x="6032857" y="1476809"/>
                </a:cubicBezTo>
                <a:lnTo>
                  <a:pt x="6030333" y="1489242"/>
                </a:lnTo>
                <a:cubicBezTo>
                  <a:pt x="6028126" y="1499987"/>
                  <a:pt x="6019215" y="1508071"/>
                  <a:pt x="6008295" y="1509237"/>
                </a:cubicBezTo>
                <a:lnTo>
                  <a:pt x="5845281" y="1526039"/>
                </a:lnTo>
                <a:cubicBezTo>
                  <a:pt x="5845281" y="1528223"/>
                  <a:pt x="5845281" y="1530407"/>
                  <a:pt x="5845281" y="1532591"/>
                </a:cubicBezTo>
                <a:lnTo>
                  <a:pt x="6007791" y="1557122"/>
                </a:lnTo>
                <a:cubicBezTo>
                  <a:pt x="6018651" y="1559007"/>
                  <a:pt x="6027029" y="1567715"/>
                  <a:pt x="6028483" y="1578628"/>
                </a:cubicBezTo>
                <a:lnTo>
                  <a:pt x="6030502" y="1591062"/>
                </a:lnTo>
                <a:cubicBezTo>
                  <a:pt x="6034490" y="1619314"/>
                  <a:pt x="6042773" y="1646794"/>
                  <a:pt x="6055063" y="1672550"/>
                </a:cubicBezTo>
                <a:lnTo>
                  <a:pt x="6060279" y="1684144"/>
                </a:lnTo>
                <a:cubicBezTo>
                  <a:pt x="6064851" y="1694112"/>
                  <a:pt x="6062396" y="1705892"/>
                  <a:pt x="6054223" y="1713211"/>
                </a:cubicBezTo>
                <a:lnTo>
                  <a:pt x="5932424" y="1823432"/>
                </a:lnTo>
                <a:lnTo>
                  <a:pt x="5936125" y="1828641"/>
                </a:lnTo>
                <a:lnTo>
                  <a:pt x="6081812" y="1753367"/>
                </a:lnTo>
                <a:cubicBezTo>
                  <a:pt x="6091577" y="1748371"/>
                  <a:pt x="6103449" y="1750201"/>
                  <a:pt x="6111252" y="1757904"/>
                </a:cubicBezTo>
                <a:lnTo>
                  <a:pt x="6120168" y="1766809"/>
                </a:lnTo>
                <a:cubicBezTo>
                  <a:pt x="6140484" y="1786903"/>
                  <a:pt x="6163397" y="1804194"/>
                  <a:pt x="6188301" y="1818223"/>
                </a:cubicBezTo>
                <a:lnTo>
                  <a:pt x="6199235" y="1824440"/>
                </a:lnTo>
                <a:cubicBezTo>
                  <a:pt x="6208864" y="1829757"/>
                  <a:pt x="6213856" y="1840755"/>
                  <a:pt x="6211516" y="1851491"/>
                </a:cubicBezTo>
                <a:lnTo>
                  <a:pt x="6177870" y="2012117"/>
                </a:lnTo>
                <a:lnTo>
                  <a:pt x="6183926" y="2014133"/>
                </a:lnTo>
                <a:lnTo>
                  <a:pt x="6257611" y="1867453"/>
                </a:lnTo>
                <a:cubicBezTo>
                  <a:pt x="6262601" y="1857748"/>
                  <a:pt x="6273212" y="1852280"/>
                  <a:pt x="6284023" y="1853844"/>
                </a:cubicBezTo>
                <a:lnTo>
                  <a:pt x="6296640" y="1855860"/>
                </a:lnTo>
                <a:cubicBezTo>
                  <a:pt x="6324792" y="1860388"/>
                  <a:pt x="6353429" y="1861066"/>
                  <a:pt x="6381764" y="1857876"/>
                </a:cubicBezTo>
                <a:lnTo>
                  <a:pt x="6394381" y="1856364"/>
                </a:lnTo>
                <a:lnTo>
                  <a:pt x="6396737" y="1856364"/>
                </a:lnTo>
                <a:cubicBezTo>
                  <a:pt x="6406666" y="1856346"/>
                  <a:pt x="6415657" y="1862222"/>
                  <a:pt x="6419615" y="1871317"/>
                </a:cubicBezTo>
                <a:lnTo>
                  <a:pt x="6486907" y="2021022"/>
                </a:lnTo>
                <a:lnTo>
                  <a:pt x="6490103" y="2020014"/>
                </a:lnTo>
                <a:lnTo>
                  <a:pt x="6493131" y="2020014"/>
                </a:lnTo>
                <a:lnTo>
                  <a:pt x="6465878" y="1857204"/>
                </a:lnTo>
                <a:cubicBezTo>
                  <a:pt x="6464041" y="1846363"/>
                  <a:pt x="6469500" y="1835594"/>
                  <a:pt x="6479337" y="1830657"/>
                </a:cubicBezTo>
                <a:lnTo>
                  <a:pt x="6490608" y="1824944"/>
                </a:lnTo>
                <a:cubicBezTo>
                  <a:pt x="6515935" y="1811926"/>
                  <a:pt x="6539413" y="1795596"/>
                  <a:pt x="6560423" y="1776386"/>
                </a:cubicBezTo>
                <a:lnTo>
                  <a:pt x="6569844" y="1767817"/>
                </a:lnTo>
                <a:cubicBezTo>
                  <a:pt x="6577942" y="1760378"/>
                  <a:pt x="6589951" y="1759083"/>
                  <a:pt x="6599452" y="1764625"/>
                </a:cubicBezTo>
                <a:lnTo>
                  <a:pt x="6741942" y="1846283"/>
                </a:lnTo>
                <a:lnTo>
                  <a:pt x="6745812" y="1841074"/>
                </a:lnTo>
                <a:lnTo>
                  <a:pt x="6629061" y="1725812"/>
                </a:lnTo>
                <a:cubicBezTo>
                  <a:pt x="6621213" y="1718179"/>
                  <a:pt x="6619237" y="1706340"/>
                  <a:pt x="6624182" y="1696577"/>
                </a:cubicBezTo>
                <a:lnTo>
                  <a:pt x="6629902" y="1685152"/>
                </a:lnTo>
                <a:cubicBezTo>
                  <a:pt x="6642960" y="1659783"/>
                  <a:pt x="6652524" y="1632768"/>
                  <a:pt x="6658332" y="1604839"/>
                </a:cubicBezTo>
                <a:lnTo>
                  <a:pt x="6660856" y="1592406"/>
                </a:lnTo>
                <a:cubicBezTo>
                  <a:pt x="6663063" y="1581662"/>
                  <a:pt x="6671974" y="1573577"/>
                  <a:pt x="6682894" y="1572412"/>
                </a:cubicBezTo>
                <a:lnTo>
                  <a:pt x="6845908" y="1555610"/>
                </a:lnTo>
                <a:cubicBezTo>
                  <a:pt x="6845908" y="1553425"/>
                  <a:pt x="6845908" y="1551241"/>
                  <a:pt x="6845908" y="1549057"/>
                </a:cubicBezTo>
                <a:lnTo>
                  <a:pt x="6684576" y="1523686"/>
                </a:lnTo>
                <a:cubicBezTo>
                  <a:pt x="6673769" y="1522063"/>
                  <a:pt x="6665260" y="1513633"/>
                  <a:pt x="6663547" y="1502852"/>
                </a:cubicBezTo>
                <a:lnTo>
                  <a:pt x="6661529" y="1490419"/>
                </a:lnTo>
                <a:cubicBezTo>
                  <a:pt x="6657462" y="1462183"/>
                  <a:pt x="6649183" y="1434715"/>
                  <a:pt x="6636968" y="1408930"/>
                </a:cubicBezTo>
                <a:lnTo>
                  <a:pt x="6631584" y="1397336"/>
                </a:lnTo>
                <a:cubicBezTo>
                  <a:pt x="6627177" y="1387350"/>
                  <a:pt x="6629611" y="1375671"/>
                  <a:pt x="6637640" y="1368269"/>
                </a:cubicBezTo>
                <a:lnTo>
                  <a:pt x="6759606" y="1258049"/>
                </a:lnTo>
                <a:lnTo>
                  <a:pt x="6755905" y="1252841"/>
                </a:lnTo>
                <a:lnTo>
                  <a:pt x="6610219" y="1328113"/>
                </a:lnTo>
                <a:cubicBezTo>
                  <a:pt x="6600454" y="1333109"/>
                  <a:pt x="6588581" y="1331279"/>
                  <a:pt x="6580779" y="1323576"/>
                </a:cubicBezTo>
                <a:lnTo>
                  <a:pt x="6571862" y="1314671"/>
                </a:lnTo>
                <a:cubicBezTo>
                  <a:pt x="6551806" y="1294638"/>
                  <a:pt x="6529178" y="1277349"/>
                  <a:pt x="6504571" y="1263258"/>
                </a:cubicBezTo>
                <a:lnTo>
                  <a:pt x="6493468" y="1257041"/>
                </a:lnTo>
                <a:cubicBezTo>
                  <a:pt x="6483947" y="1251635"/>
                  <a:pt x="6479043" y="1240682"/>
                  <a:pt x="6481356" y="1229990"/>
                </a:cubicBezTo>
                <a:lnTo>
                  <a:pt x="6515002" y="1069364"/>
                </a:lnTo>
                <a:lnTo>
                  <a:pt x="6508945" y="1067180"/>
                </a:lnTo>
                <a:lnTo>
                  <a:pt x="6435261" y="1213860"/>
                </a:lnTo>
                <a:cubicBezTo>
                  <a:pt x="6430430" y="1223723"/>
                  <a:pt x="6419696" y="1229254"/>
                  <a:pt x="6408849" y="1227470"/>
                </a:cubicBezTo>
                <a:lnTo>
                  <a:pt x="6396231" y="1225621"/>
                </a:lnTo>
                <a:cubicBezTo>
                  <a:pt x="6368080" y="1221093"/>
                  <a:pt x="6339442" y="1220415"/>
                  <a:pt x="6311108" y="1223605"/>
                </a:cubicBezTo>
                <a:lnTo>
                  <a:pt x="6297649" y="1225790"/>
                </a:lnTo>
                <a:cubicBezTo>
                  <a:pt x="6286697" y="1227090"/>
                  <a:pt x="6276180" y="1221088"/>
                  <a:pt x="6271742" y="1211004"/>
                </a:cubicBezTo>
                <a:close/>
                <a:moveTo>
                  <a:pt x="6212862" y="1006189"/>
                </a:moveTo>
                <a:cubicBezTo>
                  <a:pt x="6224658" y="1003266"/>
                  <a:pt x="6236853" y="1009215"/>
                  <a:pt x="6241797" y="1020303"/>
                </a:cubicBezTo>
                <a:lnTo>
                  <a:pt x="6310267" y="1172864"/>
                </a:lnTo>
                <a:cubicBezTo>
                  <a:pt x="6339341" y="1170036"/>
                  <a:pt x="6368649" y="1170657"/>
                  <a:pt x="6397577" y="1174712"/>
                </a:cubicBezTo>
                <a:lnTo>
                  <a:pt x="6472607" y="1025176"/>
                </a:lnTo>
                <a:cubicBezTo>
                  <a:pt x="6478124" y="1014275"/>
                  <a:pt x="6490672" y="1008894"/>
                  <a:pt x="6502384" y="1012406"/>
                </a:cubicBezTo>
                <a:cubicBezTo>
                  <a:pt x="6519207" y="1017447"/>
                  <a:pt x="6536030" y="1023327"/>
                  <a:pt x="6552853" y="1029208"/>
                </a:cubicBezTo>
                <a:cubicBezTo>
                  <a:pt x="6564152" y="1033819"/>
                  <a:pt x="6570528" y="1045846"/>
                  <a:pt x="6567994" y="1057771"/>
                </a:cubicBezTo>
                <a:lnTo>
                  <a:pt x="6534348" y="1221253"/>
                </a:lnTo>
                <a:cubicBezTo>
                  <a:pt x="6559507" y="1236056"/>
                  <a:pt x="6582876" y="1253702"/>
                  <a:pt x="6603995" y="1273843"/>
                </a:cubicBezTo>
                <a:lnTo>
                  <a:pt x="6751868" y="1198066"/>
                </a:lnTo>
                <a:cubicBezTo>
                  <a:pt x="6762730" y="1192454"/>
                  <a:pt x="6776057" y="1195428"/>
                  <a:pt x="6783495" y="1205123"/>
                </a:cubicBezTo>
                <a:cubicBezTo>
                  <a:pt x="6794261" y="1219237"/>
                  <a:pt x="6804523" y="1234022"/>
                  <a:pt x="6813944" y="1248976"/>
                </a:cubicBezTo>
                <a:cubicBezTo>
                  <a:pt x="6820360" y="1259371"/>
                  <a:pt x="6818451" y="1272856"/>
                  <a:pt x="6809402" y="1281068"/>
                </a:cubicBezTo>
                <a:lnTo>
                  <a:pt x="6684576" y="1393808"/>
                </a:lnTo>
                <a:cubicBezTo>
                  <a:pt x="6696801" y="1420511"/>
                  <a:pt x="6705237" y="1448787"/>
                  <a:pt x="6709642" y="1477817"/>
                </a:cubicBezTo>
                <a:lnTo>
                  <a:pt x="6875348" y="1503020"/>
                </a:lnTo>
                <a:cubicBezTo>
                  <a:pt x="6887417" y="1504816"/>
                  <a:pt x="6896436" y="1515031"/>
                  <a:pt x="6896713" y="1527215"/>
                </a:cubicBezTo>
                <a:cubicBezTo>
                  <a:pt x="6896713" y="1545025"/>
                  <a:pt x="6896713" y="1563003"/>
                  <a:pt x="6895703" y="1580476"/>
                </a:cubicBezTo>
                <a:cubicBezTo>
                  <a:pt x="6894740" y="1592640"/>
                  <a:pt x="6885296" y="1602424"/>
                  <a:pt x="6873161" y="1603831"/>
                </a:cubicBezTo>
                <a:lnTo>
                  <a:pt x="6706950" y="1621809"/>
                </a:lnTo>
                <a:cubicBezTo>
                  <a:pt x="6700527" y="1650246"/>
                  <a:pt x="6690758" y="1677825"/>
                  <a:pt x="6677847" y="1703970"/>
                </a:cubicBezTo>
                <a:lnTo>
                  <a:pt x="6796953" y="1821584"/>
                </a:lnTo>
                <a:cubicBezTo>
                  <a:pt x="6805666" y="1830179"/>
                  <a:pt x="6806943" y="1843781"/>
                  <a:pt x="6799981" y="1853843"/>
                </a:cubicBezTo>
                <a:cubicBezTo>
                  <a:pt x="6789989" y="1868541"/>
                  <a:pt x="6779265" y="1882728"/>
                  <a:pt x="6767849" y="1896352"/>
                </a:cubicBezTo>
                <a:cubicBezTo>
                  <a:pt x="6759999" y="1905759"/>
                  <a:pt x="6746515" y="1908169"/>
                  <a:pt x="6735886" y="1902065"/>
                </a:cubicBezTo>
                <a:lnTo>
                  <a:pt x="6590536" y="1818056"/>
                </a:lnTo>
                <a:cubicBezTo>
                  <a:pt x="6568811" y="1837656"/>
                  <a:pt x="6544806" y="1854579"/>
                  <a:pt x="6519039" y="1868461"/>
                </a:cubicBezTo>
                <a:lnTo>
                  <a:pt x="6546292" y="2033455"/>
                </a:lnTo>
                <a:cubicBezTo>
                  <a:pt x="6548168" y="2045550"/>
                  <a:pt x="6541073" y="2057243"/>
                  <a:pt x="6529469" y="2061178"/>
                </a:cubicBezTo>
                <a:cubicBezTo>
                  <a:pt x="6520217" y="2064539"/>
                  <a:pt x="6512646" y="2067227"/>
                  <a:pt x="6503898" y="2069747"/>
                </a:cubicBezTo>
                <a:cubicBezTo>
                  <a:pt x="6495150" y="2072267"/>
                  <a:pt x="6487075" y="2074452"/>
                  <a:pt x="6477991" y="2076636"/>
                </a:cubicBezTo>
                <a:cubicBezTo>
                  <a:pt x="6476184" y="2076662"/>
                  <a:pt x="6474379" y="2076493"/>
                  <a:pt x="6472607" y="2076132"/>
                </a:cubicBezTo>
                <a:cubicBezTo>
                  <a:pt x="6462678" y="2076150"/>
                  <a:pt x="6453687" y="2070273"/>
                  <a:pt x="6449729" y="2061178"/>
                </a:cubicBezTo>
                <a:lnTo>
                  <a:pt x="6381764" y="1908617"/>
                </a:lnTo>
                <a:cubicBezTo>
                  <a:pt x="6352745" y="1911444"/>
                  <a:pt x="6323494" y="1910824"/>
                  <a:pt x="6294621" y="1906769"/>
                </a:cubicBezTo>
                <a:lnTo>
                  <a:pt x="6219591" y="2056306"/>
                </a:lnTo>
                <a:cubicBezTo>
                  <a:pt x="6214075" y="2067206"/>
                  <a:pt x="6201527" y="2072587"/>
                  <a:pt x="6189815" y="2069075"/>
                </a:cubicBezTo>
                <a:cubicBezTo>
                  <a:pt x="6172992" y="2064035"/>
                  <a:pt x="6156169" y="2058154"/>
                  <a:pt x="6139346" y="2052273"/>
                </a:cubicBezTo>
                <a:cubicBezTo>
                  <a:pt x="6128047" y="2047663"/>
                  <a:pt x="6121671" y="2035635"/>
                  <a:pt x="6124205" y="2023710"/>
                </a:cubicBezTo>
                <a:lnTo>
                  <a:pt x="6157851" y="1860060"/>
                </a:lnTo>
                <a:cubicBezTo>
                  <a:pt x="6132631" y="1845414"/>
                  <a:pt x="6109251" y="1827816"/>
                  <a:pt x="6088204" y="1807638"/>
                </a:cubicBezTo>
                <a:lnTo>
                  <a:pt x="5939658" y="1884423"/>
                </a:lnTo>
                <a:cubicBezTo>
                  <a:pt x="5928788" y="1889964"/>
                  <a:pt x="5915507" y="1887001"/>
                  <a:pt x="5908031" y="1877366"/>
                </a:cubicBezTo>
                <a:cubicBezTo>
                  <a:pt x="5897265" y="1863420"/>
                  <a:pt x="5887002" y="1848635"/>
                  <a:pt x="5877582" y="1833513"/>
                </a:cubicBezTo>
                <a:cubicBezTo>
                  <a:pt x="5871166" y="1823118"/>
                  <a:pt x="5873075" y="1809633"/>
                  <a:pt x="5882124" y="1801422"/>
                </a:cubicBezTo>
                <a:lnTo>
                  <a:pt x="6006277" y="1689184"/>
                </a:lnTo>
                <a:cubicBezTo>
                  <a:pt x="5994052" y="1662481"/>
                  <a:pt x="5985616" y="1634206"/>
                  <a:pt x="5981211" y="1605175"/>
                </a:cubicBezTo>
                <a:lnTo>
                  <a:pt x="5815505" y="1579972"/>
                </a:lnTo>
                <a:cubicBezTo>
                  <a:pt x="5803436" y="1578176"/>
                  <a:pt x="5794416" y="1567961"/>
                  <a:pt x="5794140" y="1555778"/>
                </a:cubicBezTo>
                <a:cubicBezTo>
                  <a:pt x="5794140" y="1537968"/>
                  <a:pt x="5794476" y="1520158"/>
                  <a:pt x="5795150" y="1502348"/>
                </a:cubicBezTo>
                <a:cubicBezTo>
                  <a:pt x="5796060" y="1490191"/>
                  <a:pt x="5805552" y="1480428"/>
                  <a:pt x="5817692" y="1479161"/>
                </a:cubicBezTo>
                <a:lnTo>
                  <a:pt x="5983902" y="1461015"/>
                </a:lnTo>
                <a:cubicBezTo>
                  <a:pt x="5990292" y="1432568"/>
                  <a:pt x="6000063" y="1404986"/>
                  <a:pt x="6013006" y="1378854"/>
                </a:cubicBezTo>
                <a:lnTo>
                  <a:pt x="5893900" y="1261241"/>
                </a:lnTo>
                <a:cubicBezTo>
                  <a:pt x="5885133" y="1252690"/>
                  <a:pt x="5883785" y="1239084"/>
                  <a:pt x="5890703" y="1228982"/>
                </a:cubicBezTo>
                <a:cubicBezTo>
                  <a:pt x="5900797" y="1214196"/>
                  <a:pt x="5911732" y="1199915"/>
                  <a:pt x="5923004" y="1186473"/>
                </a:cubicBezTo>
                <a:cubicBezTo>
                  <a:pt x="5930853" y="1177066"/>
                  <a:pt x="5944338" y="1174656"/>
                  <a:pt x="5954967" y="1180761"/>
                </a:cubicBezTo>
                <a:lnTo>
                  <a:pt x="6100149" y="1264770"/>
                </a:lnTo>
                <a:cubicBezTo>
                  <a:pt x="6121921" y="1245150"/>
                  <a:pt x="6145983" y="1228226"/>
                  <a:pt x="6171814" y="1214364"/>
                </a:cubicBezTo>
                <a:lnTo>
                  <a:pt x="6144561" y="1049370"/>
                </a:lnTo>
                <a:cubicBezTo>
                  <a:pt x="6142612" y="1037261"/>
                  <a:pt x="6149734" y="1025525"/>
                  <a:pt x="6161384" y="1021647"/>
                </a:cubicBezTo>
                <a:cubicBezTo>
                  <a:pt x="6170468" y="1018287"/>
                  <a:pt x="6178207" y="1015599"/>
                  <a:pt x="6186955" y="1013078"/>
                </a:cubicBezTo>
                <a:cubicBezTo>
                  <a:pt x="6195703" y="1010558"/>
                  <a:pt x="6203778" y="1008374"/>
                  <a:pt x="6212862" y="1006189"/>
                </a:cubicBezTo>
                <a:close/>
                <a:moveTo>
                  <a:pt x="8117840" y="997102"/>
                </a:moveTo>
                <a:cubicBezTo>
                  <a:pt x="8131396" y="1000333"/>
                  <a:pt x="8139763" y="1013927"/>
                  <a:pt x="8136528" y="1027466"/>
                </a:cubicBezTo>
                <a:cubicBezTo>
                  <a:pt x="8136107" y="1029227"/>
                  <a:pt x="8135497" y="1030938"/>
                  <a:pt x="8134710" y="1032568"/>
                </a:cubicBezTo>
                <a:lnTo>
                  <a:pt x="8064894" y="1222430"/>
                </a:lnTo>
                <a:cubicBezTo>
                  <a:pt x="8063040" y="1227371"/>
                  <a:pt x="8059752" y="1231481"/>
                  <a:pt x="8055606" y="1234358"/>
                </a:cubicBezTo>
                <a:lnTo>
                  <a:pt x="8041174" y="1238896"/>
                </a:lnTo>
                <a:lnTo>
                  <a:pt x="8032595" y="1237384"/>
                </a:lnTo>
                <a:cubicBezTo>
                  <a:pt x="8019510" y="1232592"/>
                  <a:pt x="8012792" y="1218114"/>
                  <a:pt x="8017589" y="1205046"/>
                </a:cubicBezTo>
                <a:cubicBezTo>
                  <a:pt x="8017600" y="1205016"/>
                  <a:pt x="8017611" y="1204986"/>
                  <a:pt x="8017622" y="1204956"/>
                </a:cubicBezTo>
                <a:lnTo>
                  <a:pt x="8087437" y="1015767"/>
                </a:lnTo>
                <a:cubicBezTo>
                  <a:pt x="8090672" y="1002228"/>
                  <a:pt x="8104284" y="993871"/>
                  <a:pt x="8117840" y="997102"/>
                </a:cubicBezTo>
                <a:close/>
                <a:moveTo>
                  <a:pt x="3034012" y="980482"/>
                </a:moveTo>
                <a:cubicBezTo>
                  <a:pt x="3047949" y="980482"/>
                  <a:pt x="3059247" y="991766"/>
                  <a:pt x="3059247" y="1005685"/>
                </a:cubicBezTo>
                <a:lnTo>
                  <a:pt x="3059247" y="1132203"/>
                </a:lnTo>
                <a:cubicBezTo>
                  <a:pt x="3059247" y="1146122"/>
                  <a:pt x="3047949" y="1157406"/>
                  <a:pt x="3034012" y="1157406"/>
                </a:cubicBezTo>
                <a:cubicBezTo>
                  <a:pt x="3020075" y="1157406"/>
                  <a:pt x="3008776" y="1146122"/>
                  <a:pt x="3008776" y="1132203"/>
                </a:cubicBezTo>
                <a:lnTo>
                  <a:pt x="3008776" y="1005685"/>
                </a:lnTo>
                <a:cubicBezTo>
                  <a:pt x="3008776" y="991766"/>
                  <a:pt x="3020075" y="980482"/>
                  <a:pt x="3034012" y="980482"/>
                </a:cubicBezTo>
                <a:close/>
                <a:moveTo>
                  <a:pt x="7589312" y="961496"/>
                </a:moveTo>
                <a:cubicBezTo>
                  <a:pt x="7603248" y="960475"/>
                  <a:pt x="7615374" y="970932"/>
                  <a:pt x="7616396" y="984851"/>
                </a:cubicBezTo>
                <a:lnTo>
                  <a:pt x="7630695" y="1186473"/>
                </a:lnTo>
                <a:cubicBezTo>
                  <a:pt x="7631752" y="1200352"/>
                  <a:pt x="7621343" y="1212459"/>
                  <a:pt x="7607447" y="1213514"/>
                </a:cubicBezTo>
                <a:cubicBezTo>
                  <a:pt x="7607401" y="1213517"/>
                  <a:pt x="7607356" y="1213521"/>
                  <a:pt x="7607311" y="1213524"/>
                </a:cubicBezTo>
                <a:lnTo>
                  <a:pt x="7605461" y="1213524"/>
                </a:lnTo>
                <a:cubicBezTo>
                  <a:pt x="7592281" y="1213471"/>
                  <a:pt x="7581361" y="1203297"/>
                  <a:pt x="7580395" y="1190169"/>
                </a:cubicBezTo>
                <a:lnTo>
                  <a:pt x="7565927" y="988547"/>
                </a:lnTo>
                <a:cubicBezTo>
                  <a:pt x="7564905" y="974628"/>
                  <a:pt x="7575375" y="962517"/>
                  <a:pt x="7589312" y="961496"/>
                </a:cubicBezTo>
                <a:close/>
                <a:moveTo>
                  <a:pt x="7056069" y="928375"/>
                </a:moveTo>
                <a:cubicBezTo>
                  <a:pt x="7062279" y="930145"/>
                  <a:pt x="7067813" y="934281"/>
                  <a:pt x="7071199" y="940364"/>
                </a:cubicBezTo>
                <a:cubicBezTo>
                  <a:pt x="7071765" y="941380"/>
                  <a:pt x="7072259" y="942434"/>
                  <a:pt x="7072679" y="943519"/>
                </a:cubicBezTo>
                <a:lnTo>
                  <a:pt x="7081091" y="961329"/>
                </a:lnTo>
                <a:cubicBezTo>
                  <a:pt x="7087096" y="973787"/>
                  <a:pt x="7081852" y="988748"/>
                  <a:pt x="7069378" y="994745"/>
                </a:cubicBezTo>
                <a:cubicBezTo>
                  <a:pt x="7069246" y="994809"/>
                  <a:pt x="7069112" y="994871"/>
                  <a:pt x="7068979" y="994933"/>
                </a:cubicBezTo>
                <a:cubicBezTo>
                  <a:pt x="7065608" y="996486"/>
                  <a:pt x="7061922" y="997234"/>
                  <a:pt x="7058212" y="997117"/>
                </a:cubicBezTo>
                <a:cubicBezTo>
                  <a:pt x="7048450" y="997200"/>
                  <a:pt x="7039552" y="991539"/>
                  <a:pt x="7035501" y="982667"/>
                </a:cubicBezTo>
                <a:lnTo>
                  <a:pt x="7027089" y="964857"/>
                </a:lnTo>
                <a:cubicBezTo>
                  <a:pt x="7020317" y="952692"/>
                  <a:pt x="7024702" y="937347"/>
                  <a:pt x="7036882" y="930583"/>
                </a:cubicBezTo>
                <a:cubicBezTo>
                  <a:pt x="7042972" y="927201"/>
                  <a:pt x="7049859" y="926605"/>
                  <a:pt x="7056069" y="928375"/>
                </a:cubicBezTo>
                <a:close/>
                <a:moveTo>
                  <a:pt x="3092219" y="922348"/>
                </a:moveTo>
                <a:lnTo>
                  <a:pt x="3219064" y="922348"/>
                </a:lnTo>
                <a:cubicBezTo>
                  <a:pt x="3233000" y="922348"/>
                  <a:pt x="3244298" y="933632"/>
                  <a:pt x="3244298" y="947551"/>
                </a:cubicBezTo>
                <a:cubicBezTo>
                  <a:pt x="3244298" y="961470"/>
                  <a:pt x="3233000" y="972754"/>
                  <a:pt x="3219064" y="972754"/>
                </a:cubicBezTo>
                <a:lnTo>
                  <a:pt x="3092219" y="972754"/>
                </a:lnTo>
                <a:cubicBezTo>
                  <a:pt x="3078282" y="972754"/>
                  <a:pt x="3066984" y="961470"/>
                  <a:pt x="3066984" y="947551"/>
                </a:cubicBezTo>
                <a:cubicBezTo>
                  <a:pt x="3066984" y="933632"/>
                  <a:pt x="3078282" y="922348"/>
                  <a:pt x="3092219" y="922348"/>
                </a:cubicBezTo>
                <a:close/>
                <a:moveTo>
                  <a:pt x="2848960" y="922348"/>
                </a:moveTo>
                <a:lnTo>
                  <a:pt x="2975636" y="922348"/>
                </a:lnTo>
                <a:cubicBezTo>
                  <a:pt x="2989573" y="922348"/>
                  <a:pt x="3000870" y="933632"/>
                  <a:pt x="3000870" y="947551"/>
                </a:cubicBezTo>
                <a:cubicBezTo>
                  <a:pt x="3000870" y="961470"/>
                  <a:pt x="2989573" y="972754"/>
                  <a:pt x="2975636" y="972754"/>
                </a:cubicBezTo>
                <a:lnTo>
                  <a:pt x="2848960" y="972754"/>
                </a:lnTo>
                <a:cubicBezTo>
                  <a:pt x="2835021" y="972754"/>
                  <a:pt x="2823724" y="961470"/>
                  <a:pt x="2823724" y="947551"/>
                </a:cubicBezTo>
                <a:cubicBezTo>
                  <a:pt x="2823724" y="933632"/>
                  <a:pt x="2835021" y="922348"/>
                  <a:pt x="2848960" y="922348"/>
                </a:cubicBezTo>
                <a:close/>
                <a:moveTo>
                  <a:pt x="2460421" y="908621"/>
                </a:moveTo>
                <a:lnTo>
                  <a:pt x="2451604" y="912268"/>
                </a:lnTo>
                <a:lnTo>
                  <a:pt x="2442986" y="908703"/>
                </a:lnTo>
                <a:lnTo>
                  <a:pt x="2446555" y="917308"/>
                </a:lnTo>
                <a:lnTo>
                  <a:pt x="2442986" y="925913"/>
                </a:lnTo>
                <a:lnTo>
                  <a:pt x="2451604" y="922348"/>
                </a:lnTo>
                <a:lnTo>
                  <a:pt x="2460421" y="925995"/>
                </a:lnTo>
                <a:lnTo>
                  <a:pt x="2456817" y="917308"/>
                </a:lnTo>
                <a:close/>
                <a:moveTo>
                  <a:pt x="4879142" y="895969"/>
                </a:moveTo>
                <a:cubicBezTo>
                  <a:pt x="4505403" y="890566"/>
                  <a:pt x="4198042" y="1188782"/>
                  <a:pt x="4192632" y="1562053"/>
                </a:cubicBezTo>
                <a:cubicBezTo>
                  <a:pt x="4187222" y="1935324"/>
                  <a:pt x="4485812" y="2242301"/>
                  <a:pt x="4859551" y="2247704"/>
                </a:cubicBezTo>
                <a:cubicBezTo>
                  <a:pt x="4866642" y="2247806"/>
                  <a:pt x="4873734" y="2247798"/>
                  <a:pt x="4880824" y="2247677"/>
                </a:cubicBezTo>
                <a:lnTo>
                  <a:pt x="4880825" y="2247678"/>
                </a:lnTo>
                <a:cubicBezTo>
                  <a:pt x="5028913" y="2248025"/>
                  <a:pt x="5172951" y="2199403"/>
                  <a:pt x="5290463" y="2109398"/>
                </a:cubicBezTo>
                <a:cubicBezTo>
                  <a:pt x="5587683" y="1883032"/>
                  <a:pt x="5644892" y="1458883"/>
                  <a:pt x="5418242" y="1162035"/>
                </a:cubicBezTo>
                <a:cubicBezTo>
                  <a:pt x="5290025" y="994106"/>
                  <a:pt x="5090591" y="895678"/>
                  <a:pt x="4879142" y="895969"/>
                </a:cubicBezTo>
                <a:close/>
                <a:moveTo>
                  <a:pt x="3500599" y="847691"/>
                </a:moveTo>
                <a:cubicBezTo>
                  <a:pt x="3506748" y="845715"/>
                  <a:pt x="3513652" y="846082"/>
                  <a:pt x="3519855" y="849260"/>
                </a:cubicBezTo>
                <a:lnTo>
                  <a:pt x="3699354" y="941670"/>
                </a:lnTo>
                <a:cubicBezTo>
                  <a:pt x="3711643" y="947954"/>
                  <a:pt x="3716532" y="962977"/>
                  <a:pt x="3710290" y="975275"/>
                </a:cubicBezTo>
                <a:cubicBezTo>
                  <a:pt x="3705994" y="983782"/>
                  <a:pt x="3697287" y="989169"/>
                  <a:pt x="3687747" y="989221"/>
                </a:cubicBezTo>
                <a:cubicBezTo>
                  <a:pt x="3683753" y="989253"/>
                  <a:pt x="3679816" y="988270"/>
                  <a:pt x="3676308" y="986364"/>
                </a:cubicBezTo>
                <a:lnTo>
                  <a:pt x="3496806" y="894121"/>
                </a:lnTo>
                <a:cubicBezTo>
                  <a:pt x="3484404" y="887765"/>
                  <a:pt x="3479508" y="872569"/>
                  <a:pt x="3485873" y="860181"/>
                </a:cubicBezTo>
                <a:cubicBezTo>
                  <a:pt x="3489055" y="853987"/>
                  <a:pt x="3494449" y="849668"/>
                  <a:pt x="3500599" y="847691"/>
                </a:cubicBezTo>
                <a:close/>
                <a:moveTo>
                  <a:pt x="4882673" y="845733"/>
                </a:moveTo>
                <a:cubicBezTo>
                  <a:pt x="5284231" y="846243"/>
                  <a:pt x="5609345" y="1171776"/>
                  <a:pt x="5608834" y="1572831"/>
                </a:cubicBezTo>
                <a:cubicBezTo>
                  <a:pt x="5608546" y="1799349"/>
                  <a:pt x="5502439" y="2012758"/>
                  <a:pt x="5321921" y="2149891"/>
                </a:cubicBezTo>
                <a:cubicBezTo>
                  <a:pt x="5195247" y="2246466"/>
                  <a:pt x="5040187" y="2298561"/>
                  <a:pt x="4880825" y="2298083"/>
                </a:cubicBezTo>
                <a:cubicBezTo>
                  <a:pt x="4479267" y="2297573"/>
                  <a:pt x="4154153" y="1972041"/>
                  <a:pt x="4154664" y="1570985"/>
                </a:cubicBezTo>
                <a:cubicBezTo>
                  <a:pt x="4155174" y="1169930"/>
                  <a:pt x="4481115" y="845223"/>
                  <a:pt x="4882673" y="845733"/>
                </a:cubicBezTo>
                <a:close/>
                <a:moveTo>
                  <a:pt x="2451604" y="795662"/>
                </a:moveTo>
                <a:cubicBezTo>
                  <a:pt x="2465540" y="795662"/>
                  <a:pt x="2476839" y="806946"/>
                  <a:pt x="2476839" y="820865"/>
                </a:cubicBezTo>
                <a:lnTo>
                  <a:pt x="2476839" y="887065"/>
                </a:lnTo>
                <a:lnTo>
                  <a:pt x="2473236" y="895752"/>
                </a:lnTo>
                <a:lnTo>
                  <a:pt x="2482053" y="892105"/>
                </a:lnTo>
                <a:lnTo>
                  <a:pt x="2548166" y="892105"/>
                </a:lnTo>
                <a:cubicBezTo>
                  <a:pt x="2562103" y="892105"/>
                  <a:pt x="2573401" y="903389"/>
                  <a:pt x="2573401" y="917308"/>
                </a:cubicBezTo>
                <a:cubicBezTo>
                  <a:pt x="2573401" y="931227"/>
                  <a:pt x="2562103" y="942511"/>
                  <a:pt x="2548166" y="942511"/>
                </a:cubicBezTo>
                <a:lnTo>
                  <a:pt x="2482053" y="942511"/>
                </a:lnTo>
                <a:lnTo>
                  <a:pt x="2473236" y="938863"/>
                </a:lnTo>
                <a:lnTo>
                  <a:pt x="2476839" y="947551"/>
                </a:lnTo>
                <a:lnTo>
                  <a:pt x="2476839" y="1013751"/>
                </a:lnTo>
                <a:cubicBezTo>
                  <a:pt x="2476839" y="1027671"/>
                  <a:pt x="2465540" y="1038954"/>
                  <a:pt x="2451604" y="1038954"/>
                </a:cubicBezTo>
                <a:cubicBezTo>
                  <a:pt x="2437667" y="1038954"/>
                  <a:pt x="2426369" y="1027671"/>
                  <a:pt x="2426369" y="1013751"/>
                </a:cubicBezTo>
                <a:lnTo>
                  <a:pt x="2426369" y="947551"/>
                </a:lnTo>
                <a:lnTo>
                  <a:pt x="2429938" y="938946"/>
                </a:lnTo>
                <a:lnTo>
                  <a:pt x="2421321" y="942511"/>
                </a:lnTo>
                <a:lnTo>
                  <a:pt x="2355039" y="942511"/>
                </a:lnTo>
                <a:cubicBezTo>
                  <a:pt x="2341103" y="942511"/>
                  <a:pt x="2329805" y="931227"/>
                  <a:pt x="2329805" y="917308"/>
                </a:cubicBezTo>
                <a:cubicBezTo>
                  <a:pt x="2329805" y="903389"/>
                  <a:pt x="2341103" y="892105"/>
                  <a:pt x="2355039" y="892105"/>
                </a:cubicBezTo>
                <a:lnTo>
                  <a:pt x="2421321" y="892105"/>
                </a:lnTo>
                <a:lnTo>
                  <a:pt x="2429938" y="895670"/>
                </a:lnTo>
                <a:lnTo>
                  <a:pt x="2426369" y="887065"/>
                </a:lnTo>
                <a:lnTo>
                  <a:pt x="2426369" y="820865"/>
                </a:lnTo>
                <a:cubicBezTo>
                  <a:pt x="2426369" y="806946"/>
                  <a:pt x="2437667" y="795662"/>
                  <a:pt x="2451604" y="795662"/>
                </a:cubicBezTo>
                <a:close/>
                <a:moveTo>
                  <a:pt x="8193375" y="792287"/>
                </a:moveTo>
                <a:cubicBezTo>
                  <a:pt x="8206931" y="795518"/>
                  <a:pt x="8215298" y="809113"/>
                  <a:pt x="8212063" y="822652"/>
                </a:cubicBezTo>
                <a:cubicBezTo>
                  <a:pt x="8211642" y="824413"/>
                  <a:pt x="8211033" y="826123"/>
                  <a:pt x="8210245" y="827754"/>
                </a:cubicBezTo>
                <a:lnTo>
                  <a:pt x="8204526" y="843380"/>
                </a:lnTo>
                <a:cubicBezTo>
                  <a:pt x="8201041" y="853526"/>
                  <a:pt x="8191545" y="860387"/>
                  <a:pt x="8180805" y="860518"/>
                </a:cubicBezTo>
                <a:cubicBezTo>
                  <a:pt x="8177825" y="860507"/>
                  <a:pt x="8174868" y="859996"/>
                  <a:pt x="8172058" y="859005"/>
                </a:cubicBezTo>
                <a:cubicBezTo>
                  <a:pt x="8159071" y="854056"/>
                  <a:pt x="8152422" y="839655"/>
                  <a:pt x="8157084" y="826578"/>
                </a:cubicBezTo>
                <a:lnTo>
                  <a:pt x="8162972" y="810952"/>
                </a:lnTo>
                <a:cubicBezTo>
                  <a:pt x="8166208" y="797413"/>
                  <a:pt x="8179820" y="789057"/>
                  <a:pt x="8193375" y="792287"/>
                </a:cubicBezTo>
                <a:close/>
                <a:moveTo>
                  <a:pt x="7573161" y="744080"/>
                </a:moveTo>
                <a:cubicBezTo>
                  <a:pt x="7587098" y="743059"/>
                  <a:pt x="7599224" y="753516"/>
                  <a:pt x="7600246" y="767435"/>
                </a:cubicBezTo>
                <a:lnTo>
                  <a:pt x="7601424" y="784237"/>
                </a:lnTo>
                <a:cubicBezTo>
                  <a:pt x="7602480" y="798116"/>
                  <a:pt x="7592072" y="810222"/>
                  <a:pt x="7578175" y="811278"/>
                </a:cubicBezTo>
                <a:cubicBezTo>
                  <a:pt x="7578130" y="811281"/>
                  <a:pt x="7578085" y="811284"/>
                  <a:pt x="7578039" y="811288"/>
                </a:cubicBezTo>
                <a:lnTo>
                  <a:pt x="7576189" y="811288"/>
                </a:lnTo>
                <a:cubicBezTo>
                  <a:pt x="7563009" y="811235"/>
                  <a:pt x="7552089" y="801061"/>
                  <a:pt x="7551123" y="787933"/>
                </a:cubicBezTo>
                <a:lnTo>
                  <a:pt x="7549777" y="771131"/>
                </a:lnTo>
                <a:cubicBezTo>
                  <a:pt x="7548755" y="757212"/>
                  <a:pt x="7559225" y="745101"/>
                  <a:pt x="7573161" y="744080"/>
                </a:cubicBezTo>
                <a:close/>
                <a:moveTo>
                  <a:pt x="3034012" y="737864"/>
                </a:moveTo>
                <a:cubicBezTo>
                  <a:pt x="3047949" y="737864"/>
                  <a:pt x="3059247" y="749148"/>
                  <a:pt x="3059247" y="763067"/>
                </a:cubicBezTo>
                <a:lnTo>
                  <a:pt x="3059247" y="889753"/>
                </a:lnTo>
                <a:cubicBezTo>
                  <a:pt x="3059153" y="903607"/>
                  <a:pt x="3047883" y="914788"/>
                  <a:pt x="3034012" y="914788"/>
                </a:cubicBezTo>
                <a:cubicBezTo>
                  <a:pt x="3020075" y="914788"/>
                  <a:pt x="3008776" y="903504"/>
                  <a:pt x="3008776" y="889585"/>
                </a:cubicBezTo>
                <a:lnTo>
                  <a:pt x="3008776" y="763067"/>
                </a:lnTo>
                <a:cubicBezTo>
                  <a:pt x="3008776" y="749148"/>
                  <a:pt x="3020075" y="737864"/>
                  <a:pt x="3034012" y="737864"/>
                </a:cubicBezTo>
                <a:close/>
                <a:moveTo>
                  <a:pt x="6180093" y="697457"/>
                </a:moveTo>
                <a:cubicBezTo>
                  <a:pt x="6186486" y="698369"/>
                  <a:pt x="6192531" y="701717"/>
                  <a:pt x="6196712" y="707285"/>
                </a:cubicBezTo>
                <a:cubicBezTo>
                  <a:pt x="6205074" y="718420"/>
                  <a:pt x="6202815" y="734217"/>
                  <a:pt x="6191666" y="742569"/>
                </a:cubicBezTo>
                <a:lnTo>
                  <a:pt x="6030501" y="863878"/>
                </a:lnTo>
                <a:cubicBezTo>
                  <a:pt x="6026122" y="867129"/>
                  <a:pt x="6020816" y="868895"/>
                  <a:pt x="6015360" y="868919"/>
                </a:cubicBezTo>
                <a:cubicBezTo>
                  <a:pt x="6001424" y="869012"/>
                  <a:pt x="5990051" y="857804"/>
                  <a:pt x="5989958" y="843885"/>
                </a:cubicBezTo>
                <a:cubicBezTo>
                  <a:pt x="5989904" y="835893"/>
                  <a:pt x="5993650" y="828349"/>
                  <a:pt x="6000052" y="823554"/>
                </a:cubicBezTo>
                <a:lnTo>
                  <a:pt x="6161384" y="702244"/>
                </a:lnTo>
                <a:cubicBezTo>
                  <a:pt x="6166959" y="698068"/>
                  <a:pt x="6173700" y="696545"/>
                  <a:pt x="6180093" y="697457"/>
                </a:cubicBezTo>
                <a:close/>
                <a:moveTo>
                  <a:pt x="4865853" y="696699"/>
                </a:moveTo>
                <a:lnTo>
                  <a:pt x="4828337" y="804399"/>
                </a:lnTo>
                <a:cubicBezTo>
                  <a:pt x="4825070" y="813656"/>
                  <a:pt x="4816749" y="820199"/>
                  <a:pt x="4806973" y="821201"/>
                </a:cubicBezTo>
                <a:cubicBezTo>
                  <a:pt x="4778365" y="823899"/>
                  <a:pt x="4749942" y="828275"/>
                  <a:pt x="4721849" y="834306"/>
                </a:cubicBezTo>
                <a:cubicBezTo>
                  <a:pt x="4712445" y="836297"/>
                  <a:pt x="4702726" y="832779"/>
                  <a:pt x="4696783" y="825233"/>
                </a:cubicBezTo>
                <a:lnTo>
                  <a:pt x="4624612" y="734167"/>
                </a:lnTo>
                <a:cubicBezTo>
                  <a:pt x="4586621" y="745661"/>
                  <a:pt x="4549466" y="759752"/>
                  <a:pt x="4513413" y="776340"/>
                </a:cubicBezTo>
                <a:lnTo>
                  <a:pt x="4523002" y="889920"/>
                </a:lnTo>
                <a:cubicBezTo>
                  <a:pt x="4523818" y="899782"/>
                  <a:pt x="4518741" y="909199"/>
                  <a:pt x="4510049" y="913947"/>
                </a:cubicBezTo>
                <a:cubicBezTo>
                  <a:pt x="4483481" y="928933"/>
                  <a:pt x="4457759" y="945368"/>
                  <a:pt x="4433000" y="963176"/>
                </a:cubicBezTo>
                <a:cubicBezTo>
                  <a:pt x="4425276" y="968928"/>
                  <a:pt x="4414924" y="969713"/>
                  <a:pt x="4406420" y="965193"/>
                </a:cubicBezTo>
                <a:lnTo>
                  <a:pt x="4303463" y="911427"/>
                </a:lnTo>
                <a:cubicBezTo>
                  <a:pt x="4274370" y="936677"/>
                  <a:pt x="4246947" y="963785"/>
                  <a:pt x="4221367" y="992580"/>
                </a:cubicBezTo>
                <a:lnTo>
                  <a:pt x="4276378" y="1092383"/>
                </a:lnTo>
                <a:cubicBezTo>
                  <a:pt x="4281152" y="1101056"/>
                  <a:pt x="4280361" y="1111725"/>
                  <a:pt x="4274360" y="1119602"/>
                </a:cubicBezTo>
                <a:cubicBezTo>
                  <a:pt x="4254919" y="1145430"/>
                  <a:pt x="4237162" y="1172481"/>
                  <a:pt x="4221199" y="1200586"/>
                </a:cubicBezTo>
                <a:cubicBezTo>
                  <a:pt x="4216418" y="1208969"/>
                  <a:pt x="4207290" y="1213918"/>
                  <a:pt x="4197647" y="1213356"/>
                </a:cubicBezTo>
                <a:lnTo>
                  <a:pt x="4082242" y="1206131"/>
                </a:lnTo>
                <a:cubicBezTo>
                  <a:pt x="4066493" y="1240233"/>
                  <a:pt x="4052951" y="1275309"/>
                  <a:pt x="4041699" y="1311143"/>
                </a:cubicBezTo>
                <a:lnTo>
                  <a:pt x="4132710" y="1380030"/>
                </a:lnTo>
                <a:cubicBezTo>
                  <a:pt x="4140616" y="1386015"/>
                  <a:pt x="4144244" y="1396094"/>
                  <a:pt x="4141963" y="1405737"/>
                </a:cubicBezTo>
                <a:cubicBezTo>
                  <a:pt x="4134525" y="1438569"/>
                  <a:pt x="4129243" y="1471852"/>
                  <a:pt x="4126150" y="1505372"/>
                </a:cubicBezTo>
                <a:cubicBezTo>
                  <a:pt x="4125228" y="1515169"/>
                  <a:pt x="4118646" y="1523518"/>
                  <a:pt x="4109327" y="1526710"/>
                </a:cubicBezTo>
                <a:lnTo>
                  <a:pt x="4001330" y="1566867"/>
                </a:lnTo>
                <a:cubicBezTo>
                  <a:pt x="4000972" y="1603704"/>
                  <a:pt x="4003051" y="1640524"/>
                  <a:pt x="4007554" y="1677087"/>
                </a:cubicBezTo>
                <a:lnTo>
                  <a:pt x="4118747" y="1703130"/>
                </a:lnTo>
                <a:cubicBezTo>
                  <a:pt x="4128310" y="1705434"/>
                  <a:pt x="4135702" y="1713012"/>
                  <a:pt x="4137757" y="1722620"/>
                </a:cubicBezTo>
                <a:cubicBezTo>
                  <a:pt x="4144772" y="1756413"/>
                  <a:pt x="4154046" y="1789699"/>
                  <a:pt x="4165515" y="1822255"/>
                </a:cubicBezTo>
                <a:cubicBezTo>
                  <a:pt x="4168753" y="1831509"/>
                  <a:pt x="4166325" y="1841798"/>
                  <a:pt x="4159291" y="1848634"/>
                </a:cubicBezTo>
                <a:lnTo>
                  <a:pt x="4077027" y="1928779"/>
                </a:lnTo>
                <a:cubicBezTo>
                  <a:pt x="4085606" y="1947765"/>
                  <a:pt x="4093850" y="1963727"/>
                  <a:pt x="4100747" y="1979185"/>
                </a:cubicBezTo>
                <a:cubicBezTo>
                  <a:pt x="4107645" y="1994643"/>
                  <a:pt x="4117570" y="2009260"/>
                  <a:pt x="4128000" y="2026902"/>
                </a:cubicBezTo>
                <a:lnTo>
                  <a:pt x="4240714" y="2005396"/>
                </a:lnTo>
                <a:cubicBezTo>
                  <a:pt x="4250369" y="2003602"/>
                  <a:pt x="4260195" y="2007527"/>
                  <a:pt x="4265948" y="2015477"/>
                </a:cubicBezTo>
                <a:cubicBezTo>
                  <a:pt x="4286097" y="2043486"/>
                  <a:pt x="4308130" y="2070095"/>
                  <a:pt x="4331894" y="2095118"/>
                </a:cubicBezTo>
                <a:cubicBezTo>
                  <a:pt x="4338762" y="2102144"/>
                  <a:pt x="4340809" y="2112567"/>
                  <a:pt x="4337109" y="2121665"/>
                </a:cubicBezTo>
                <a:lnTo>
                  <a:pt x="4295051" y="2227852"/>
                </a:lnTo>
                <a:cubicBezTo>
                  <a:pt x="4322620" y="2252034"/>
                  <a:pt x="4351667" y="2274479"/>
                  <a:pt x="4382026" y="2295060"/>
                </a:cubicBezTo>
                <a:lnTo>
                  <a:pt x="4476907" y="2229196"/>
                </a:lnTo>
                <a:cubicBezTo>
                  <a:pt x="4484888" y="2223612"/>
                  <a:pt x="4495385" y="2223154"/>
                  <a:pt x="4503824" y="2228020"/>
                </a:cubicBezTo>
                <a:cubicBezTo>
                  <a:pt x="4533165" y="2244617"/>
                  <a:pt x="4563568" y="2259266"/>
                  <a:pt x="4594836" y="2271873"/>
                </a:cubicBezTo>
                <a:cubicBezTo>
                  <a:pt x="4604022" y="2275601"/>
                  <a:pt x="4610196" y="2284327"/>
                  <a:pt x="4610649" y="2294219"/>
                </a:cubicBezTo>
                <a:lnTo>
                  <a:pt x="4615360" y="2408136"/>
                </a:lnTo>
                <a:cubicBezTo>
                  <a:pt x="4651216" y="2419306"/>
                  <a:pt x="4687737" y="2428229"/>
                  <a:pt x="4724708" y="2434851"/>
                </a:cubicBezTo>
                <a:lnTo>
                  <a:pt x="4784766" y="2335888"/>
                </a:lnTo>
                <a:cubicBezTo>
                  <a:pt x="4789739" y="2327622"/>
                  <a:pt x="4799049" y="2322972"/>
                  <a:pt x="4808655" y="2323959"/>
                </a:cubicBezTo>
                <a:cubicBezTo>
                  <a:pt x="4840865" y="2326910"/>
                  <a:pt x="4873234" y="2327752"/>
                  <a:pt x="4905555" y="2326479"/>
                </a:cubicBezTo>
                <a:lnTo>
                  <a:pt x="4906732" y="2326647"/>
                </a:lnTo>
                <a:cubicBezTo>
                  <a:pt x="4916370" y="2326668"/>
                  <a:pt x="4925167" y="2332134"/>
                  <a:pt x="4929443" y="2340761"/>
                </a:cubicBezTo>
                <a:lnTo>
                  <a:pt x="4979912" y="2442580"/>
                </a:lnTo>
                <a:cubicBezTo>
                  <a:pt x="5018181" y="2438140"/>
                  <a:pt x="5056116" y="2431180"/>
                  <a:pt x="5093467" y="2421745"/>
                </a:cubicBezTo>
                <a:lnTo>
                  <a:pt x="5108102" y="2306485"/>
                </a:lnTo>
                <a:cubicBezTo>
                  <a:pt x="5109271" y="2296941"/>
                  <a:pt x="5115809" y="2288909"/>
                  <a:pt x="5124925" y="2285819"/>
                </a:cubicBezTo>
                <a:cubicBezTo>
                  <a:pt x="5153626" y="2275764"/>
                  <a:pt x="5181712" y="2264039"/>
                  <a:pt x="5209040" y="2250703"/>
                </a:cubicBezTo>
                <a:cubicBezTo>
                  <a:pt x="5217916" y="2246383"/>
                  <a:pt x="5228500" y="2247631"/>
                  <a:pt x="5236125" y="2253895"/>
                </a:cubicBezTo>
                <a:lnTo>
                  <a:pt x="5324109" y="2326479"/>
                </a:lnTo>
                <a:cubicBezTo>
                  <a:pt x="5358279" y="2306390"/>
                  <a:pt x="5390995" y="2283932"/>
                  <a:pt x="5422019" y="2259272"/>
                </a:cubicBezTo>
                <a:lnTo>
                  <a:pt x="5388373" y="2148043"/>
                </a:lnTo>
                <a:cubicBezTo>
                  <a:pt x="5385544" y="2138893"/>
                  <a:pt x="5388151" y="2128933"/>
                  <a:pt x="5395102" y="2122337"/>
                </a:cubicBezTo>
                <a:cubicBezTo>
                  <a:pt x="5416092" y="2102727"/>
                  <a:pt x="5435920" y="2081914"/>
                  <a:pt x="5454487" y="2060002"/>
                </a:cubicBezTo>
                <a:cubicBezTo>
                  <a:pt x="5460871" y="2052481"/>
                  <a:pt x="5471040" y="2049336"/>
                  <a:pt x="5480562" y="2051937"/>
                </a:cubicBezTo>
                <a:lnTo>
                  <a:pt x="5591089" y="2082684"/>
                </a:lnTo>
                <a:cubicBezTo>
                  <a:pt x="5614757" y="2049578"/>
                  <a:pt x="5636116" y="2014884"/>
                  <a:pt x="5655015" y="1978849"/>
                </a:cubicBezTo>
                <a:lnTo>
                  <a:pt x="5578976" y="1890638"/>
                </a:lnTo>
                <a:cubicBezTo>
                  <a:pt x="5572430" y="1883495"/>
                  <a:pt x="5570595" y="1873222"/>
                  <a:pt x="5574266" y="1864259"/>
                </a:cubicBezTo>
                <a:cubicBezTo>
                  <a:pt x="5584697" y="1839333"/>
                  <a:pt x="5593795" y="1813870"/>
                  <a:pt x="5601519" y="1787979"/>
                </a:cubicBezTo>
                <a:cubicBezTo>
                  <a:pt x="5604587" y="1778924"/>
                  <a:pt x="5612551" y="1772405"/>
                  <a:pt x="5622043" y="1771177"/>
                </a:cubicBezTo>
                <a:lnTo>
                  <a:pt x="5735597" y="1754375"/>
                </a:lnTo>
                <a:cubicBezTo>
                  <a:pt x="5744095" y="1713768"/>
                  <a:pt x="5749716" y="1672614"/>
                  <a:pt x="5752420" y="1631218"/>
                </a:cubicBezTo>
                <a:lnTo>
                  <a:pt x="5647109" y="1581820"/>
                </a:lnTo>
                <a:cubicBezTo>
                  <a:pt x="5638394" y="1577671"/>
                  <a:pt x="5632788" y="1568947"/>
                  <a:pt x="5632641" y="1559306"/>
                </a:cubicBezTo>
                <a:cubicBezTo>
                  <a:pt x="5632641" y="1533263"/>
                  <a:pt x="5630454" y="1507052"/>
                  <a:pt x="5627426" y="1481849"/>
                </a:cubicBezTo>
                <a:cubicBezTo>
                  <a:pt x="5626174" y="1472198"/>
                  <a:pt x="5630635" y="1462696"/>
                  <a:pt x="5638866" y="1457487"/>
                </a:cubicBezTo>
                <a:lnTo>
                  <a:pt x="5736102" y="1395824"/>
                </a:lnTo>
                <a:cubicBezTo>
                  <a:pt x="5727799" y="1354748"/>
                  <a:pt x="5716554" y="1314319"/>
                  <a:pt x="5702456" y="1274851"/>
                </a:cubicBezTo>
                <a:lnTo>
                  <a:pt x="5586547" y="1272498"/>
                </a:lnTo>
                <a:cubicBezTo>
                  <a:pt x="5576878" y="1272226"/>
                  <a:pt x="5568204" y="1266494"/>
                  <a:pt x="5564172" y="1257713"/>
                </a:cubicBezTo>
                <a:cubicBezTo>
                  <a:pt x="5558452" y="1244943"/>
                  <a:pt x="5553069" y="1233854"/>
                  <a:pt x="5547349" y="1224109"/>
                </a:cubicBezTo>
                <a:cubicBezTo>
                  <a:pt x="5541629" y="1214364"/>
                  <a:pt x="5535741" y="1202771"/>
                  <a:pt x="5528676" y="1190505"/>
                </a:cubicBezTo>
                <a:cubicBezTo>
                  <a:pt x="5523450" y="1182304"/>
                  <a:pt x="5523450" y="1171823"/>
                  <a:pt x="5528676" y="1163622"/>
                </a:cubicBezTo>
                <a:lnTo>
                  <a:pt x="5592771" y="1067348"/>
                </a:lnTo>
                <a:cubicBezTo>
                  <a:pt x="5568517" y="1033039"/>
                  <a:pt x="5541811" y="1000527"/>
                  <a:pt x="5512862" y="970065"/>
                </a:cubicBezTo>
                <a:lnTo>
                  <a:pt x="5406710" y="1014590"/>
                </a:lnTo>
                <a:cubicBezTo>
                  <a:pt x="5397748" y="1018374"/>
                  <a:pt x="5387405" y="1016674"/>
                  <a:pt x="5380130" y="1010222"/>
                </a:cubicBezTo>
                <a:cubicBezTo>
                  <a:pt x="5360737" y="993002"/>
                  <a:pt x="5340467" y="976794"/>
                  <a:pt x="5319399" y="961664"/>
                </a:cubicBezTo>
                <a:cubicBezTo>
                  <a:pt x="5311592" y="956021"/>
                  <a:pt x="5307624" y="946472"/>
                  <a:pt x="5309138" y="936966"/>
                </a:cubicBezTo>
                <a:lnTo>
                  <a:pt x="5328651" y="822377"/>
                </a:lnTo>
                <a:cubicBezTo>
                  <a:pt x="5292937" y="801110"/>
                  <a:pt x="5255780" y="782359"/>
                  <a:pt x="5217451" y="766259"/>
                </a:cubicBezTo>
                <a:lnTo>
                  <a:pt x="5138888" y="850268"/>
                </a:lnTo>
                <a:cubicBezTo>
                  <a:pt x="5132166" y="857369"/>
                  <a:pt x="5121958" y="859984"/>
                  <a:pt x="5112644" y="856989"/>
                </a:cubicBezTo>
                <a:cubicBezTo>
                  <a:pt x="5087485" y="848196"/>
                  <a:pt x="5061879" y="840737"/>
                  <a:pt x="5035932" y="834642"/>
                </a:cubicBezTo>
                <a:cubicBezTo>
                  <a:pt x="5026563" y="832695"/>
                  <a:pt x="5019122" y="825589"/>
                  <a:pt x="5016754" y="816328"/>
                </a:cubicBezTo>
                <a:lnTo>
                  <a:pt x="4987819" y="703588"/>
                </a:lnTo>
                <a:cubicBezTo>
                  <a:pt x="4947366" y="698536"/>
                  <a:pt x="4906617" y="696234"/>
                  <a:pt x="4865853" y="696699"/>
                </a:cubicBezTo>
                <a:close/>
                <a:moveTo>
                  <a:pt x="4847011" y="647302"/>
                </a:moveTo>
                <a:lnTo>
                  <a:pt x="4860132" y="647302"/>
                </a:lnTo>
                <a:cubicBezTo>
                  <a:pt x="4906355" y="646441"/>
                  <a:pt x="4952578" y="649024"/>
                  <a:pt x="4998417" y="655031"/>
                </a:cubicBezTo>
                <a:lnTo>
                  <a:pt x="5011034" y="656711"/>
                </a:lnTo>
                <a:cubicBezTo>
                  <a:pt x="5021184" y="658089"/>
                  <a:pt x="5029492" y="665458"/>
                  <a:pt x="5032063" y="675361"/>
                </a:cubicBezTo>
                <a:lnTo>
                  <a:pt x="5061503" y="789613"/>
                </a:lnTo>
                <a:cubicBezTo>
                  <a:pt x="5079167" y="793814"/>
                  <a:pt x="5096662" y="798518"/>
                  <a:pt x="5114158" y="803895"/>
                </a:cubicBezTo>
                <a:lnTo>
                  <a:pt x="5193899" y="719046"/>
                </a:lnTo>
                <a:cubicBezTo>
                  <a:pt x="5201008" y="711364"/>
                  <a:pt x="5212169" y="708947"/>
                  <a:pt x="5221825" y="712997"/>
                </a:cubicBezTo>
                <a:lnTo>
                  <a:pt x="5233938" y="718038"/>
                </a:lnTo>
                <a:cubicBezTo>
                  <a:pt x="5277397" y="735957"/>
                  <a:pt x="5319410" y="757190"/>
                  <a:pt x="5359605" y="781548"/>
                </a:cubicBezTo>
                <a:lnTo>
                  <a:pt x="5370541" y="788101"/>
                </a:lnTo>
                <a:cubicBezTo>
                  <a:pt x="5379425" y="793411"/>
                  <a:pt x="5384161" y="803603"/>
                  <a:pt x="5382485" y="813808"/>
                </a:cubicBezTo>
                <a:lnTo>
                  <a:pt x="5362802" y="930077"/>
                </a:lnTo>
                <a:cubicBezTo>
                  <a:pt x="5376597" y="940326"/>
                  <a:pt x="5389887" y="951079"/>
                  <a:pt x="5402840" y="962000"/>
                </a:cubicBezTo>
                <a:lnTo>
                  <a:pt x="5510507" y="916971"/>
                </a:lnTo>
                <a:cubicBezTo>
                  <a:pt x="5520088" y="912787"/>
                  <a:pt x="5531270" y="915074"/>
                  <a:pt x="5538433" y="922684"/>
                </a:cubicBezTo>
                <a:lnTo>
                  <a:pt x="5547349" y="931925"/>
                </a:lnTo>
                <a:cubicBezTo>
                  <a:pt x="5580246" y="965926"/>
                  <a:pt x="5610502" y="1002379"/>
                  <a:pt x="5637856" y="1040969"/>
                </a:cubicBezTo>
                <a:lnTo>
                  <a:pt x="5645090" y="1051554"/>
                </a:lnTo>
                <a:cubicBezTo>
                  <a:pt x="5650890" y="1060133"/>
                  <a:pt x="5650890" y="1071371"/>
                  <a:pt x="5645090" y="1079949"/>
                </a:cubicBezTo>
                <a:lnTo>
                  <a:pt x="5580154" y="1177400"/>
                </a:lnTo>
                <a:cubicBezTo>
                  <a:pt x="5584527" y="1185129"/>
                  <a:pt x="5588565" y="1192186"/>
                  <a:pt x="5592266" y="1199410"/>
                </a:cubicBezTo>
                <a:cubicBezTo>
                  <a:pt x="5595967" y="1206635"/>
                  <a:pt x="5599668" y="1213860"/>
                  <a:pt x="5603370" y="1221757"/>
                </a:cubicBezTo>
                <a:lnTo>
                  <a:pt x="5721130" y="1224109"/>
                </a:lnTo>
                <a:cubicBezTo>
                  <a:pt x="5731580" y="1224443"/>
                  <a:pt x="5740774" y="1231097"/>
                  <a:pt x="5744346" y="1240911"/>
                </a:cubicBezTo>
                <a:lnTo>
                  <a:pt x="5748719" y="1253008"/>
                </a:lnTo>
                <a:cubicBezTo>
                  <a:pt x="5765221" y="1297574"/>
                  <a:pt x="5778215" y="1343358"/>
                  <a:pt x="5787580" y="1389943"/>
                </a:cubicBezTo>
                <a:lnTo>
                  <a:pt x="5790103" y="1402545"/>
                </a:lnTo>
                <a:cubicBezTo>
                  <a:pt x="5792269" y="1412742"/>
                  <a:pt x="5787836" y="1423207"/>
                  <a:pt x="5779000" y="1428755"/>
                </a:cubicBezTo>
                <a:lnTo>
                  <a:pt x="5680418" y="1491258"/>
                </a:lnTo>
                <a:cubicBezTo>
                  <a:pt x="5682101" y="1508060"/>
                  <a:pt x="5683278" y="1524862"/>
                  <a:pt x="5683783" y="1541664"/>
                </a:cubicBezTo>
                <a:lnTo>
                  <a:pt x="5790608" y="1592069"/>
                </a:lnTo>
                <a:cubicBezTo>
                  <a:pt x="5800009" y="1596423"/>
                  <a:pt x="5805759" y="1606105"/>
                  <a:pt x="5805075" y="1616432"/>
                </a:cubicBezTo>
                <a:lnTo>
                  <a:pt x="5805076" y="1629202"/>
                </a:lnTo>
                <a:cubicBezTo>
                  <a:pt x="5802140" y="1676115"/>
                  <a:pt x="5795616" y="1722737"/>
                  <a:pt x="5785561" y="1768657"/>
                </a:cubicBezTo>
                <a:lnTo>
                  <a:pt x="5782870" y="1781258"/>
                </a:lnTo>
                <a:cubicBezTo>
                  <a:pt x="5780531" y="1791481"/>
                  <a:pt x="5772209" y="1799261"/>
                  <a:pt x="5761841" y="1800916"/>
                </a:cubicBezTo>
                <a:lnTo>
                  <a:pt x="5646604" y="1817718"/>
                </a:lnTo>
                <a:cubicBezTo>
                  <a:pt x="5641053" y="1834520"/>
                  <a:pt x="5634996" y="1851322"/>
                  <a:pt x="5628267" y="1868124"/>
                </a:cubicBezTo>
                <a:lnTo>
                  <a:pt x="5705484" y="1957343"/>
                </a:lnTo>
                <a:cubicBezTo>
                  <a:pt x="5712145" y="1965184"/>
                  <a:pt x="5713407" y="1976266"/>
                  <a:pt x="5708681" y="1985402"/>
                </a:cubicBezTo>
                <a:lnTo>
                  <a:pt x="5702961" y="1996659"/>
                </a:lnTo>
                <a:cubicBezTo>
                  <a:pt x="5681757" y="2037611"/>
                  <a:pt x="5657520" y="2076925"/>
                  <a:pt x="5630454" y="2114272"/>
                </a:cubicBezTo>
                <a:lnTo>
                  <a:pt x="5622716" y="2124857"/>
                </a:lnTo>
                <a:cubicBezTo>
                  <a:pt x="5616541" y="2133441"/>
                  <a:pt x="5605659" y="2137265"/>
                  <a:pt x="5595463" y="2134434"/>
                </a:cubicBezTo>
                <a:lnTo>
                  <a:pt x="5484095" y="2103351"/>
                </a:lnTo>
                <a:cubicBezTo>
                  <a:pt x="5470973" y="2118304"/>
                  <a:pt x="5457010" y="2132754"/>
                  <a:pt x="5442711" y="2146699"/>
                </a:cubicBezTo>
                <a:lnTo>
                  <a:pt x="5476356" y="2259608"/>
                </a:lnTo>
                <a:cubicBezTo>
                  <a:pt x="5479344" y="2269443"/>
                  <a:pt x="5476008" y="2280104"/>
                  <a:pt x="5467945" y="2286491"/>
                </a:cubicBezTo>
                <a:lnTo>
                  <a:pt x="5458019" y="2294388"/>
                </a:lnTo>
                <a:cubicBezTo>
                  <a:pt x="5422832" y="2322524"/>
                  <a:pt x="5385608" y="2348020"/>
                  <a:pt x="5346652" y="2370668"/>
                </a:cubicBezTo>
                <a:lnTo>
                  <a:pt x="5335380" y="2377221"/>
                </a:lnTo>
                <a:cubicBezTo>
                  <a:pt x="5326193" y="2382560"/>
                  <a:pt x="5314647" y="2381622"/>
                  <a:pt x="5306445" y="2374868"/>
                </a:cubicBezTo>
                <a:lnTo>
                  <a:pt x="5217451" y="2301276"/>
                </a:lnTo>
                <a:cubicBezTo>
                  <a:pt x="5197600" y="2310573"/>
                  <a:pt x="5177413" y="2318974"/>
                  <a:pt x="5156889" y="2326479"/>
                </a:cubicBezTo>
                <a:lnTo>
                  <a:pt x="5142084" y="2444092"/>
                </a:lnTo>
                <a:cubicBezTo>
                  <a:pt x="5140769" y="2454293"/>
                  <a:pt x="5133378" y="2462672"/>
                  <a:pt x="5123411" y="2465262"/>
                </a:cubicBezTo>
                <a:lnTo>
                  <a:pt x="5111130" y="2468455"/>
                </a:lnTo>
                <a:cubicBezTo>
                  <a:pt x="5068647" y="2479544"/>
                  <a:pt x="5025409" y="2487518"/>
                  <a:pt x="4981762" y="2492313"/>
                </a:cubicBezTo>
                <a:lnTo>
                  <a:pt x="4968640" y="2493825"/>
                </a:lnTo>
                <a:lnTo>
                  <a:pt x="4965276" y="2494666"/>
                </a:lnTo>
                <a:cubicBezTo>
                  <a:pt x="4955736" y="2494613"/>
                  <a:pt x="4947029" y="2489228"/>
                  <a:pt x="4942733" y="2480720"/>
                </a:cubicBezTo>
                <a:lnTo>
                  <a:pt x="4892264" y="2377388"/>
                </a:lnTo>
                <a:cubicBezTo>
                  <a:pt x="4868208" y="2377388"/>
                  <a:pt x="4844487" y="2377388"/>
                  <a:pt x="4820935" y="2375372"/>
                </a:cubicBezTo>
                <a:lnTo>
                  <a:pt x="4760204" y="2476183"/>
                </a:lnTo>
                <a:cubicBezTo>
                  <a:pt x="4754752" y="2484985"/>
                  <a:pt x="4744521" y="2489629"/>
                  <a:pt x="4734297" y="2487945"/>
                </a:cubicBezTo>
                <a:lnTo>
                  <a:pt x="4721680" y="2485761"/>
                </a:lnTo>
                <a:cubicBezTo>
                  <a:pt x="4679412" y="2478469"/>
                  <a:pt x="4637703" y="2468252"/>
                  <a:pt x="4596854" y="2455181"/>
                </a:cubicBezTo>
                <a:lnTo>
                  <a:pt x="4584405" y="2451317"/>
                </a:lnTo>
                <a:cubicBezTo>
                  <a:pt x="4574575" y="2447851"/>
                  <a:pt x="4567892" y="2438705"/>
                  <a:pt x="4567583" y="2428298"/>
                </a:cubicBezTo>
                <a:lnTo>
                  <a:pt x="4562704" y="2312869"/>
                </a:lnTo>
                <a:cubicBezTo>
                  <a:pt x="4539488" y="2302956"/>
                  <a:pt x="4516778" y="2292035"/>
                  <a:pt x="4495412" y="2280106"/>
                </a:cubicBezTo>
                <a:lnTo>
                  <a:pt x="4399185" y="2347313"/>
                </a:lnTo>
                <a:cubicBezTo>
                  <a:pt x="4390558" y="2353182"/>
                  <a:pt x="4379214" y="2353182"/>
                  <a:pt x="4370586" y="2347313"/>
                </a:cubicBezTo>
                <a:lnTo>
                  <a:pt x="4359988" y="2340089"/>
                </a:lnTo>
                <a:cubicBezTo>
                  <a:pt x="4325105" y="2316519"/>
                  <a:pt x="4291886" y="2290583"/>
                  <a:pt x="4260565" y="2262464"/>
                </a:cubicBezTo>
                <a:lnTo>
                  <a:pt x="4250807" y="2253727"/>
                </a:lnTo>
                <a:cubicBezTo>
                  <a:pt x="4242955" y="2246668"/>
                  <a:pt x="4240336" y="2235470"/>
                  <a:pt x="4244246" y="2225668"/>
                </a:cubicBezTo>
                <a:lnTo>
                  <a:pt x="4286977" y="2117968"/>
                </a:lnTo>
                <a:cubicBezTo>
                  <a:pt x="4269481" y="2099038"/>
                  <a:pt x="4252658" y="2079044"/>
                  <a:pt x="4236508" y="2057986"/>
                </a:cubicBezTo>
                <a:lnTo>
                  <a:pt x="4122280" y="2079660"/>
                </a:lnTo>
                <a:cubicBezTo>
                  <a:pt x="4111964" y="2081674"/>
                  <a:pt x="4101485" y="2077045"/>
                  <a:pt x="4096037" y="2068067"/>
                </a:cubicBezTo>
                <a:lnTo>
                  <a:pt x="4089307" y="2056977"/>
                </a:lnTo>
                <a:cubicBezTo>
                  <a:pt x="4076859" y="2036647"/>
                  <a:pt x="4066933" y="2019341"/>
                  <a:pt x="4058185" y="2002540"/>
                </a:cubicBezTo>
                <a:cubicBezTo>
                  <a:pt x="4049437" y="1985738"/>
                  <a:pt x="4041362" y="1967760"/>
                  <a:pt x="4031106" y="1945917"/>
                </a:cubicBezTo>
                <a:lnTo>
                  <a:pt x="4025892" y="1933988"/>
                </a:lnTo>
                <a:cubicBezTo>
                  <a:pt x="4021714" y="1924367"/>
                  <a:pt x="4023849" y="1913173"/>
                  <a:pt x="4031276" y="1905760"/>
                </a:cubicBezTo>
                <a:lnTo>
                  <a:pt x="4114374" y="1824607"/>
                </a:lnTo>
                <a:cubicBezTo>
                  <a:pt x="4106153" y="1799941"/>
                  <a:pt x="4099191" y="1774874"/>
                  <a:pt x="4093513" y="1749503"/>
                </a:cubicBezTo>
                <a:lnTo>
                  <a:pt x="3980469" y="1722956"/>
                </a:lnTo>
                <a:cubicBezTo>
                  <a:pt x="3970228" y="1720566"/>
                  <a:pt x="3962569" y="1712044"/>
                  <a:pt x="3961291" y="1701617"/>
                </a:cubicBezTo>
                <a:lnTo>
                  <a:pt x="3959609" y="1688680"/>
                </a:lnTo>
                <a:cubicBezTo>
                  <a:pt x="3954406" y="1646883"/>
                  <a:pt x="3952046" y="1604782"/>
                  <a:pt x="3952544" y="1562666"/>
                </a:cubicBezTo>
                <a:lnTo>
                  <a:pt x="3952544" y="1549897"/>
                </a:lnTo>
                <a:cubicBezTo>
                  <a:pt x="3952715" y="1539366"/>
                  <a:pt x="3959424" y="1530052"/>
                  <a:pt x="3969367" y="1526542"/>
                </a:cubicBezTo>
                <a:lnTo>
                  <a:pt x="4077027" y="1484874"/>
                </a:lnTo>
                <a:cubicBezTo>
                  <a:pt x="4079718" y="1460007"/>
                  <a:pt x="4083756" y="1434468"/>
                  <a:pt x="4088803" y="1410441"/>
                </a:cubicBezTo>
                <a:lnTo>
                  <a:pt x="3996620" y="1340546"/>
                </a:lnTo>
                <a:cubicBezTo>
                  <a:pt x="3988181" y="1334196"/>
                  <a:pt x="3984674" y="1323217"/>
                  <a:pt x="3987872" y="1313159"/>
                </a:cubicBezTo>
                <a:lnTo>
                  <a:pt x="3991742" y="1300557"/>
                </a:lnTo>
                <a:cubicBezTo>
                  <a:pt x="4004372" y="1259683"/>
                  <a:pt x="4019773" y="1219714"/>
                  <a:pt x="4037829" y="1180928"/>
                </a:cubicBezTo>
                <a:lnTo>
                  <a:pt x="4043213" y="1169335"/>
                </a:lnTo>
                <a:cubicBezTo>
                  <a:pt x="4047520" y="1159880"/>
                  <a:pt x="4057226" y="1154064"/>
                  <a:pt x="4067606" y="1154717"/>
                </a:cubicBezTo>
                <a:lnTo>
                  <a:pt x="4185366" y="1162110"/>
                </a:lnTo>
                <a:cubicBezTo>
                  <a:pt x="4197479" y="1141780"/>
                  <a:pt x="4210601" y="1121954"/>
                  <a:pt x="4224563" y="1102464"/>
                </a:cubicBezTo>
                <a:lnTo>
                  <a:pt x="4168880" y="1001653"/>
                </a:lnTo>
                <a:cubicBezTo>
                  <a:pt x="4163748" y="992391"/>
                  <a:pt x="4164957" y="980913"/>
                  <a:pt x="4171908" y="972922"/>
                </a:cubicBezTo>
                <a:lnTo>
                  <a:pt x="4180656" y="963008"/>
                </a:lnTo>
                <a:cubicBezTo>
                  <a:pt x="4209520" y="930009"/>
                  <a:pt x="4240722" y="899126"/>
                  <a:pt x="4274023" y="870598"/>
                </a:cubicBezTo>
                <a:lnTo>
                  <a:pt x="4283780" y="862197"/>
                </a:lnTo>
                <a:cubicBezTo>
                  <a:pt x="4291613" y="855501"/>
                  <a:pt x="4302736" y="854237"/>
                  <a:pt x="4311875" y="859005"/>
                </a:cubicBezTo>
                <a:lnTo>
                  <a:pt x="4416345" y="913611"/>
                </a:lnTo>
                <a:cubicBezTo>
                  <a:pt x="4434177" y="901178"/>
                  <a:pt x="4452682" y="889248"/>
                  <a:pt x="4471524" y="878327"/>
                </a:cubicBezTo>
                <a:lnTo>
                  <a:pt x="4461766" y="763066"/>
                </a:lnTo>
                <a:cubicBezTo>
                  <a:pt x="4461018" y="752820"/>
                  <a:pt x="4466532" y="743135"/>
                  <a:pt x="4475729" y="738536"/>
                </a:cubicBezTo>
                <a:lnTo>
                  <a:pt x="4487674" y="732991"/>
                </a:lnTo>
                <a:cubicBezTo>
                  <a:pt x="4528575" y="714006"/>
                  <a:pt x="4570799" y="698003"/>
                  <a:pt x="4614014" y="685106"/>
                </a:cubicBezTo>
                <a:lnTo>
                  <a:pt x="4626126" y="681578"/>
                </a:lnTo>
                <a:cubicBezTo>
                  <a:pt x="4636025" y="678567"/>
                  <a:pt x="4646762" y="681897"/>
                  <a:pt x="4653211" y="689978"/>
                </a:cubicBezTo>
                <a:lnTo>
                  <a:pt x="4726391" y="782389"/>
                </a:lnTo>
                <a:cubicBezTo>
                  <a:pt x="4746073" y="778524"/>
                  <a:pt x="4765925" y="775500"/>
                  <a:pt x="4785607" y="773316"/>
                </a:cubicBezTo>
                <a:lnTo>
                  <a:pt x="4823627" y="664104"/>
                </a:lnTo>
                <a:cubicBezTo>
                  <a:pt x="4827221" y="654234"/>
                  <a:pt x="4836499" y="647568"/>
                  <a:pt x="4847011" y="647302"/>
                </a:cubicBezTo>
                <a:close/>
                <a:moveTo>
                  <a:pt x="2821035" y="500622"/>
                </a:moveTo>
                <a:cubicBezTo>
                  <a:pt x="2834971" y="500622"/>
                  <a:pt x="2846270" y="511906"/>
                  <a:pt x="2846270" y="525825"/>
                </a:cubicBezTo>
                <a:lnTo>
                  <a:pt x="2846270" y="671330"/>
                </a:lnTo>
                <a:cubicBezTo>
                  <a:pt x="2846549" y="685246"/>
                  <a:pt x="2835478" y="696753"/>
                  <a:pt x="2821544" y="697032"/>
                </a:cubicBezTo>
                <a:cubicBezTo>
                  <a:pt x="2821374" y="697035"/>
                  <a:pt x="2821204" y="697037"/>
                  <a:pt x="2821035" y="697037"/>
                </a:cubicBezTo>
                <a:cubicBezTo>
                  <a:pt x="2807096" y="697037"/>
                  <a:pt x="2795799" y="685753"/>
                  <a:pt x="2795799" y="671834"/>
                </a:cubicBezTo>
                <a:lnTo>
                  <a:pt x="2795799" y="525825"/>
                </a:lnTo>
                <a:cubicBezTo>
                  <a:pt x="2795799" y="511906"/>
                  <a:pt x="2807096" y="500622"/>
                  <a:pt x="2821035" y="500622"/>
                </a:cubicBezTo>
                <a:close/>
                <a:moveTo>
                  <a:pt x="3759129" y="468821"/>
                </a:moveTo>
                <a:cubicBezTo>
                  <a:pt x="3765555" y="468185"/>
                  <a:pt x="3772224" y="469998"/>
                  <a:pt x="3777614" y="474410"/>
                </a:cubicBezTo>
                <a:cubicBezTo>
                  <a:pt x="3778561" y="475185"/>
                  <a:pt x="3779449" y="476028"/>
                  <a:pt x="3780273" y="476931"/>
                </a:cubicBezTo>
                <a:lnTo>
                  <a:pt x="3926633" y="615715"/>
                </a:lnTo>
                <a:cubicBezTo>
                  <a:pt x="3936764" y="625274"/>
                  <a:pt x="3937217" y="641225"/>
                  <a:pt x="3927645" y="651342"/>
                </a:cubicBezTo>
                <a:cubicBezTo>
                  <a:pt x="3923000" y="656253"/>
                  <a:pt x="3916574" y="659096"/>
                  <a:pt x="3909810" y="659231"/>
                </a:cubicBezTo>
                <a:lnTo>
                  <a:pt x="3908800" y="659231"/>
                </a:lnTo>
                <a:cubicBezTo>
                  <a:pt x="3902501" y="659090"/>
                  <a:pt x="3896489" y="656568"/>
                  <a:pt x="3891977" y="652175"/>
                </a:cubicBezTo>
                <a:lnTo>
                  <a:pt x="3745618" y="513391"/>
                </a:lnTo>
                <a:cubicBezTo>
                  <a:pt x="3734840" y="504567"/>
                  <a:pt x="3733266" y="488687"/>
                  <a:pt x="3742101" y="477923"/>
                </a:cubicBezTo>
                <a:cubicBezTo>
                  <a:pt x="3746519" y="472541"/>
                  <a:pt x="3752702" y="469457"/>
                  <a:pt x="3759129" y="468821"/>
                </a:cubicBezTo>
                <a:close/>
                <a:moveTo>
                  <a:pt x="2887653" y="433582"/>
                </a:moveTo>
                <a:lnTo>
                  <a:pt x="3034013" y="433582"/>
                </a:lnTo>
                <a:cubicBezTo>
                  <a:pt x="3047949" y="433582"/>
                  <a:pt x="3059247" y="444866"/>
                  <a:pt x="3059247" y="458785"/>
                </a:cubicBezTo>
                <a:cubicBezTo>
                  <a:pt x="3059247" y="472704"/>
                  <a:pt x="3047949" y="483988"/>
                  <a:pt x="3034013" y="483988"/>
                </a:cubicBezTo>
                <a:lnTo>
                  <a:pt x="2887653" y="483988"/>
                </a:lnTo>
                <a:cubicBezTo>
                  <a:pt x="2873717" y="483988"/>
                  <a:pt x="2862419" y="472704"/>
                  <a:pt x="2862419" y="458785"/>
                </a:cubicBezTo>
                <a:cubicBezTo>
                  <a:pt x="2862419" y="444866"/>
                  <a:pt x="2873717" y="433582"/>
                  <a:pt x="2887653" y="433582"/>
                </a:cubicBezTo>
                <a:close/>
                <a:moveTo>
                  <a:pt x="2607553" y="433582"/>
                </a:moveTo>
                <a:lnTo>
                  <a:pt x="2753912" y="433582"/>
                </a:lnTo>
                <a:cubicBezTo>
                  <a:pt x="2767849" y="433582"/>
                  <a:pt x="2779146" y="444866"/>
                  <a:pt x="2779146" y="458785"/>
                </a:cubicBezTo>
                <a:cubicBezTo>
                  <a:pt x="2779146" y="472704"/>
                  <a:pt x="2767849" y="483988"/>
                  <a:pt x="2753912" y="483988"/>
                </a:cubicBezTo>
                <a:lnTo>
                  <a:pt x="2607553" y="483988"/>
                </a:lnTo>
                <a:cubicBezTo>
                  <a:pt x="2593615" y="483988"/>
                  <a:pt x="2582317" y="472704"/>
                  <a:pt x="2582317" y="458785"/>
                </a:cubicBezTo>
                <a:cubicBezTo>
                  <a:pt x="2582317" y="444866"/>
                  <a:pt x="2593615" y="433582"/>
                  <a:pt x="2607553" y="433582"/>
                </a:cubicBezTo>
                <a:close/>
                <a:moveTo>
                  <a:pt x="5840419" y="351185"/>
                </a:moveTo>
                <a:cubicBezTo>
                  <a:pt x="5846844" y="350535"/>
                  <a:pt x="5853518" y="352333"/>
                  <a:pt x="5858917" y="356733"/>
                </a:cubicBezTo>
                <a:cubicBezTo>
                  <a:pt x="5869166" y="365085"/>
                  <a:pt x="5871218" y="379924"/>
                  <a:pt x="5863619" y="390738"/>
                </a:cubicBezTo>
                <a:lnTo>
                  <a:pt x="5742493" y="551533"/>
                </a:lnTo>
                <a:cubicBezTo>
                  <a:pt x="5737640" y="558045"/>
                  <a:pt x="5729927" y="561803"/>
                  <a:pt x="5721801" y="561614"/>
                </a:cubicBezTo>
                <a:cubicBezTo>
                  <a:pt x="5716258" y="561640"/>
                  <a:pt x="5710866" y="559806"/>
                  <a:pt x="5706492" y="556405"/>
                </a:cubicBezTo>
                <a:cubicBezTo>
                  <a:pt x="5695398" y="548002"/>
                  <a:pt x="5693215" y="532213"/>
                  <a:pt x="5701613" y="521121"/>
                </a:cubicBezTo>
                <a:lnTo>
                  <a:pt x="5823412" y="360327"/>
                </a:lnTo>
                <a:cubicBezTo>
                  <a:pt x="5827817" y="354934"/>
                  <a:pt x="5833994" y="351836"/>
                  <a:pt x="5840419" y="351185"/>
                </a:cubicBezTo>
                <a:close/>
                <a:moveTo>
                  <a:pt x="2821035" y="220367"/>
                </a:moveTo>
                <a:cubicBezTo>
                  <a:pt x="2834971" y="220367"/>
                  <a:pt x="2846270" y="231651"/>
                  <a:pt x="2846270" y="245570"/>
                </a:cubicBezTo>
                <a:lnTo>
                  <a:pt x="2846270" y="391747"/>
                </a:lnTo>
                <a:cubicBezTo>
                  <a:pt x="2846270" y="405666"/>
                  <a:pt x="2834971" y="416950"/>
                  <a:pt x="2821035" y="416950"/>
                </a:cubicBezTo>
                <a:cubicBezTo>
                  <a:pt x="2807098" y="416950"/>
                  <a:pt x="2795799" y="405666"/>
                  <a:pt x="2795799" y="391747"/>
                </a:cubicBezTo>
                <a:lnTo>
                  <a:pt x="2795799" y="245570"/>
                </a:lnTo>
                <a:cubicBezTo>
                  <a:pt x="2795799" y="231651"/>
                  <a:pt x="2807098" y="220367"/>
                  <a:pt x="2821035" y="220367"/>
                </a:cubicBezTo>
                <a:close/>
                <a:moveTo>
                  <a:pt x="4122524" y="185990"/>
                </a:moveTo>
                <a:cubicBezTo>
                  <a:pt x="4128750" y="187708"/>
                  <a:pt x="4134320" y="191798"/>
                  <a:pt x="4137757" y="197853"/>
                </a:cubicBezTo>
                <a:lnTo>
                  <a:pt x="4237014" y="373433"/>
                </a:lnTo>
                <a:cubicBezTo>
                  <a:pt x="4243495" y="385335"/>
                  <a:pt x="4239320" y="400227"/>
                  <a:pt x="4227593" y="407037"/>
                </a:cubicBezTo>
                <a:cubicBezTo>
                  <a:pt x="4223694" y="409447"/>
                  <a:pt x="4219223" y="410781"/>
                  <a:pt x="4214639" y="410901"/>
                </a:cubicBezTo>
                <a:cubicBezTo>
                  <a:pt x="4205513" y="410969"/>
                  <a:pt x="4197071" y="406077"/>
                  <a:pt x="4192600" y="398132"/>
                </a:cubicBezTo>
                <a:lnTo>
                  <a:pt x="4093850" y="222719"/>
                </a:lnTo>
                <a:cubicBezTo>
                  <a:pt x="4086974" y="210610"/>
                  <a:pt x="4091230" y="195226"/>
                  <a:pt x="4103355" y="188360"/>
                </a:cubicBezTo>
                <a:cubicBezTo>
                  <a:pt x="4109417" y="184926"/>
                  <a:pt x="4116299" y="184272"/>
                  <a:pt x="4122524" y="185990"/>
                </a:cubicBezTo>
                <a:close/>
                <a:moveTo>
                  <a:pt x="5452512" y="113710"/>
                </a:moveTo>
                <a:cubicBezTo>
                  <a:pt x="5465755" y="118046"/>
                  <a:pt x="5472970" y="132284"/>
                  <a:pt x="5468628" y="145510"/>
                </a:cubicBezTo>
                <a:cubicBezTo>
                  <a:pt x="5468336" y="146398"/>
                  <a:pt x="5467995" y="147269"/>
                  <a:pt x="5467607" y="148120"/>
                </a:cubicBezTo>
                <a:lnTo>
                  <a:pt x="5394596" y="335293"/>
                </a:lnTo>
                <a:cubicBezTo>
                  <a:pt x="5391019" y="345250"/>
                  <a:pt x="5381634" y="351946"/>
                  <a:pt x="5371044" y="352095"/>
                </a:cubicBezTo>
                <a:cubicBezTo>
                  <a:pt x="5367882" y="352111"/>
                  <a:pt x="5364745" y="351541"/>
                  <a:pt x="5361791" y="350415"/>
                </a:cubicBezTo>
                <a:cubicBezTo>
                  <a:pt x="5348847" y="345341"/>
                  <a:pt x="5342451" y="330764"/>
                  <a:pt x="5347492" y="317819"/>
                </a:cubicBezTo>
                <a:lnTo>
                  <a:pt x="5420671" y="129806"/>
                </a:lnTo>
                <a:cubicBezTo>
                  <a:pt x="5425013" y="116579"/>
                  <a:pt x="5439269" y="109373"/>
                  <a:pt x="5452512" y="113710"/>
                </a:cubicBezTo>
                <a:close/>
                <a:moveTo>
                  <a:pt x="4546724" y="21967"/>
                </a:moveTo>
                <a:cubicBezTo>
                  <a:pt x="4559601" y="19802"/>
                  <a:pt x="4572004" y="27806"/>
                  <a:pt x="4575320" y="40420"/>
                </a:cubicBezTo>
                <a:lnTo>
                  <a:pt x="4617546" y="237673"/>
                </a:lnTo>
                <a:cubicBezTo>
                  <a:pt x="4620693" y="251312"/>
                  <a:pt x="4612187" y="264920"/>
                  <a:pt x="4598536" y="268085"/>
                </a:cubicBezTo>
                <a:cubicBezTo>
                  <a:pt x="4596634" y="268284"/>
                  <a:pt x="4594717" y="268284"/>
                  <a:pt x="4592816" y="268085"/>
                </a:cubicBezTo>
                <a:cubicBezTo>
                  <a:pt x="4580875" y="268103"/>
                  <a:pt x="4570555" y="259760"/>
                  <a:pt x="4568087" y="248090"/>
                </a:cubicBezTo>
                <a:lnTo>
                  <a:pt x="4526029" y="51005"/>
                </a:lnTo>
                <a:cubicBezTo>
                  <a:pt x="4523716" y="37279"/>
                  <a:pt x="4532981" y="24278"/>
                  <a:pt x="4546724" y="21967"/>
                </a:cubicBezTo>
                <a:close/>
                <a:moveTo>
                  <a:pt x="5006660" y="95"/>
                </a:moveTo>
                <a:cubicBezTo>
                  <a:pt x="5020596" y="1302"/>
                  <a:pt x="5030915" y="13563"/>
                  <a:pt x="5029707" y="27482"/>
                </a:cubicBezTo>
                <a:lnTo>
                  <a:pt x="5012884" y="229104"/>
                </a:lnTo>
                <a:cubicBezTo>
                  <a:pt x="5011479" y="242107"/>
                  <a:pt x="5000229" y="251800"/>
                  <a:pt x="4987145" y="251283"/>
                </a:cubicBezTo>
                <a:lnTo>
                  <a:pt x="4985462" y="251283"/>
                </a:lnTo>
                <a:cubicBezTo>
                  <a:pt x="4971574" y="250133"/>
                  <a:pt x="4961248" y="237956"/>
                  <a:pt x="4962399" y="224084"/>
                </a:cubicBezTo>
                <a:cubicBezTo>
                  <a:pt x="4962404" y="224022"/>
                  <a:pt x="4962410" y="223959"/>
                  <a:pt x="4962415" y="223896"/>
                </a:cubicBezTo>
                <a:lnTo>
                  <a:pt x="4979238" y="23114"/>
                </a:lnTo>
                <a:cubicBezTo>
                  <a:pt x="4980446" y="9195"/>
                  <a:pt x="4992723" y="-1111"/>
                  <a:pt x="5006660" y="95"/>
                </a:cubicBezTo>
                <a:close/>
              </a:path>
            </a:pathLst>
          </a:custGeom>
          <a:solidFill>
            <a:schemeClr val="bg1">
              <a:lumMod val="85000"/>
            </a:schemeClr>
          </a:solidFill>
          <a:ln w="9525" cap="flat">
            <a:noFill/>
            <a:prstDash val="solid"/>
            <a:miter/>
          </a:ln>
        </p:spPr>
        <p:txBody>
          <a:bodyPr rtlCol="0" anchor="ctr"/>
          <a:lstStyle/>
          <a:p>
            <a:endParaRPr lang="en-US"/>
          </a:p>
        </p:txBody>
      </p:sp>
      <p:grpSp>
        <p:nvGrpSpPr>
          <p:cNvPr id="19" name="Graphic 6">
            <a:extLst>
              <a:ext uri="{FF2B5EF4-FFF2-40B4-BE49-F238E27FC236}">
                <a16:creationId xmlns:a16="http://schemas.microsoft.com/office/drawing/2014/main" id="{1F37EA19-ED47-D048-AA12-6EFC3EB35351}"/>
              </a:ext>
            </a:extLst>
          </p:cNvPr>
          <p:cNvGrpSpPr/>
          <p:nvPr userDrawn="1"/>
        </p:nvGrpSpPr>
        <p:grpSpPr>
          <a:xfrm>
            <a:off x="599653" y="540859"/>
            <a:ext cx="3886954" cy="988208"/>
            <a:chOff x="706016" y="2491589"/>
            <a:chExt cx="5389984" cy="1370334"/>
          </a:xfrm>
        </p:grpSpPr>
        <p:sp>
          <p:nvSpPr>
            <p:cNvPr id="20" name="Freeform 19">
              <a:extLst>
                <a:ext uri="{FF2B5EF4-FFF2-40B4-BE49-F238E27FC236}">
                  <a16:creationId xmlns:a16="http://schemas.microsoft.com/office/drawing/2014/main" id="{724C164A-F7B9-EC48-9FE4-C0C6856ADA8E}"/>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6213805-89C3-7E4A-815B-8FECC59FCD8B}"/>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0BF5089-C34F-0845-8FFC-3E391C3AB415}"/>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D21237C-9F7D-AF48-A781-CA475EB457E1}"/>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375739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full-screen">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AF51BB-03D4-E107-B406-B5623FD166CC}"/>
              </a:ext>
            </a:extLst>
          </p:cNvPr>
          <p:cNvSpPr>
            <a:spLocks noGrp="1"/>
          </p:cNvSpPr>
          <p:nvPr>
            <p:ph type="title" hasCustomPrompt="1"/>
          </p:nvPr>
        </p:nvSpPr>
        <p:spPr/>
        <p:txBody>
          <a:bodyPr/>
          <a:lstStyle>
            <a:lvl1pPr>
              <a:defRPr/>
            </a:lvl1pPr>
          </a:lstStyle>
          <a:p>
            <a:r>
              <a:rPr lang="en-US"/>
              <a:t>Slide title</a:t>
            </a:r>
          </a:p>
        </p:txBody>
      </p:sp>
      <p:pic>
        <p:nvPicPr>
          <p:cNvPr id="10" name="Picture 9">
            <a:extLst>
              <a:ext uri="{FF2B5EF4-FFF2-40B4-BE49-F238E27FC236}">
                <a16:creationId xmlns:a16="http://schemas.microsoft.com/office/drawing/2014/main" id="{A278601F-7868-9FF5-086E-4D3684450232}"/>
              </a:ext>
            </a:extLst>
          </p:cNvPr>
          <p:cNvPicPr>
            <a:picLocks noChangeAspect="1"/>
          </p:cNvPicPr>
          <p:nvPr userDrawn="1"/>
        </p:nvPicPr>
        <p:blipFill rotWithShape="1">
          <a:blip r:embed="rId2">
            <a:alphaModFix amt="5000"/>
            <a:biLevel thresh="75000"/>
            <a:extLst>
              <a:ext uri="{28A0092B-C50C-407E-A947-70E740481C1C}">
                <a14:useLocalDpi xmlns:a14="http://schemas.microsoft.com/office/drawing/2010/main" val="0"/>
              </a:ext>
            </a:extLst>
          </a:blip>
          <a:srcRect r="28003"/>
          <a:stretch/>
        </p:blipFill>
        <p:spPr>
          <a:xfrm>
            <a:off x="8020299" y="1"/>
            <a:ext cx="4163431" cy="6855102"/>
          </a:xfrm>
          <a:prstGeom prst="rect">
            <a:avLst/>
          </a:prstGeom>
        </p:spPr>
      </p:pic>
    </p:spTree>
    <p:extLst>
      <p:ext uri="{BB962C8B-B14F-4D97-AF65-F5344CB8AC3E}">
        <p14:creationId xmlns:p14="http://schemas.microsoft.com/office/powerpoint/2010/main" val="708649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786B4689-368D-374D-AF7A-141D42D48C46}"/>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3095443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p:spPr>
        <p:txBody>
          <a:bodyPr anchor="b"/>
          <a:lstStyle>
            <a:lvl1pPr algn="l">
              <a:defRPr sz="6000">
                <a:solidFill>
                  <a:schemeClr val="tx1"/>
                </a:solidFill>
              </a:defRPr>
            </a:lvl1pPr>
          </a:lstStyle>
          <a:p>
            <a:r>
              <a:rPr lang="en-US"/>
              <a:t>Click to edit Master title style</a:t>
            </a:r>
          </a:p>
        </p:txBody>
      </p:sp>
      <p:sp>
        <p:nvSpPr>
          <p:cNvPr id="30" name="Subtitle 2"/>
          <p:cNvSpPr>
            <a:spLocks noGrp="1"/>
          </p:cNvSpPr>
          <p:nvPr>
            <p:ph type="subTitle" idx="1"/>
          </p:nvPr>
        </p:nvSpPr>
        <p:spPr>
          <a:xfrm>
            <a:off x="965771" y="4173538"/>
            <a:ext cx="10260458" cy="1014911"/>
          </a:xfrm>
        </p:spPr>
        <p:txBody>
          <a:bodyPr/>
          <a:lstStyle>
            <a:lvl1pPr marL="0" indent="0" algn="l">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283460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p:spPr>
        <p:txBody>
          <a:bodyPr anchor="b"/>
          <a:lstStyle>
            <a:lvl1pPr algn="l">
              <a:defRPr sz="6000"/>
            </a:lvl1pPr>
          </a:lstStyle>
          <a:p>
            <a:r>
              <a:rPr lang="en-US"/>
              <a:t>Click to edit Master title style</a:t>
            </a:r>
          </a:p>
        </p:txBody>
      </p:sp>
      <p:sp>
        <p:nvSpPr>
          <p:cNvPr id="30" name="Subtitle 2"/>
          <p:cNvSpPr>
            <a:spLocks noGrp="1"/>
          </p:cNvSpPr>
          <p:nvPr>
            <p:ph type="subTitle" idx="1"/>
          </p:nvPr>
        </p:nvSpPr>
        <p:spPr>
          <a:xfrm>
            <a:off x="965771" y="4173538"/>
            <a:ext cx="10260458" cy="1014911"/>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1430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3" name="Content Placeholder 2"/>
          <p:cNvSpPr>
            <a:spLocks noGrp="1"/>
          </p:cNvSpPr>
          <p:nvPr>
            <p:ph idx="1"/>
          </p:nvPr>
        </p:nvSpPr>
        <p:spPr>
          <a:xfrm>
            <a:off x="457200" y="1645920"/>
            <a:ext cx="11274552"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451B23C-0777-7249-B41B-E82E9F3F3170}"/>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902D244E-883A-3C4C-A72D-E94B93DC9B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39571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11274552" cy="4297680"/>
          </a:xfrm>
        </p:spPr>
        <p:txBody>
          <a:bodyPr>
            <a:normAutofit/>
          </a:bodyPr>
          <a:lstStyle>
            <a:lvl1pPr>
              <a:defRPr sz="28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8F47761-A487-0B46-ADB9-82BC4A3D47B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r>
              <a:rPr lang="en-US"/>
              <a:t>AI</a:t>
            </a:r>
          </a:p>
        </p:txBody>
      </p:sp>
      <p:sp>
        <p:nvSpPr>
          <p:cNvPr id="4" name="Title 3">
            <a:extLst>
              <a:ext uri="{FF2B5EF4-FFF2-40B4-BE49-F238E27FC236}">
                <a16:creationId xmlns:a16="http://schemas.microsoft.com/office/drawing/2014/main" id="{D409357F-812F-F64E-AE27-CEDFD0F32229}"/>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C26FB5DE-C52D-804A-88E4-8CAE6D5156F2}"/>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4228112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8" name="Chart Placeholder 3"/>
          <p:cNvSpPr>
            <a:spLocks noGrp="1"/>
          </p:cNvSpPr>
          <p:nvPr>
            <p:ph type="chart" sz="quarter" idx="15"/>
          </p:nvPr>
        </p:nvSpPr>
        <p:spPr>
          <a:xfrm>
            <a:off x="457200" y="2094547"/>
            <a:ext cx="11274552" cy="3888243"/>
          </a:xfrm>
          <a:prstGeom prst="rect">
            <a:avLst/>
          </a:prstGeom>
        </p:spPr>
        <p:txBody>
          <a:bodyPr/>
          <a:lstStyle>
            <a:lvl1pPr marL="0" indent="0">
              <a:buNone/>
              <a:defRPr/>
            </a:lvl1pPr>
          </a:lstStyle>
          <a:p>
            <a:r>
              <a:rPr lang="en-US" noProof="0"/>
              <a:t>Click icon to add chart</a:t>
            </a:r>
          </a:p>
        </p:txBody>
      </p:sp>
      <p:sp>
        <p:nvSpPr>
          <p:cNvPr id="9" name="Text Placeholder 8"/>
          <p:cNvSpPr>
            <a:spLocks noGrp="1"/>
          </p:cNvSpPr>
          <p:nvPr>
            <p:ph type="body" sz="quarter" idx="18"/>
          </p:nvPr>
        </p:nvSpPr>
        <p:spPr>
          <a:xfrm>
            <a:off x="457200" y="1737360"/>
            <a:ext cx="11274552" cy="357187"/>
          </a:xfrm>
        </p:spPr>
        <p:txBody>
          <a:bodyPr>
            <a:normAutofit/>
          </a:bodyPr>
          <a:lstStyle>
            <a:lvl1pPr marL="0" indent="0">
              <a:buNone/>
              <a:defRPr sz="1600"/>
            </a:lvl1pPr>
          </a:lstStyle>
          <a:p>
            <a:pPr lvl="0"/>
            <a:r>
              <a:rPr lang="en-US" noProof="0"/>
              <a:t>Edit Master text styles</a:t>
            </a:r>
          </a:p>
        </p:txBody>
      </p:sp>
      <p:sp>
        <p:nvSpPr>
          <p:cNvPr id="10" name="Slide Number Placeholder 5">
            <a:extLst>
              <a:ext uri="{FF2B5EF4-FFF2-40B4-BE49-F238E27FC236}">
                <a16:creationId xmlns:a16="http://schemas.microsoft.com/office/drawing/2014/main" id="{C9E5EB68-3D4F-334A-9B96-D8B4C7E7407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AC04A5B3-FBC6-2B4A-B2DB-4D0EF16F23DE}"/>
              </a:ext>
            </a:extLst>
          </p:cNvPr>
          <p:cNvSpPr>
            <a:spLocks noGrp="1"/>
          </p:cNvSpPr>
          <p:nvPr>
            <p:ph type="title"/>
          </p:nvPr>
        </p:nvSpPr>
        <p:spPr/>
        <p:txBody>
          <a:bodyPr/>
          <a:lstStyle/>
          <a:p>
            <a:r>
              <a:rPr lang="en-US"/>
              <a:t>Click to edit Master title style</a:t>
            </a:r>
          </a:p>
        </p:txBody>
      </p:sp>
      <p:sp>
        <p:nvSpPr>
          <p:cNvPr id="12" name="Content Placeholder 8">
            <a:extLst>
              <a:ext uri="{FF2B5EF4-FFF2-40B4-BE49-F238E27FC236}">
                <a16:creationId xmlns:a16="http://schemas.microsoft.com/office/drawing/2014/main" id="{5EFFE42B-3710-9448-A607-55B5B2980CD6}"/>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2721136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5562600"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2"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EA47D2F-4D7F-8D48-A8F7-7C0BECFBCEF5}"/>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FB6A8390-8550-AD41-B612-CE9C52DFBF10}"/>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2819510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5565651"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0"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7B32BA3-B095-F24C-8F33-2CB0D77E083E}"/>
              </a:ext>
            </a:extLst>
          </p:cNvPr>
          <p:cNvSpPr>
            <a:spLocks noGrp="1"/>
          </p:cNvSpPr>
          <p:nvPr>
            <p:ph type="title"/>
          </p:nvPr>
        </p:nvSpPr>
        <p:spPr/>
        <p:txBody>
          <a:bodyPr/>
          <a:lstStyle/>
          <a:p>
            <a:r>
              <a:rPr lang="en-US"/>
              <a:t>Click to edit Master title style</a:t>
            </a:r>
          </a:p>
        </p:txBody>
      </p:sp>
      <p:sp>
        <p:nvSpPr>
          <p:cNvPr id="9" name="Slide Number Placeholder 5">
            <a:extLst>
              <a:ext uri="{FF2B5EF4-FFF2-40B4-BE49-F238E27FC236}">
                <a16:creationId xmlns:a16="http://schemas.microsoft.com/office/drawing/2014/main" id="{B5164DD1-8A41-ED4E-976A-A057578333A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7E5D2003-F6AF-5B40-8880-F00497BE555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37095053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5535637" cy="4480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p:cNvSpPr>
            <a:spLocks noGrp="1"/>
          </p:cNvSpPr>
          <p:nvPr>
            <p:ph type="pic" sz="quarter" idx="15"/>
          </p:nvPr>
        </p:nvSpPr>
        <p:spPr>
          <a:xfrm>
            <a:off x="6161649" y="1645919"/>
            <a:ext cx="5570103" cy="4480560"/>
          </a:xfrm>
        </p:spPr>
        <p:txBody>
          <a:bodyPr/>
          <a:lstStyle/>
          <a:p>
            <a:r>
              <a:rPr lang="en-US" noProof="0"/>
              <a:t>Click icon to add picture</a:t>
            </a:r>
          </a:p>
        </p:txBody>
      </p:sp>
      <p:sp>
        <p:nvSpPr>
          <p:cNvPr id="4" name="Title 3">
            <a:extLst>
              <a:ext uri="{FF2B5EF4-FFF2-40B4-BE49-F238E27FC236}">
                <a16:creationId xmlns:a16="http://schemas.microsoft.com/office/drawing/2014/main" id="{1B36A177-091F-AB4B-B5A6-2575469B2A44}"/>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09DF578A-DFF7-1C43-BE71-229A1D6F7356}"/>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694E6C78-C48F-F942-8C73-7FE57EBF8018}"/>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188186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1"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25"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970B83D4-7BA7-0B44-8804-E990D048F25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9" name="Content Placeholder 8">
            <a:extLst>
              <a:ext uri="{FF2B5EF4-FFF2-40B4-BE49-F238E27FC236}">
                <a16:creationId xmlns:a16="http://schemas.microsoft.com/office/drawing/2014/main" id="{452882EC-5ECF-1142-954C-86612247E7A3}"/>
              </a:ext>
            </a:extLst>
          </p:cNvPr>
          <p:cNvSpPr>
            <a:spLocks noGrp="1"/>
          </p:cNvSpPr>
          <p:nvPr>
            <p:ph sz="quarter" idx="14"/>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371177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S Title Slide">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CA14BF5-5DF6-1822-6697-B836F8C9EF6D}"/>
              </a:ext>
            </a:extLst>
          </p:cNvPr>
          <p:cNvSpPr>
            <a:spLocks noGrp="1"/>
          </p:cNvSpPr>
          <p:nvPr>
            <p:ph idx="1"/>
          </p:nvPr>
        </p:nvSpPr>
        <p:spPr>
          <a:xfrm>
            <a:off x="838200" y="1798583"/>
            <a:ext cx="10515600" cy="4206240"/>
          </a:xfrm>
          <a:prstGeom prst="rect">
            <a:avLst/>
          </a:prstGeom>
        </p:spPr>
        <p:txBody>
          <a:bodyPr vert="horz" lIns="91440" tIns="45720" rIns="91440" bIns="45720" rtlCol="0">
            <a:normAutofit/>
          </a:bodyPr>
          <a:lstStyle>
            <a:lvl1pPr>
              <a:defRPr sz="3200">
                <a:solidFill>
                  <a:schemeClr val="bg2">
                    <a:lumMod val="25000"/>
                  </a:schemeClr>
                </a:solidFill>
              </a:defRPr>
            </a:lvl1pPr>
            <a:lvl2pPr marL="571500" indent="-342900">
              <a:defRPr sz="2800"/>
            </a:lvl2pPr>
            <a:lvl3pPr marL="1143000" indent="-228600">
              <a:defRPr/>
            </a:lvl3pPr>
          </a:lstStyle>
          <a:p>
            <a:pPr lvl="0"/>
            <a:r>
              <a:rPr lang="en-US"/>
              <a:t>First level</a:t>
            </a:r>
          </a:p>
          <a:p>
            <a:pPr lvl="1"/>
            <a:r>
              <a:rPr lang="en-US"/>
              <a:t>Second level</a:t>
            </a:r>
          </a:p>
          <a:p>
            <a:pPr lvl="2"/>
            <a:r>
              <a:rPr lang="en-US"/>
              <a:t>Third level</a:t>
            </a:r>
          </a:p>
        </p:txBody>
      </p:sp>
      <p:sp>
        <p:nvSpPr>
          <p:cNvPr id="5" name="Title 4">
            <a:extLst>
              <a:ext uri="{FF2B5EF4-FFF2-40B4-BE49-F238E27FC236}">
                <a16:creationId xmlns:a16="http://schemas.microsoft.com/office/drawing/2014/main" id="{EBDC67FB-7645-A0A4-4819-91D2E6522D4F}"/>
              </a:ext>
            </a:extLst>
          </p:cNvPr>
          <p:cNvSpPr>
            <a:spLocks noGrp="1"/>
          </p:cNvSpPr>
          <p:nvPr>
            <p:ph type="title" hasCustomPrompt="1"/>
          </p:nvPr>
        </p:nvSpPr>
        <p:spPr/>
        <p:txBody>
          <a:bodyPr/>
          <a:lstStyle>
            <a:lvl1pPr>
              <a:defRPr/>
            </a:lvl1pPr>
          </a:lstStyle>
          <a:p>
            <a:r>
              <a:rPr lang="en-US"/>
              <a:t>Slide title</a:t>
            </a:r>
          </a:p>
        </p:txBody>
      </p:sp>
      <p:sp>
        <p:nvSpPr>
          <p:cNvPr id="9" name="Text Placeholder 8">
            <a:extLst>
              <a:ext uri="{FF2B5EF4-FFF2-40B4-BE49-F238E27FC236}">
                <a16:creationId xmlns:a16="http://schemas.microsoft.com/office/drawing/2014/main" id="{6219C99D-C0D4-173F-05DB-CFF363E9866B}"/>
              </a:ext>
            </a:extLst>
          </p:cNvPr>
          <p:cNvSpPr>
            <a:spLocks noGrp="1"/>
          </p:cNvSpPr>
          <p:nvPr>
            <p:ph type="body" sz="quarter" idx="10" hasCustomPrompt="1"/>
          </p:nvPr>
        </p:nvSpPr>
        <p:spPr>
          <a:xfrm>
            <a:off x="838200" y="1138966"/>
            <a:ext cx="10515600" cy="365760"/>
          </a:xfrm>
        </p:spPr>
        <p:txBody>
          <a:bodyPr>
            <a:noAutofit/>
          </a:bodyPr>
          <a:lstStyle>
            <a:lvl1pPr>
              <a:defRPr sz="1800" i="1">
                <a:solidFill>
                  <a:schemeClr val="bg1">
                    <a:lumMod val="50000"/>
                  </a:schemeClr>
                </a:solidFill>
              </a:defRPr>
            </a:lvl1pPr>
          </a:lstStyle>
          <a:p>
            <a:pPr lvl="0"/>
            <a:r>
              <a:rPr lang="en-US"/>
              <a:t>Subheading</a:t>
            </a:r>
          </a:p>
        </p:txBody>
      </p:sp>
      <p:pic>
        <p:nvPicPr>
          <p:cNvPr id="10" name="Picture 9">
            <a:extLst>
              <a:ext uri="{FF2B5EF4-FFF2-40B4-BE49-F238E27FC236}">
                <a16:creationId xmlns:a16="http://schemas.microsoft.com/office/drawing/2014/main" id="{D894563D-94A5-9835-D041-F1713B323E03}"/>
              </a:ext>
            </a:extLst>
          </p:cNvPr>
          <p:cNvPicPr>
            <a:picLocks noChangeAspect="1"/>
          </p:cNvPicPr>
          <p:nvPr userDrawn="1"/>
        </p:nvPicPr>
        <p:blipFill rotWithShape="1">
          <a:blip r:embed="rId2">
            <a:alphaModFix amt="5000"/>
            <a:biLevel thresh="75000"/>
            <a:extLst>
              <a:ext uri="{28A0092B-C50C-407E-A947-70E740481C1C}">
                <a14:useLocalDpi xmlns:a14="http://schemas.microsoft.com/office/drawing/2010/main" val="0"/>
              </a:ext>
            </a:extLst>
          </a:blip>
          <a:srcRect r="28003"/>
          <a:stretch/>
        </p:blipFill>
        <p:spPr>
          <a:xfrm>
            <a:off x="8020299" y="1"/>
            <a:ext cx="4163431" cy="6855102"/>
          </a:xfrm>
          <a:prstGeom prst="rect">
            <a:avLst/>
          </a:prstGeom>
        </p:spPr>
      </p:pic>
    </p:spTree>
    <p:extLst>
      <p:ext uri="{BB962C8B-B14F-4D97-AF65-F5344CB8AC3E}">
        <p14:creationId xmlns:p14="http://schemas.microsoft.com/office/powerpoint/2010/main" val="22542107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1354"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6185508"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half" idx="14"/>
          </p:nvPr>
        </p:nvSpPr>
        <p:spPr>
          <a:xfrm>
            <a:off x="9049663"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2ACCB8-177B-CB43-8E9E-F15E2083D245}"/>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0B343765-2384-F041-8E7E-5431B621D84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10" name="Content Placeholder 8">
            <a:extLst>
              <a:ext uri="{FF2B5EF4-FFF2-40B4-BE49-F238E27FC236}">
                <a16:creationId xmlns:a16="http://schemas.microsoft.com/office/drawing/2014/main" id="{B7ED892C-C021-DC45-87BB-5E45085B816E}"/>
              </a:ext>
            </a:extLst>
          </p:cNvPr>
          <p:cNvSpPr>
            <a:spLocks noGrp="1"/>
          </p:cNvSpPr>
          <p:nvPr>
            <p:ph sz="quarter" idx="15"/>
          </p:nvPr>
        </p:nvSpPr>
        <p:spPr>
          <a:xfrm>
            <a:off x="457200" y="914400"/>
            <a:ext cx="11274552" cy="365760"/>
          </a:xfrm>
        </p:spPr>
        <p:txBody>
          <a:bodyPr anchor="t">
            <a:noAutofit/>
          </a:bodyPr>
          <a:lstStyle>
            <a:lvl1pPr marL="0" indent="0">
              <a:buNone/>
              <a:defRPr sz="18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1920509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A6616E7-9568-FD4D-9FCC-9ED1A18748C2}"/>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44803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592E71-AB97-4345-BC37-45ADB50CFFE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377F89B6-3825-8240-85DC-68632B7582A3}"/>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tx1">
                    <a:lumMod val="50000"/>
                    <a:lumOff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Tree>
    <p:extLst>
      <p:ext uri="{BB962C8B-B14F-4D97-AF65-F5344CB8AC3E}">
        <p14:creationId xmlns:p14="http://schemas.microsoft.com/office/powerpoint/2010/main" val="3270167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54DE61-67DD-D148-9C4E-80B66EE6DC91}"/>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23211291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Single Column (3)">
    <p:bg>
      <p:bgPr>
        <a:solidFill>
          <a:schemeClr val="bg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252395321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242268"/>
            <a:ext cx="11252200" cy="173038"/>
          </a:xfrm>
        </p:spPr>
        <p:txBody>
          <a:bodyPr anchor="b"/>
          <a:lstStyle>
            <a:lvl1pPr>
              <a:defRPr sz="1000" b="1" cap="all" spc="300" baseline="0">
                <a:solidFill>
                  <a:schemeClr val="bg1">
                    <a:lumMod val="65000"/>
                  </a:schemeClr>
                </a:solidFill>
                <a:latin typeface="Open Sans" panose="020B0606030504020204" pitchFamily="34" charset="0"/>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835067"/>
            <a:ext cx="11252200" cy="392111"/>
          </a:xfrm>
        </p:spPr>
        <p:txBody>
          <a:bodyPr vert="horz" lIns="0" tIns="0" rIns="0" bIns="0" rtlCol="0">
            <a:noAutofit/>
          </a:bodyPr>
          <a:lstStyle>
            <a:lvl1pPr marL="0" indent="0">
              <a:buNone/>
              <a:defRPr lang="en-US" sz="1200">
                <a:latin typeface="Open Sans" panose="020B0606030504020204" pitchFamily="34" charset="0"/>
              </a:defRPr>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59739" y="456863"/>
            <a:ext cx="11252200" cy="451866"/>
          </a:xfrm>
          <a:prstGeom prst="rect">
            <a:avLst/>
          </a:prstGeom>
        </p:spPr>
        <p:txBody>
          <a:bodyPr vert="horz" lIns="0" tIns="0" rIns="0" bIns="0" rtlCol="0" anchor="t" anchorCtr="0">
            <a:noAutofit/>
          </a:bodyPr>
          <a:lstStyle/>
          <a:p>
            <a:r>
              <a:rPr lang="en-US" noProof="0"/>
              <a:t>Click to edit Master title style</a:t>
            </a:r>
          </a:p>
        </p:txBody>
      </p:sp>
      <p:sp>
        <p:nvSpPr>
          <p:cNvPr id="2" name="Date Placeholder 1">
            <a:extLst>
              <a:ext uri="{FF2B5EF4-FFF2-40B4-BE49-F238E27FC236}">
                <a16:creationId xmlns:a16="http://schemas.microsoft.com/office/drawing/2014/main" id="{D7CE064A-EC04-4EE9-8093-AF1B88B8DB4F}"/>
              </a:ext>
            </a:extLst>
          </p:cNvPr>
          <p:cNvSpPr>
            <a:spLocks noGrp="1"/>
          </p:cNvSpPr>
          <p:nvPr>
            <p:ph type="dt" sz="half" idx="16"/>
          </p:nvPr>
        </p:nvSpPr>
        <p:spPr/>
        <p:txBody>
          <a:bodyPr/>
          <a:lstStyle/>
          <a:p>
            <a:endParaRPr lang="en-US"/>
          </a:p>
        </p:txBody>
      </p:sp>
      <p:sp>
        <p:nvSpPr>
          <p:cNvPr id="3" name="Footer Placeholder 2">
            <a:extLst>
              <a:ext uri="{FF2B5EF4-FFF2-40B4-BE49-F238E27FC236}">
                <a16:creationId xmlns:a16="http://schemas.microsoft.com/office/drawing/2014/main" id="{6C4FF26E-ADD5-4A3B-B428-143E9462FBA7}"/>
              </a:ext>
            </a:extLst>
          </p:cNvPr>
          <p:cNvSpPr>
            <a:spLocks noGrp="1"/>
          </p:cNvSpPr>
          <p:nvPr>
            <p:ph type="ftr" sz="quarter" idx="17"/>
          </p:nvPr>
        </p:nvSpPr>
        <p:spPr>
          <a:xfrm>
            <a:off x="8745279" y="6584171"/>
            <a:ext cx="4114800" cy="365125"/>
          </a:xfrm>
        </p:spPr>
        <p:txBody>
          <a:bodyPr/>
          <a:lstStyle>
            <a:lvl1pPr>
              <a:defRPr b="1" i="0" baseline="0"/>
            </a:lvl1pPr>
          </a:lstStyle>
          <a:p>
            <a:r>
              <a:rPr lang="en-US"/>
              <a:t>DRAFT -- FOR DISCUSSION PURPOSES ONLY</a:t>
            </a:r>
          </a:p>
        </p:txBody>
      </p:sp>
    </p:spTree>
    <p:extLst>
      <p:ext uri="{BB962C8B-B14F-4D97-AF65-F5344CB8AC3E}">
        <p14:creationId xmlns:p14="http://schemas.microsoft.com/office/powerpoint/2010/main" val="418539683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3C66771-B0E9-C84E-BE30-74A9629D28E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610"/>
          <a:stretch/>
        </p:blipFill>
        <p:spPr>
          <a:xfrm>
            <a:off x="1" y="4649281"/>
            <a:ext cx="7698376" cy="2208720"/>
          </a:xfrm>
          <a:prstGeom prst="rect">
            <a:avLst/>
          </a:prstGeom>
        </p:spPr>
      </p:pic>
      <p:sp>
        <p:nvSpPr>
          <p:cNvPr id="53" name="Title 1">
            <a:extLst>
              <a:ext uri="{FF2B5EF4-FFF2-40B4-BE49-F238E27FC236}">
                <a16:creationId xmlns:a16="http://schemas.microsoft.com/office/drawing/2014/main" id="{C752987F-12ED-9145-985D-A0636BC746C4}"/>
              </a:ext>
            </a:extLst>
          </p:cNvPr>
          <p:cNvSpPr>
            <a:spLocks noGrp="1"/>
          </p:cNvSpPr>
          <p:nvPr>
            <p:ph type="ctrTitle"/>
          </p:nvPr>
        </p:nvSpPr>
        <p:spPr>
          <a:xfrm>
            <a:off x="758943" y="2084337"/>
            <a:ext cx="10399596" cy="1988127"/>
          </a:xfrm>
        </p:spPr>
        <p:txBody>
          <a:bodyPr tIns="0" bIns="0" anchor="b">
            <a:normAutofit/>
          </a:bodyPr>
          <a:lstStyle>
            <a:lvl1pPr algn="r">
              <a:defRPr sz="44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4" name="Subtitle 2">
            <a:extLst>
              <a:ext uri="{FF2B5EF4-FFF2-40B4-BE49-F238E27FC236}">
                <a16:creationId xmlns:a16="http://schemas.microsoft.com/office/drawing/2014/main" id="{4F22B75A-790E-4B4F-BECF-03B804F54111}"/>
              </a:ext>
            </a:extLst>
          </p:cNvPr>
          <p:cNvSpPr>
            <a:spLocks noGrp="1"/>
          </p:cNvSpPr>
          <p:nvPr>
            <p:ph type="subTitle" idx="1"/>
          </p:nvPr>
        </p:nvSpPr>
        <p:spPr>
          <a:xfrm>
            <a:off x="758943" y="4072465"/>
            <a:ext cx="10399596" cy="1259853"/>
          </a:xfrm>
        </p:spPr>
        <p:txBody>
          <a:bodyPr tIns="0" bIns="0"/>
          <a:lstStyle>
            <a:lvl1pPr marL="0" indent="0" algn="r">
              <a:buNone/>
              <a:defRPr sz="2400">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1" name="Graphic 6">
            <a:extLst>
              <a:ext uri="{FF2B5EF4-FFF2-40B4-BE49-F238E27FC236}">
                <a16:creationId xmlns:a16="http://schemas.microsoft.com/office/drawing/2014/main" id="{7FF56F08-1ED3-7F49-8CA2-BDD788C964D8}"/>
              </a:ext>
            </a:extLst>
          </p:cNvPr>
          <p:cNvGrpSpPr/>
          <p:nvPr userDrawn="1"/>
        </p:nvGrpSpPr>
        <p:grpSpPr>
          <a:xfrm>
            <a:off x="599653" y="540859"/>
            <a:ext cx="3886954" cy="988208"/>
            <a:chOff x="706016" y="2491589"/>
            <a:chExt cx="5389984" cy="1370334"/>
          </a:xfrm>
        </p:grpSpPr>
        <p:sp>
          <p:nvSpPr>
            <p:cNvPr id="12" name="Freeform 11">
              <a:extLst>
                <a:ext uri="{FF2B5EF4-FFF2-40B4-BE49-F238E27FC236}">
                  <a16:creationId xmlns:a16="http://schemas.microsoft.com/office/drawing/2014/main" id="{68D1075C-6557-6342-ABBC-6A176DB2A24C}"/>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chemeClr val="bg1"/>
            </a:solidFill>
            <a:ln w="1365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8A5E2BB-8054-5C4E-B1AC-9EB36B235CAD}"/>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4BB4061-3529-CC4F-AACB-DEDCA62FE3F4}"/>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7A90298-0110-DC4C-A103-32D088E92328}"/>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chemeClr val="bg1"/>
            </a:solidFill>
            <a:ln w="13659" cap="flat">
              <a:noFill/>
              <a:prstDash val="solid"/>
              <a:miter/>
            </a:ln>
          </p:spPr>
          <p:txBody>
            <a:bodyPr rtlCol="0" anchor="ctr"/>
            <a:lstStyle/>
            <a:p>
              <a:endParaRPr lang="en-US"/>
            </a:p>
          </p:txBody>
        </p:sp>
      </p:grpSp>
      <p:pic>
        <p:nvPicPr>
          <p:cNvPr id="2" name="Picture 1" descr="Text&#10;&#10;Description automatically generated">
            <a:extLst>
              <a:ext uri="{FF2B5EF4-FFF2-40B4-BE49-F238E27FC236}">
                <a16:creationId xmlns:a16="http://schemas.microsoft.com/office/drawing/2014/main" id="{CC3356D8-7E14-01CC-6B79-1318B4012F31}"/>
              </a:ext>
            </a:extLst>
          </p:cNvPr>
          <p:cNvPicPr>
            <a:picLocks noChangeAspect="1"/>
          </p:cNvPicPr>
          <p:nvPr userDrawn="1"/>
        </p:nvPicPr>
        <p:blipFill>
          <a:blip r:embed="rId4"/>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1386247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7AC40DD7-2320-7720-3E1D-00AB18D9358D}"/>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1688053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p:spPr>
        <p:txBody>
          <a:bodyPr anchor="b">
            <a:normAutofit/>
          </a:bodyPr>
          <a:lstStyle>
            <a:lvl1pPr algn="r">
              <a:defRPr sz="4800"/>
            </a:lvl1pPr>
          </a:lstStyle>
          <a:p>
            <a:r>
              <a:rPr lang="en-US"/>
              <a:t>Click to edit Master title style</a:t>
            </a:r>
          </a:p>
        </p:txBody>
      </p:sp>
      <p:sp>
        <p:nvSpPr>
          <p:cNvPr id="30" name="Subtitle 2"/>
          <p:cNvSpPr>
            <a:spLocks noGrp="1"/>
          </p:cNvSpPr>
          <p:nvPr>
            <p:ph type="subTitle" idx="1"/>
          </p:nvPr>
        </p:nvSpPr>
        <p:spPr>
          <a:xfrm>
            <a:off x="965771" y="4173538"/>
            <a:ext cx="10260458" cy="1014911"/>
          </a:xfrm>
        </p:spPr>
        <p:txBody>
          <a:bodyPr/>
          <a:lstStyle>
            <a:lvl1pPr marL="0" indent="0" algn="r">
              <a:buNone/>
              <a:defRPr sz="2400">
                <a:solidFill>
                  <a:schemeClr val="bg1">
                    <a:alpha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Text&#10;&#10;Description automatically generated">
            <a:extLst>
              <a:ext uri="{FF2B5EF4-FFF2-40B4-BE49-F238E27FC236}">
                <a16:creationId xmlns:a16="http://schemas.microsoft.com/office/drawing/2014/main" id="{64AE0FCA-0FC6-1B2D-E9E7-9E5FA9C306BF}"/>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640689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3" name="Content Placeholder 2"/>
          <p:cNvSpPr>
            <a:spLocks noGrp="1"/>
          </p:cNvSpPr>
          <p:nvPr>
            <p:ph idx="1"/>
          </p:nvPr>
        </p:nvSpPr>
        <p:spPr>
          <a:xfrm>
            <a:off x="457200" y="1645920"/>
            <a:ext cx="11274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902D244E-883A-3C4C-A72D-E94B93DC9B97}"/>
              </a:ext>
            </a:extLst>
          </p:cNvPr>
          <p:cNvSpPr>
            <a:spLocks noGrp="1"/>
          </p:cNvSpPr>
          <p:nvPr>
            <p:ph type="title"/>
          </p:nvPr>
        </p:nvSpPr>
        <p:spPr/>
        <p:txBody>
          <a:bodyPr/>
          <a:lstStyle/>
          <a:p>
            <a:r>
              <a:rPr lang="en-US"/>
              <a:t>Click to edit Master title style</a:t>
            </a:r>
          </a:p>
        </p:txBody>
      </p:sp>
      <p:pic>
        <p:nvPicPr>
          <p:cNvPr id="2" name="Picture 1" descr="Text&#10;&#10;Description automatically generated">
            <a:extLst>
              <a:ext uri="{FF2B5EF4-FFF2-40B4-BE49-F238E27FC236}">
                <a16:creationId xmlns:a16="http://schemas.microsoft.com/office/drawing/2014/main" id="{8A393A8B-84A3-C05F-D760-407EB11F0732}"/>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258595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AS Title Slide">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CA14BF5-5DF6-1822-6697-B836F8C9EF6D}"/>
              </a:ext>
            </a:extLst>
          </p:cNvPr>
          <p:cNvSpPr>
            <a:spLocks noGrp="1"/>
          </p:cNvSpPr>
          <p:nvPr>
            <p:ph idx="1"/>
          </p:nvPr>
        </p:nvSpPr>
        <p:spPr>
          <a:xfrm>
            <a:off x="838200" y="1798583"/>
            <a:ext cx="10515600" cy="4206240"/>
          </a:xfrm>
          <a:prstGeom prst="rect">
            <a:avLst/>
          </a:prstGeom>
        </p:spPr>
        <p:txBody>
          <a:bodyPr vert="horz" lIns="91440" tIns="45720" rIns="91440" bIns="45720" rtlCol="0">
            <a:normAutofit/>
          </a:bodyPr>
          <a:lstStyle>
            <a:lvl1pPr>
              <a:defRPr sz="3200">
                <a:solidFill>
                  <a:schemeClr val="bg2">
                    <a:lumMod val="25000"/>
                  </a:schemeClr>
                </a:solidFill>
              </a:defRPr>
            </a:lvl1pPr>
            <a:lvl2pPr marL="571500" indent="-342900">
              <a:defRPr sz="2800"/>
            </a:lvl2pPr>
            <a:lvl3pPr marL="1143000" indent="-228600">
              <a:defRPr/>
            </a:lvl3pPr>
          </a:lstStyle>
          <a:p>
            <a:pPr lvl="0"/>
            <a:r>
              <a:rPr lang="en-US"/>
              <a:t>First level</a:t>
            </a:r>
          </a:p>
          <a:p>
            <a:pPr lvl="1"/>
            <a:r>
              <a:rPr lang="en-US"/>
              <a:t>Second level</a:t>
            </a:r>
          </a:p>
          <a:p>
            <a:pPr lvl="2"/>
            <a:r>
              <a:rPr lang="en-US"/>
              <a:t>Third level</a:t>
            </a:r>
          </a:p>
        </p:txBody>
      </p:sp>
      <p:sp>
        <p:nvSpPr>
          <p:cNvPr id="5" name="Title 4">
            <a:extLst>
              <a:ext uri="{FF2B5EF4-FFF2-40B4-BE49-F238E27FC236}">
                <a16:creationId xmlns:a16="http://schemas.microsoft.com/office/drawing/2014/main" id="{EBDC67FB-7645-A0A4-4819-91D2E6522D4F}"/>
              </a:ext>
            </a:extLst>
          </p:cNvPr>
          <p:cNvSpPr>
            <a:spLocks noGrp="1"/>
          </p:cNvSpPr>
          <p:nvPr>
            <p:ph type="title" hasCustomPrompt="1"/>
          </p:nvPr>
        </p:nvSpPr>
        <p:spPr/>
        <p:txBody>
          <a:bodyPr/>
          <a:lstStyle>
            <a:lvl1pPr>
              <a:defRPr/>
            </a:lvl1pPr>
          </a:lstStyle>
          <a:p>
            <a:r>
              <a:rPr lang="en-US"/>
              <a:t>Slide title</a:t>
            </a:r>
          </a:p>
        </p:txBody>
      </p:sp>
      <p:sp>
        <p:nvSpPr>
          <p:cNvPr id="9" name="Text Placeholder 8">
            <a:extLst>
              <a:ext uri="{FF2B5EF4-FFF2-40B4-BE49-F238E27FC236}">
                <a16:creationId xmlns:a16="http://schemas.microsoft.com/office/drawing/2014/main" id="{6219C99D-C0D4-173F-05DB-CFF363E9866B}"/>
              </a:ext>
            </a:extLst>
          </p:cNvPr>
          <p:cNvSpPr>
            <a:spLocks noGrp="1"/>
          </p:cNvSpPr>
          <p:nvPr>
            <p:ph type="body" sz="quarter" idx="10" hasCustomPrompt="1"/>
          </p:nvPr>
        </p:nvSpPr>
        <p:spPr>
          <a:xfrm>
            <a:off x="838200" y="1138966"/>
            <a:ext cx="10515600" cy="365760"/>
          </a:xfrm>
        </p:spPr>
        <p:txBody>
          <a:bodyPr>
            <a:noAutofit/>
          </a:bodyPr>
          <a:lstStyle>
            <a:lvl1pPr>
              <a:defRPr sz="1800" i="1">
                <a:solidFill>
                  <a:schemeClr val="bg1">
                    <a:lumMod val="50000"/>
                  </a:schemeClr>
                </a:solidFill>
              </a:defRPr>
            </a:lvl1pPr>
          </a:lstStyle>
          <a:p>
            <a:pPr lvl="0"/>
            <a:r>
              <a:rPr lang="en-US"/>
              <a:t>Subheading</a:t>
            </a:r>
          </a:p>
        </p:txBody>
      </p:sp>
    </p:spTree>
    <p:extLst>
      <p:ext uri="{BB962C8B-B14F-4D97-AF65-F5344CB8AC3E}">
        <p14:creationId xmlns:p14="http://schemas.microsoft.com/office/powerpoint/2010/main" val="34456527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11274552" cy="4297680"/>
          </a:xfrm>
        </p:spPr>
        <p:txBody>
          <a:bodyPr>
            <a:normAutofit/>
          </a:bodyPr>
          <a:lstStyle>
            <a:lvl1pPr>
              <a:defRPr sz="28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D409357F-812F-F64E-AE27-CEDFD0F32229}"/>
              </a:ext>
            </a:extLst>
          </p:cNvPr>
          <p:cNvSpPr>
            <a:spLocks noGrp="1"/>
          </p:cNvSpPr>
          <p:nvPr>
            <p:ph type="title"/>
          </p:nvPr>
        </p:nvSpPr>
        <p:spPr/>
        <p:txBody>
          <a:bodyPr/>
          <a:lstStyle/>
          <a:p>
            <a:r>
              <a:rPr lang="en-US"/>
              <a:t>Click to edit Master title style</a:t>
            </a:r>
          </a:p>
        </p:txBody>
      </p:sp>
      <p:sp>
        <p:nvSpPr>
          <p:cNvPr id="8" name="Content Placeholder 8">
            <a:extLst>
              <a:ext uri="{FF2B5EF4-FFF2-40B4-BE49-F238E27FC236}">
                <a16:creationId xmlns:a16="http://schemas.microsoft.com/office/drawing/2014/main" id="{54339119-14A7-EA46-BC88-735FAD77AE7A}"/>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2" name="Picture 1" descr="Text&#10;&#10;Description automatically generated">
            <a:extLst>
              <a:ext uri="{FF2B5EF4-FFF2-40B4-BE49-F238E27FC236}">
                <a16:creationId xmlns:a16="http://schemas.microsoft.com/office/drawing/2014/main" id="{31702D74-D7F4-352E-88FB-DA927D63F9A9}"/>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14331849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8" name="Chart Placeholder 3"/>
          <p:cNvSpPr>
            <a:spLocks noGrp="1"/>
          </p:cNvSpPr>
          <p:nvPr>
            <p:ph type="chart" sz="quarter" idx="15"/>
          </p:nvPr>
        </p:nvSpPr>
        <p:spPr>
          <a:xfrm>
            <a:off x="457200" y="2094547"/>
            <a:ext cx="11274552" cy="3888243"/>
          </a:xfrm>
          <a:prstGeom prst="rect">
            <a:avLst/>
          </a:prstGeom>
        </p:spPr>
        <p:txBody>
          <a:bodyPr/>
          <a:lstStyle>
            <a:lvl1pPr marL="0" indent="0">
              <a:buNone/>
              <a:defRPr/>
            </a:lvl1pPr>
          </a:lstStyle>
          <a:p>
            <a:r>
              <a:rPr lang="en-US" noProof="0"/>
              <a:t>Click icon to add chart</a:t>
            </a:r>
          </a:p>
        </p:txBody>
      </p:sp>
      <p:sp>
        <p:nvSpPr>
          <p:cNvPr id="9" name="Text Placeholder 8"/>
          <p:cNvSpPr>
            <a:spLocks noGrp="1"/>
          </p:cNvSpPr>
          <p:nvPr>
            <p:ph type="body" sz="quarter" idx="18"/>
          </p:nvPr>
        </p:nvSpPr>
        <p:spPr>
          <a:xfrm>
            <a:off x="457200" y="1737360"/>
            <a:ext cx="11274552" cy="357187"/>
          </a:xfrm>
        </p:spPr>
        <p:txBody>
          <a:bodyPr>
            <a:normAutofit/>
          </a:bodyPr>
          <a:lstStyle>
            <a:lvl1pPr marL="0" indent="0">
              <a:buNone/>
              <a:defRPr sz="1600"/>
            </a:lvl1pPr>
          </a:lstStyle>
          <a:p>
            <a:pPr lvl="0"/>
            <a:r>
              <a:rPr lang="en-US" noProof="0"/>
              <a:t>Click to edit Master text styles</a:t>
            </a:r>
          </a:p>
        </p:txBody>
      </p:sp>
      <p:sp>
        <p:nvSpPr>
          <p:cNvPr id="2" name="Title 1">
            <a:extLst>
              <a:ext uri="{FF2B5EF4-FFF2-40B4-BE49-F238E27FC236}">
                <a16:creationId xmlns:a16="http://schemas.microsoft.com/office/drawing/2014/main" id="{AC04A5B3-FBC6-2B4A-B2DB-4D0EF16F23DE}"/>
              </a:ext>
            </a:extLst>
          </p:cNvPr>
          <p:cNvSpPr>
            <a:spLocks noGrp="1"/>
          </p:cNvSpPr>
          <p:nvPr>
            <p:ph type="title"/>
          </p:nvPr>
        </p:nvSpPr>
        <p:spPr/>
        <p:txBody>
          <a:bodyPr/>
          <a:lstStyle/>
          <a:p>
            <a:r>
              <a:rPr lang="en-US"/>
              <a:t>Click to edit Master title style</a:t>
            </a:r>
          </a:p>
        </p:txBody>
      </p:sp>
      <p:sp>
        <p:nvSpPr>
          <p:cNvPr id="11" name="Content Placeholder 8">
            <a:extLst>
              <a:ext uri="{FF2B5EF4-FFF2-40B4-BE49-F238E27FC236}">
                <a16:creationId xmlns:a16="http://schemas.microsoft.com/office/drawing/2014/main" id="{D317D33D-655C-1847-8D61-0EC509085338}"/>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3" name="Picture 2" descr="Text&#10;&#10;Description automatically generated">
            <a:extLst>
              <a:ext uri="{FF2B5EF4-FFF2-40B4-BE49-F238E27FC236}">
                <a16:creationId xmlns:a16="http://schemas.microsoft.com/office/drawing/2014/main" id="{9EEB2EA3-6E42-9885-9369-FABB8F8AB637}"/>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285940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556260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DCF9D3A5-272E-2E46-ABA0-A50A28A4442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2" name="Picture 1" descr="Text&#10;&#10;Description automatically generated">
            <a:extLst>
              <a:ext uri="{FF2B5EF4-FFF2-40B4-BE49-F238E27FC236}">
                <a16:creationId xmlns:a16="http://schemas.microsoft.com/office/drawing/2014/main" id="{2248E268-C3B4-39D0-FDCF-402ECBE37A56}"/>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29369324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5565651"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7B32BA3-B095-F24C-8F33-2CB0D77E083E}"/>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ABB5ED74-3544-4C49-ADAA-C3560A56746C}"/>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D31680BC-04BA-73E3-C6CF-F9DB9CA95B38}"/>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911061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5535637"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p:cNvSpPr>
            <a:spLocks noGrp="1"/>
          </p:cNvSpPr>
          <p:nvPr>
            <p:ph type="pic" sz="quarter" idx="15"/>
          </p:nvPr>
        </p:nvSpPr>
        <p:spPr>
          <a:xfrm>
            <a:off x="6161649" y="1645919"/>
            <a:ext cx="5570103" cy="4480560"/>
          </a:xfrm>
        </p:spPr>
        <p:txBody>
          <a:bodyPr/>
          <a:lstStyle/>
          <a:p>
            <a:r>
              <a:rPr lang="en-US" noProof="0"/>
              <a:t>Click icon to add picture</a:t>
            </a:r>
          </a:p>
        </p:txBody>
      </p:sp>
      <p:sp>
        <p:nvSpPr>
          <p:cNvPr id="4" name="Title 3">
            <a:extLst>
              <a:ext uri="{FF2B5EF4-FFF2-40B4-BE49-F238E27FC236}">
                <a16:creationId xmlns:a16="http://schemas.microsoft.com/office/drawing/2014/main" id="{1B36A177-091F-AB4B-B5A6-2575469B2A44}"/>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1C726219-8727-4140-8E6B-3CA5BE2136C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2" name="Picture 1" descr="Text&#10;&#10;Description automatically generated">
            <a:extLst>
              <a:ext uri="{FF2B5EF4-FFF2-40B4-BE49-F238E27FC236}">
                <a16:creationId xmlns:a16="http://schemas.microsoft.com/office/drawing/2014/main" id="{4192ECFD-876A-888E-1950-8CC09DF1920B}"/>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2555509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1"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25"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3AA03D8B-FA00-CF48-BFFD-9E0ADA582D74}"/>
              </a:ext>
            </a:extLst>
          </p:cNvPr>
          <p:cNvSpPr>
            <a:spLocks noGrp="1"/>
          </p:cNvSpPr>
          <p:nvPr>
            <p:ph sz="quarter" idx="14"/>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9108C441-625E-9DB4-998B-9D052C96F68E}"/>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27799298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1354"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6185508"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half" idx="14"/>
          </p:nvPr>
        </p:nvSpPr>
        <p:spPr>
          <a:xfrm>
            <a:off x="9049663" y="1645920"/>
            <a:ext cx="2682088"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2ACCB8-177B-CB43-8E9E-F15E2083D245}"/>
              </a:ext>
            </a:extLst>
          </p:cNvPr>
          <p:cNvSpPr>
            <a:spLocks noGrp="1"/>
          </p:cNvSpPr>
          <p:nvPr>
            <p:ph type="title"/>
          </p:nvPr>
        </p:nvSpPr>
        <p:spPr/>
        <p:txBody>
          <a:bodyPr/>
          <a:lstStyle/>
          <a:p>
            <a:r>
              <a:rPr lang="en-US"/>
              <a:t>Click to edit Master title style</a:t>
            </a:r>
          </a:p>
        </p:txBody>
      </p:sp>
      <p:sp>
        <p:nvSpPr>
          <p:cNvPr id="10" name="Content Placeholder 8">
            <a:extLst>
              <a:ext uri="{FF2B5EF4-FFF2-40B4-BE49-F238E27FC236}">
                <a16:creationId xmlns:a16="http://schemas.microsoft.com/office/drawing/2014/main" id="{E70682FB-0070-524B-BE47-D15821122AE0}"/>
              </a:ext>
            </a:extLst>
          </p:cNvPr>
          <p:cNvSpPr>
            <a:spLocks noGrp="1"/>
          </p:cNvSpPr>
          <p:nvPr>
            <p:ph sz="quarter" idx="15"/>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55165767-C14A-F5A2-8D36-85C853D58FDA}"/>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712403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CDAF-9135-744E-937C-3C6627484050}"/>
              </a:ext>
            </a:extLst>
          </p:cNvPr>
          <p:cNvSpPr>
            <a:spLocks noGrp="1"/>
          </p:cNvSpPr>
          <p:nvPr>
            <p:ph type="title"/>
          </p:nvPr>
        </p:nvSpPr>
        <p:spPr/>
        <p:txBody>
          <a:body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54BEF440-E45B-47BC-E9B5-7134A925DDB4}"/>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12228028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CF4F-C1BC-1545-93F4-102741948C6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99456D79-FF0C-404D-AE95-D709C9CE76E4}"/>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3" name="Picture 2" descr="Text&#10;&#10;Description automatically generated">
            <a:extLst>
              <a:ext uri="{FF2B5EF4-FFF2-40B4-BE49-F238E27FC236}">
                <a16:creationId xmlns:a16="http://schemas.microsoft.com/office/drawing/2014/main" id="{9CB2DD67-0E52-3192-6411-90AE1315C4ED}"/>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30005830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Ohio DAS Blank">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73178EEE-64D8-C5CE-86C6-A151C165F880}"/>
              </a:ext>
            </a:extLst>
          </p:cNvPr>
          <p:cNvPicPr>
            <a:picLocks noChangeAspect="1"/>
          </p:cNvPicPr>
          <p:nvPr userDrawn="1"/>
        </p:nvPicPr>
        <p:blipFill>
          <a:blip r:embed="rId2"/>
          <a:stretch>
            <a:fillRect/>
          </a:stretch>
        </p:blipFill>
        <p:spPr>
          <a:xfrm>
            <a:off x="10228269" y="6273572"/>
            <a:ext cx="1555164" cy="427988"/>
          </a:xfrm>
          <a:prstGeom prst="rect">
            <a:avLst/>
          </a:prstGeom>
        </p:spPr>
      </p:pic>
    </p:spTree>
    <p:extLst>
      <p:ext uri="{BB962C8B-B14F-4D97-AF65-F5344CB8AC3E}">
        <p14:creationId xmlns:p14="http://schemas.microsoft.com/office/powerpoint/2010/main" val="299596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ransition Slide">
    <p:bg>
      <p:bgPr>
        <a:solidFill>
          <a:schemeClr val="bg1">
            <a:lumMod val="7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965771" y="1693863"/>
            <a:ext cx="10260458" cy="2387600"/>
          </a:xfrm>
        </p:spPr>
        <p:txBody>
          <a:bodyPr anchor="b">
            <a:normAutofit/>
          </a:bodyPr>
          <a:lstStyle>
            <a:lvl1pPr algn="r">
              <a:defRPr sz="4400">
                <a:solidFill>
                  <a:schemeClr val="tx1"/>
                </a:solidFill>
                <a:latin typeface="+mn-lt"/>
              </a:defRPr>
            </a:lvl1pPr>
          </a:lstStyle>
          <a:p>
            <a:r>
              <a:rPr lang="en-US"/>
              <a:t>Transition slide</a:t>
            </a:r>
          </a:p>
        </p:txBody>
      </p:sp>
      <p:sp>
        <p:nvSpPr>
          <p:cNvPr id="3" name="Freeform 10">
            <a:extLst>
              <a:ext uri="{FF2B5EF4-FFF2-40B4-BE49-F238E27FC236}">
                <a16:creationId xmlns:a16="http://schemas.microsoft.com/office/drawing/2014/main" id="{769234B0-8C54-0130-2E6E-1EC449AD9A7D}"/>
              </a:ext>
            </a:extLst>
          </p:cNvPr>
          <p:cNvSpPr/>
          <p:nvPr userDrawn="1"/>
        </p:nvSpPr>
        <p:spPr>
          <a:xfrm flipV="1">
            <a:off x="0" y="20918"/>
            <a:ext cx="9120436" cy="2663544"/>
          </a:xfrm>
          <a:custGeom>
            <a:avLst/>
            <a:gdLst>
              <a:gd name="connsiteX0" fmla="*/ 6936421 w 9120436"/>
              <a:gd name="connsiteY0" fmla="*/ 2657140 h 2663544"/>
              <a:gd name="connsiteX1" fmla="*/ 6968501 w 9120436"/>
              <a:gd name="connsiteY1" fmla="*/ 2663544 h 2663544"/>
              <a:gd name="connsiteX2" fmla="*/ 6904977 w 9120436"/>
              <a:gd name="connsiteY2" fmla="*/ 2663544 h 2663544"/>
              <a:gd name="connsiteX3" fmla="*/ 5080775 w 9120436"/>
              <a:gd name="connsiteY3" fmla="*/ 2574670 h 2663544"/>
              <a:gd name="connsiteX4" fmla="*/ 5096830 w 9120436"/>
              <a:gd name="connsiteY4" fmla="*/ 2576825 h 2663544"/>
              <a:gd name="connsiteX5" fmla="*/ 5153019 w 9120436"/>
              <a:gd name="connsiteY5" fmla="*/ 2607741 h 2663544"/>
              <a:gd name="connsiteX6" fmla="*/ 5206011 w 9120436"/>
              <a:gd name="connsiteY6" fmla="*/ 2643864 h 2663544"/>
              <a:gd name="connsiteX7" fmla="*/ 5215119 w 9120436"/>
              <a:gd name="connsiteY7" fmla="*/ 2657264 h 2663544"/>
              <a:gd name="connsiteX8" fmla="*/ 5214784 w 9120436"/>
              <a:gd name="connsiteY8" fmla="*/ 2663544 h 2663544"/>
              <a:gd name="connsiteX9" fmla="*/ 5142214 w 9120436"/>
              <a:gd name="connsiteY9" fmla="*/ 2663544 h 2663544"/>
              <a:gd name="connsiteX10" fmla="*/ 5124084 w 9120436"/>
              <a:gd name="connsiteY10" fmla="*/ 2651593 h 2663544"/>
              <a:gd name="connsiteX11" fmla="*/ 5089092 w 9120436"/>
              <a:gd name="connsiteY11" fmla="*/ 2631767 h 2663544"/>
              <a:gd name="connsiteX12" fmla="*/ 5061184 w 9120436"/>
              <a:gd name="connsiteY12" fmla="*/ 2663544 h 2663544"/>
              <a:gd name="connsiteX13" fmla="*/ 4995782 w 9120436"/>
              <a:gd name="connsiteY13" fmla="*/ 2663544 h 2663544"/>
              <a:gd name="connsiteX14" fmla="*/ 5066717 w 9120436"/>
              <a:gd name="connsiteY14" fmla="*/ 2582706 h 2663544"/>
              <a:gd name="connsiteX15" fmla="*/ 5080775 w 9120436"/>
              <a:gd name="connsiteY15" fmla="*/ 2574670 h 2663544"/>
              <a:gd name="connsiteX16" fmla="*/ 8975856 w 9120436"/>
              <a:gd name="connsiteY16" fmla="*/ 2566745 h 2663544"/>
              <a:gd name="connsiteX17" fmla="*/ 8998061 w 9120436"/>
              <a:gd name="connsiteY17" fmla="*/ 2569937 h 2663544"/>
              <a:gd name="connsiteX18" fmla="*/ 9021614 w 9120436"/>
              <a:gd name="connsiteY18" fmla="*/ 2596821 h 2663544"/>
              <a:gd name="connsiteX19" fmla="*/ 8994698 w 9120436"/>
              <a:gd name="connsiteY19" fmla="*/ 2620343 h 2663544"/>
              <a:gd name="connsiteX20" fmla="*/ 8994697 w 9120436"/>
              <a:gd name="connsiteY20" fmla="*/ 2620343 h 2663544"/>
              <a:gd name="connsiteX21" fmla="*/ 8990995 w 9120436"/>
              <a:gd name="connsiteY21" fmla="*/ 2620343 h 2663544"/>
              <a:gd name="connsiteX22" fmla="*/ 8968790 w 9120436"/>
              <a:gd name="connsiteY22" fmla="*/ 2617151 h 2663544"/>
              <a:gd name="connsiteX23" fmla="*/ 8947088 w 9120436"/>
              <a:gd name="connsiteY23" fmla="*/ 2588419 h 2663544"/>
              <a:gd name="connsiteX24" fmla="*/ 8975856 w 9120436"/>
              <a:gd name="connsiteY24" fmla="*/ 2566745 h 2663544"/>
              <a:gd name="connsiteX25" fmla="*/ 4541549 w 9120436"/>
              <a:gd name="connsiteY25" fmla="*/ 2559882 h 2663544"/>
              <a:gd name="connsiteX26" fmla="*/ 4555132 w 9120436"/>
              <a:gd name="connsiteY26" fmla="*/ 2568761 h 2663544"/>
              <a:gd name="connsiteX27" fmla="*/ 4629498 w 9120436"/>
              <a:gd name="connsiteY27" fmla="*/ 2663544 h 2663544"/>
              <a:gd name="connsiteX28" fmla="*/ 4563310 w 9120436"/>
              <a:gd name="connsiteY28" fmla="*/ 2663544 h 2663544"/>
              <a:gd name="connsiteX29" fmla="*/ 4526870 w 9120436"/>
              <a:gd name="connsiteY29" fmla="*/ 2617150 h 2663544"/>
              <a:gd name="connsiteX30" fmla="*/ 4456214 w 9120436"/>
              <a:gd name="connsiteY30" fmla="*/ 2655122 h 2663544"/>
              <a:gd name="connsiteX31" fmla="*/ 4459083 w 9120436"/>
              <a:gd name="connsiteY31" fmla="*/ 2663544 h 2663544"/>
              <a:gd name="connsiteX32" fmla="*/ 4406930 w 9120436"/>
              <a:gd name="connsiteY32" fmla="*/ 2663544 h 2663544"/>
              <a:gd name="connsiteX33" fmla="*/ 4402717 w 9120436"/>
              <a:gd name="connsiteY33" fmla="*/ 2650921 h 2663544"/>
              <a:gd name="connsiteX34" fmla="*/ 4412474 w 9120436"/>
              <a:gd name="connsiteY34" fmla="*/ 2621854 h 2663544"/>
              <a:gd name="connsiteX35" fmla="*/ 4525356 w 9120436"/>
              <a:gd name="connsiteY35" fmla="*/ 2561032 h 2663544"/>
              <a:gd name="connsiteX36" fmla="*/ 4541549 w 9120436"/>
              <a:gd name="connsiteY36" fmla="*/ 2559882 h 2663544"/>
              <a:gd name="connsiteX37" fmla="*/ 8575806 w 9120436"/>
              <a:gd name="connsiteY37" fmla="*/ 2511466 h 2663544"/>
              <a:gd name="connsiteX38" fmla="*/ 8775662 w 9120436"/>
              <a:gd name="connsiteY38" fmla="*/ 2539526 h 2663544"/>
              <a:gd name="connsiteX39" fmla="*/ 8799215 w 9120436"/>
              <a:gd name="connsiteY39" fmla="*/ 2566409 h 2663544"/>
              <a:gd name="connsiteX40" fmla="*/ 8772298 w 9120436"/>
              <a:gd name="connsiteY40" fmla="*/ 2589932 h 2663544"/>
              <a:gd name="connsiteX41" fmla="*/ 8772466 w 9120436"/>
              <a:gd name="connsiteY41" fmla="*/ 2589092 h 2663544"/>
              <a:gd name="connsiteX42" fmla="*/ 8768933 w 9120436"/>
              <a:gd name="connsiteY42" fmla="*/ 2589092 h 2663544"/>
              <a:gd name="connsiteX43" fmla="*/ 8568741 w 9120436"/>
              <a:gd name="connsiteY43" fmla="*/ 2561369 h 2663544"/>
              <a:gd name="connsiteX44" fmla="*/ 8547353 w 9120436"/>
              <a:gd name="connsiteY44" fmla="*/ 2533134 h 2663544"/>
              <a:gd name="connsiteX45" fmla="*/ 8547375 w 9120436"/>
              <a:gd name="connsiteY45" fmla="*/ 2532973 h 2663544"/>
              <a:gd name="connsiteX46" fmla="*/ 8575806 w 9120436"/>
              <a:gd name="connsiteY46" fmla="*/ 2511466 h 2663544"/>
              <a:gd name="connsiteX47" fmla="*/ 4748596 w 9120436"/>
              <a:gd name="connsiteY47" fmla="*/ 2507769 h 2663544"/>
              <a:gd name="connsiteX48" fmla="*/ 4876786 w 9120436"/>
              <a:gd name="connsiteY48" fmla="*/ 2511298 h 2663544"/>
              <a:gd name="connsiteX49" fmla="*/ 4898656 w 9120436"/>
              <a:gd name="connsiteY49" fmla="*/ 2532804 h 2663544"/>
              <a:gd name="connsiteX50" fmla="*/ 4917257 w 9120436"/>
              <a:gd name="connsiteY50" fmla="*/ 2663544 h 2663544"/>
              <a:gd name="connsiteX51" fmla="*/ 4864199 w 9120436"/>
              <a:gd name="connsiteY51" fmla="*/ 2663544 h 2663544"/>
              <a:gd name="connsiteX52" fmla="*/ 4850879 w 9120436"/>
              <a:gd name="connsiteY52" fmla="*/ 2560695 h 2663544"/>
              <a:gd name="connsiteX53" fmla="*/ 4770634 w 9120436"/>
              <a:gd name="connsiteY53" fmla="*/ 2558511 h 2663544"/>
              <a:gd name="connsiteX54" fmla="*/ 4749809 w 9120436"/>
              <a:gd name="connsiteY54" fmla="*/ 2663544 h 2663544"/>
              <a:gd name="connsiteX55" fmla="*/ 4698515 w 9120436"/>
              <a:gd name="connsiteY55" fmla="*/ 2663544 h 2663544"/>
              <a:gd name="connsiteX56" fmla="*/ 4725549 w 9120436"/>
              <a:gd name="connsiteY56" fmla="*/ 2528100 h 2663544"/>
              <a:gd name="connsiteX57" fmla="*/ 4748596 w 9120436"/>
              <a:gd name="connsiteY57" fmla="*/ 2507769 h 2663544"/>
              <a:gd name="connsiteX58" fmla="*/ 6976453 w 9120436"/>
              <a:gd name="connsiteY58" fmla="*/ 2409312 h 2663544"/>
              <a:gd name="connsiteX59" fmla="*/ 7064100 w 9120436"/>
              <a:gd name="connsiteY59" fmla="*/ 2428970 h 2663544"/>
              <a:gd name="connsiteX60" fmla="*/ 7080923 w 9120436"/>
              <a:gd name="connsiteY60" fmla="*/ 2456357 h 2663544"/>
              <a:gd name="connsiteX61" fmla="*/ 7064100 w 9120436"/>
              <a:gd name="connsiteY61" fmla="*/ 2564561 h 2663544"/>
              <a:gd name="connsiteX62" fmla="*/ 7103802 w 9120436"/>
              <a:gd name="connsiteY62" fmla="*/ 2592284 h 2663544"/>
              <a:gd name="connsiteX63" fmla="*/ 7200198 w 9120436"/>
              <a:gd name="connsiteY63" fmla="*/ 2540534 h 2663544"/>
              <a:gd name="connsiteX64" fmla="*/ 7231656 w 9120436"/>
              <a:gd name="connsiteY64" fmla="*/ 2546919 h 2663544"/>
              <a:gd name="connsiteX65" fmla="*/ 7258069 w 9120436"/>
              <a:gd name="connsiteY65" fmla="*/ 2583379 h 2663544"/>
              <a:gd name="connsiteX66" fmla="*/ 7279770 w 9120436"/>
              <a:gd name="connsiteY66" fmla="*/ 2622696 h 2663544"/>
              <a:gd name="connsiteX67" fmla="*/ 7272032 w 9120436"/>
              <a:gd name="connsiteY67" fmla="*/ 2653947 h 2663544"/>
              <a:gd name="connsiteX68" fmla="*/ 7259047 w 9120436"/>
              <a:gd name="connsiteY68" fmla="*/ 2663544 h 2663544"/>
              <a:gd name="connsiteX69" fmla="*/ 7174061 w 9120436"/>
              <a:gd name="connsiteY69" fmla="*/ 2663544 h 2663544"/>
              <a:gd name="connsiteX70" fmla="*/ 7224254 w 9120436"/>
              <a:gd name="connsiteY70" fmla="*/ 2626392 h 2663544"/>
              <a:gd name="connsiteX71" fmla="*/ 7214834 w 9120436"/>
              <a:gd name="connsiteY71" fmla="*/ 2610767 h 2663544"/>
              <a:gd name="connsiteX72" fmla="*/ 7204572 w 9120436"/>
              <a:gd name="connsiteY72" fmla="*/ 2595476 h 2663544"/>
              <a:gd name="connsiteX73" fmla="*/ 7111204 w 9120436"/>
              <a:gd name="connsiteY73" fmla="*/ 2645883 h 2663544"/>
              <a:gd name="connsiteX74" fmla="*/ 7081596 w 9120436"/>
              <a:gd name="connsiteY74" fmla="*/ 2641514 h 2663544"/>
              <a:gd name="connsiteX75" fmla="*/ 7025071 w 9120436"/>
              <a:gd name="connsiteY75" fmla="*/ 2602030 h 2663544"/>
              <a:gd name="connsiteX76" fmla="*/ 7010940 w 9120436"/>
              <a:gd name="connsiteY76" fmla="*/ 2575482 h 2663544"/>
              <a:gd name="connsiteX77" fmla="*/ 7026585 w 9120436"/>
              <a:gd name="connsiteY77" fmla="*/ 2470807 h 2663544"/>
              <a:gd name="connsiteX78" fmla="*/ 6990753 w 9120436"/>
              <a:gd name="connsiteY78" fmla="*/ 2462910 h 2663544"/>
              <a:gd name="connsiteX79" fmla="*/ 6960303 w 9120436"/>
              <a:gd name="connsiteY79" fmla="*/ 2563721 h 2663544"/>
              <a:gd name="connsiteX80" fmla="*/ 6936247 w 9120436"/>
              <a:gd name="connsiteY80" fmla="*/ 2581531 h 2663544"/>
              <a:gd name="connsiteX81" fmla="*/ 6868955 w 9120436"/>
              <a:gd name="connsiteY81" fmla="*/ 2593292 h 2663544"/>
              <a:gd name="connsiteX82" fmla="*/ 6840188 w 9120436"/>
              <a:gd name="connsiteY82" fmla="*/ 2584555 h 2663544"/>
              <a:gd name="connsiteX83" fmla="*/ 6777102 w 9120436"/>
              <a:gd name="connsiteY83" fmla="*/ 2499538 h 2663544"/>
              <a:gd name="connsiteX84" fmla="*/ 6761457 w 9120436"/>
              <a:gd name="connsiteY84" fmla="*/ 2508947 h 2663544"/>
              <a:gd name="connsiteX85" fmla="*/ 6746148 w 9120436"/>
              <a:gd name="connsiteY85" fmla="*/ 2519196 h 2663544"/>
              <a:gd name="connsiteX86" fmla="*/ 6796616 w 9120436"/>
              <a:gd name="connsiteY86" fmla="*/ 2612447 h 2663544"/>
              <a:gd name="connsiteX87" fmla="*/ 6792242 w 9120436"/>
              <a:gd name="connsiteY87" fmla="*/ 2642018 h 2663544"/>
              <a:gd name="connsiteX88" fmla="*/ 6777123 w 9120436"/>
              <a:gd name="connsiteY88" fmla="*/ 2663544 h 2663544"/>
              <a:gd name="connsiteX89" fmla="*/ 6579271 w 9120436"/>
              <a:gd name="connsiteY89" fmla="*/ 2663544 h 2663544"/>
              <a:gd name="connsiteX90" fmla="*/ 6580106 w 9120436"/>
              <a:gd name="connsiteY90" fmla="*/ 2659828 h 2663544"/>
              <a:gd name="connsiteX91" fmla="*/ 6607527 w 9120436"/>
              <a:gd name="connsiteY91" fmla="*/ 2643026 h 2663544"/>
              <a:gd name="connsiteX92" fmla="*/ 6715866 w 9120436"/>
              <a:gd name="connsiteY92" fmla="*/ 2659828 h 2663544"/>
              <a:gd name="connsiteX93" fmla="*/ 6743624 w 9120436"/>
              <a:gd name="connsiteY93" fmla="*/ 2620176 h 2663544"/>
              <a:gd name="connsiteX94" fmla="*/ 6691978 w 9120436"/>
              <a:gd name="connsiteY94" fmla="*/ 2523900 h 2663544"/>
              <a:gd name="connsiteX95" fmla="*/ 6698202 w 9120436"/>
              <a:gd name="connsiteY95" fmla="*/ 2492481 h 2663544"/>
              <a:gd name="connsiteX96" fmla="*/ 6734708 w 9120436"/>
              <a:gd name="connsiteY96" fmla="*/ 2466102 h 2663544"/>
              <a:gd name="connsiteX97" fmla="*/ 6774074 w 9120436"/>
              <a:gd name="connsiteY97" fmla="*/ 2444427 h 2663544"/>
              <a:gd name="connsiteX98" fmla="*/ 6805364 w 9120436"/>
              <a:gd name="connsiteY98" fmla="*/ 2452156 h 2663544"/>
              <a:gd name="connsiteX99" fmla="*/ 6870469 w 9120436"/>
              <a:gd name="connsiteY99" fmla="*/ 2540030 h 2663544"/>
              <a:gd name="connsiteX100" fmla="*/ 6918077 w 9120436"/>
              <a:gd name="connsiteY100" fmla="*/ 2531797 h 2663544"/>
              <a:gd name="connsiteX101" fmla="*/ 6949705 w 9120436"/>
              <a:gd name="connsiteY101" fmla="*/ 2427122 h 2663544"/>
              <a:gd name="connsiteX102" fmla="*/ 6976453 w 9120436"/>
              <a:gd name="connsiteY102" fmla="*/ 2409312 h 2663544"/>
              <a:gd name="connsiteX103" fmla="*/ 5993323 w 9120436"/>
              <a:gd name="connsiteY103" fmla="*/ 2405615 h 2663544"/>
              <a:gd name="connsiteX104" fmla="*/ 6129421 w 9120436"/>
              <a:gd name="connsiteY104" fmla="*/ 2463917 h 2663544"/>
              <a:gd name="connsiteX105" fmla="*/ 6181244 w 9120436"/>
              <a:gd name="connsiteY105" fmla="*/ 2598048 h 2663544"/>
              <a:gd name="connsiteX106" fmla="*/ 6166812 w 9120436"/>
              <a:gd name="connsiteY106" fmla="*/ 2663544 h 2663544"/>
              <a:gd name="connsiteX107" fmla="*/ 6108923 w 9120436"/>
              <a:gd name="connsiteY107" fmla="*/ 2663544 h 2663544"/>
              <a:gd name="connsiteX108" fmla="*/ 6120121 w 9120436"/>
              <a:gd name="connsiteY108" fmla="*/ 2646957 h 2663544"/>
              <a:gd name="connsiteX109" fmla="*/ 6130935 w 9120436"/>
              <a:gd name="connsiteY109" fmla="*/ 2593459 h 2663544"/>
              <a:gd name="connsiteX110" fmla="*/ 5993323 w 9120436"/>
              <a:gd name="connsiteY110" fmla="*/ 2456020 h 2663544"/>
              <a:gd name="connsiteX111" fmla="*/ 5855712 w 9120436"/>
              <a:gd name="connsiteY111" fmla="*/ 2593459 h 2663544"/>
              <a:gd name="connsiteX112" fmla="*/ 5866526 w 9120436"/>
              <a:gd name="connsiteY112" fmla="*/ 2646957 h 2663544"/>
              <a:gd name="connsiteX113" fmla="*/ 5877724 w 9120436"/>
              <a:gd name="connsiteY113" fmla="*/ 2663544 h 2663544"/>
              <a:gd name="connsiteX114" fmla="*/ 5819548 w 9120436"/>
              <a:gd name="connsiteY114" fmla="*/ 2663544 h 2663544"/>
              <a:gd name="connsiteX115" fmla="*/ 5817364 w 9120436"/>
              <a:gd name="connsiteY115" fmla="*/ 2660089 h 2663544"/>
              <a:gd name="connsiteX116" fmla="*/ 5863394 w 9120436"/>
              <a:gd name="connsiteY116" fmla="*/ 2457588 h 2663544"/>
              <a:gd name="connsiteX117" fmla="*/ 5993323 w 9120436"/>
              <a:gd name="connsiteY117" fmla="*/ 2405615 h 2663544"/>
              <a:gd name="connsiteX118" fmla="*/ 2928367 w 9120436"/>
              <a:gd name="connsiteY118" fmla="*/ 2276408 h 2663544"/>
              <a:gd name="connsiteX119" fmla="*/ 2933413 w 9120436"/>
              <a:gd name="connsiteY119" fmla="*/ 2276408 h 2663544"/>
              <a:gd name="connsiteX120" fmla="*/ 3219065 w 9120436"/>
              <a:gd name="connsiteY120" fmla="*/ 2566408 h 2663544"/>
              <a:gd name="connsiteX121" fmla="*/ 3198601 w 9120436"/>
              <a:gd name="connsiteY121" fmla="*/ 2663544 h 2663544"/>
              <a:gd name="connsiteX122" fmla="*/ 3142353 w 9120436"/>
              <a:gd name="connsiteY122" fmla="*/ 2663544 h 2663544"/>
              <a:gd name="connsiteX123" fmla="*/ 3147323 w 9120436"/>
              <a:gd name="connsiteY123" fmla="*/ 2656192 h 2663544"/>
              <a:gd name="connsiteX124" fmla="*/ 3166044 w 9120436"/>
              <a:gd name="connsiteY124" fmla="*/ 2563857 h 2663544"/>
              <a:gd name="connsiteX125" fmla="*/ 3117286 w 9120436"/>
              <a:gd name="connsiteY125" fmla="*/ 2419728 h 2663544"/>
              <a:gd name="connsiteX126" fmla="*/ 3099287 w 9120436"/>
              <a:gd name="connsiteY126" fmla="*/ 2398726 h 2663544"/>
              <a:gd name="connsiteX127" fmla="*/ 2932405 w 9120436"/>
              <a:gd name="connsiteY127" fmla="*/ 2326478 h 2663544"/>
              <a:gd name="connsiteX128" fmla="*/ 2928199 w 9120436"/>
              <a:gd name="connsiteY128" fmla="*/ 2326646 h 2663544"/>
              <a:gd name="connsiteX129" fmla="*/ 2694663 w 9120436"/>
              <a:gd name="connsiteY129" fmla="*/ 2567821 h 2663544"/>
              <a:gd name="connsiteX130" fmla="*/ 2713630 w 9120436"/>
              <a:gd name="connsiteY130" fmla="*/ 2656958 h 2663544"/>
              <a:gd name="connsiteX131" fmla="*/ 2718052 w 9120436"/>
              <a:gd name="connsiteY131" fmla="*/ 2663544 h 2663544"/>
              <a:gd name="connsiteX132" fmla="*/ 2662803 w 9120436"/>
              <a:gd name="connsiteY132" fmla="*/ 2663544 h 2663544"/>
              <a:gd name="connsiteX133" fmla="*/ 2649267 w 9120436"/>
              <a:gd name="connsiteY133" fmla="*/ 2635715 h 2663544"/>
              <a:gd name="connsiteX134" fmla="*/ 2753648 w 9120436"/>
              <a:gd name="connsiteY134" fmla="*/ 2335310 h 2663544"/>
              <a:gd name="connsiteX135" fmla="*/ 2928367 w 9120436"/>
              <a:gd name="connsiteY135" fmla="*/ 2276408 h 2663544"/>
              <a:gd name="connsiteX136" fmla="*/ 5993093 w 9120436"/>
              <a:gd name="connsiteY136" fmla="*/ 2238774 h 2663544"/>
              <a:gd name="connsiteX137" fmla="*/ 6348508 w 9120436"/>
              <a:gd name="connsiteY137" fmla="*/ 2595194 h 2663544"/>
              <a:gd name="connsiteX138" fmla="*/ 6334999 w 9120436"/>
              <a:gd name="connsiteY138" fmla="*/ 2663544 h 2663544"/>
              <a:gd name="connsiteX139" fmla="*/ 6283533 w 9120436"/>
              <a:gd name="connsiteY139" fmla="*/ 2663544 h 2663544"/>
              <a:gd name="connsiteX140" fmla="*/ 6297484 w 9120436"/>
              <a:gd name="connsiteY140" fmla="*/ 2594129 h 2663544"/>
              <a:gd name="connsiteX141" fmla="*/ 6205124 w 9120436"/>
              <a:gd name="connsiteY141" fmla="*/ 2375875 h 2663544"/>
              <a:gd name="connsiteX142" fmla="*/ 5991640 w 9120436"/>
              <a:gd name="connsiteY142" fmla="*/ 2289346 h 2663544"/>
              <a:gd name="connsiteX143" fmla="*/ 5686475 w 9120436"/>
              <a:gd name="connsiteY143" fmla="*/ 2594805 h 2663544"/>
              <a:gd name="connsiteX144" fmla="*/ 5700450 w 9120436"/>
              <a:gd name="connsiteY144" fmla="*/ 2663544 h 2663544"/>
              <a:gd name="connsiteX145" fmla="*/ 5650189 w 9120436"/>
              <a:gd name="connsiteY145" fmla="*/ 2663544 h 2663544"/>
              <a:gd name="connsiteX146" fmla="*/ 5636227 w 9120436"/>
              <a:gd name="connsiteY146" fmla="*/ 2593743 h 2663544"/>
              <a:gd name="connsiteX147" fmla="*/ 5993093 w 9120436"/>
              <a:gd name="connsiteY147" fmla="*/ 2238774 h 2663544"/>
              <a:gd name="connsiteX148" fmla="*/ 130616 w 9120436"/>
              <a:gd name="connsiteY148" fmla="*/ 2212443 h 2663544"/>
              <a:gd name="connsiteX149" fmla="*/ 121798 w 9120436"/>
              <a:gd name="connsiteY149" fmla="*/ 2216091 h 2663544"/>
              <a:gd name="connsiteX150" fmla="*/ 113182 w 9120436"/>
              <a:gd name="connsiteY150" fmla="*/ 2212526 h 2663544"/>
              <a:gd name="connsiteX151" fmla="*/ 116751 w 9120436"/>
              <a:gd name="connsiteY151" fmla="*/ 2221131 h 2663544"/>
              <a:gd name="connsiteX152" fmla="*/ 113098 w 9120436"/>
              <a:gd name="connsiteY152" fmla="*/ 2229938 h 2663544"/>
              <a:gd name="connsiteX153" fmla="*/ 121798 w 9120436"/>
              <a:gd name="connsiteY153" fmla="*/ 2226339 h 2663544"/>
              <a:gd name="connsiteX154" fmla="*/ 130700 w 9120436"/>
              <a:gd name="connsiteY154" fmla="*/ 2230021 h 2663544"/>
              <a:gd name="connsiteX155" fmla="*/ 127013 w 9120436"/>
              <a:gd name="connsiteY155" fmla="*/ 2221131 h 2663544"/>
              <a:gd name="connsiteX156" fmla="*/ 982552 w 9120436"/>
              <a:gd name="connsiteY156" fmla="*/ 2182990 h 2663544"/>
              <a:gd name="connsiteX157" fmla="*/ 1351180 w 9120436"/>
              <a:gd name="connsiteY157" fmla="*/ 2550745 h 2663544"/>
              <a:gd name="connsiteX158" fmla="*/ 1341399 w 9120436"/>
              <a:gd name="connsiteY158" fmla="*/ 2635195 h 2663544"/>
              <a:gd name="connsiteX159" fmla="*/ 1331187 w 9120436"/>
              <a:gd name="connsiteY159" fmla="*/ 2663544 h 2663544"/>
              <a:gd name="connsiteX160" fmla="*/ 1272808 w 9120436"/>
              <a:gd name="connsiteY160" fmla="*/ 2663544 h 2663544"/>
              <a:gd name="connsiteX161" fmla="*/ 1296402 w 9120436"/>
              <a:gd name="connsiteY161" fmla="*/ 2593882 h 2663544"/>
              <a:gd name="connsiteX162" fmla="*/ 1234148 w 9120436"/>
              <a:gd name="connsiteY162" fmla="*/ 2358922 h 2663544"/>
              <a:gd name="connsiteX163" fmla="*/ 981621 w 9120436"/>
              <a:gd name="connsiteY163" fmla="*/ 2233900 h 2663544"/>
              <a:gd name="connsiteX164" fmla="*/ 663666 w 9120436"/>
              <a:gd name="connsiteY164" fmla="*/ 2551456 h 2663544"/>
              <a:gd name="connsiteX165" fmla="*/ 686324 w 9120436"/>
              <a:gd name="connsiteY165" fmla="*/ 2663544 h 2663544"/>
              <a:gd name="connsiteX166" fmla="*/ 637120 w 9120436"/>
              <a:gd name="connsiteY166" fmla="*/ 2663544 h 2663544"/>
              <a:gd name="connsiteX167" fmla="*/ 614336 w 9120436"/>
              <a:gd name="connsiteY167" fmla="*/ 2551158 h 2663544"/>
              <a:gd name="connsiteX168" fmla="*/ 982552 w 9120436"/>
              <a:gd name="connsiteY168" fmla="*/ 2182990 h 2663544"/>
              <a:gd name="connsiteX169" fmla="*/ 121798 w 9120436"/>
              <a:gd name="connsiteY169" fmla="*/ 2099485 h 2663544"/>
              <a:gd name="connsiteX170" fmla="*/ 147033 w 9120436"/>
              <a:gd name="connsiteY170" fmla="*/ 2124688 h 2663544"/>
              <a:gd name="connsiteX171" fmla="*/ 147033 w 9120436"/>
              <a:gd name="connsiteY171" fmla="*/ 2190888 h 2663544"/>
              <a:gd name="connsiteX172" fmla="*/ 143430 w 9120436"/>
              <a:gd name="connsiteY172" fmla="*/ 2199576 h 2663544"/>
              <a:gd name="connsiteX173" fmla="*/ 152248 w 9120436"/>
              <a:gd name="connsiteY173" fmla="*/ 2195928 h 2663544"/>
              <a:gd name="connsiteX174" fmla="*/ 218361 w 9120436"/>
              <a:gd name="connsiteY174" fmla="*/ 2195928 h 2663544"/>
              <a:gd name="connsiteX175" fmla="*/ 243596 w 9120436"/>
              <a:gd name="connsiteY175" fmla="*/ 2221131 h 2663544"/>
              <a:gd name="connsiteX176" fmla="*/ 218361 w 9120436"/>
              <a:gd name="connsiteY176" fmla="*/ 2246334 h 2663544"/>
              <a:gd name="connsiteX177" fmla="*/ 152248 w 9120436"/>
              <a:gd name="connsiteY177" fmla="*/ 2246334 h 2663544"/>
              <a:gd name="connsiteX178" fmla="*/ 143345 w 9120436"/>
              <a:gd name="connsiteY178" fmla="*/ 2242651 h 2663544"/>
              <a:gd name="connsiteX179" fmla="*/ 147033 w 9120436"/>
              <a:gd name="connsiteY179" fmla="*/ 2251542 h 2663544"/>
              <a:gd name="connsiteX180" fmla="*/ 147033 w 9120436"/>
              <a:gd name="connsiteY180" fmla="*/ 2317910 h 2663544"/>
              <a:gd name="connsiteX181" fmla="*/ 121798 w 9120436"/>
              <a:gd name="connsiteY181" fmla="*/ 2342777 h 2663544"/>
              <a:gd name="connsiteX182" fmla="*/ 96563 w 9120436"/>
              <a:gd name="connsiteY182" fmla="*/ 2317574 h 2663544"/>
              <a:gd name="connsiteX183" fmla="*/ 96563 w 9120436"/>
              <a:gd name="connsiteY183" fmla="*/ 2251542 h 2663544"/>
              <a:gd name="connsiteX184" fmla="*/ 100216 w 9120436"/>
              <a:gd name="connsiteY184" fmla="*/ 2242735 h 2663544"/>
              <a:gd name="connsiteX185" fmla="*/ 91516 w 9120436"/>
              <a:gd name="connsiteY185" fmla="*/ 2246334 h 2663544"/>
              <a:gd name="connsiteX186" fmla="*/ 25234 w 9120436"/>
              <a:gd name="connsiteY186" fmla="*/ 2246334 h 2663544"/>
              <a:gd name="connsiteX187" fmla="*/ 0 w 9120436"/>
              <a:gd name="connsiteY187" fmla="*/ 2221131 h 2663544"/>
              <a:gd name="connsiteX188" fmla="*/ 25234 w 9120436"/>
              <a:gd name="connsiteY188" fmla="*/ 2195928 h 2663544"/>
              <a:gd name="connsiteX189" fmla="*/ 91516 w 9120436"/>
              <a:gd name="connsiteY189" fmla="*/ 2195928 h 2663544"/>
              <a:gd name="connsiteX190" fmla="*/ 100132 w 9120436"/>
              <a:gd name="connsiteY190" fmla="*/ 2199492 h 2663544"/>
              <a:gd name="connsiteX191" fmla="*/ 96563 w 9120436"/>
              <a:gd name="connsiteY191" fmla="*/ 2190888 h 2663544"/>
              <a:gd name="connsiteX192" fmla="*/ 96563 w 9120436"/>
              <a:gd name="connsiteY192" fmla="*/ 2124688 h 2663544"/>
              <a:gd name="connsiteX193" fmla="*/ 121798 w 9120436"/>
              <a:gd name="connsiteY193" fmla="*/ 2099485 h 2663544"/>
              <a:gd name="connsiteX194" fmla="*/ 8872393 w 9120436"/>
              <a:gd name="connsiteY194" fmla="*/ 2016988 h 2663544"/>
              <a:gd name="connsiteX195" fmla="*/ 8902170 w 9120436"/>
              <a:gd name="connsiteY195" fmla="*/ 2037654 h 2663544"/>
              <a:gd name="connsiteX196" fmla="*/ 8881478 w 9120436"/>
              <a:gd name="connsiteY196" fmla="*/ 2067394 h 2663544"/>
              <a:gd name="connsiteX197" fmla="*/ 8682800 w 9120436"/>
              <a:gd name="connsiteY197" fmla="*/ 2103687 h 2663544"/>
              <a:gd name="connsiteX198" fmla="*/ 8678257 w 9120436"/>
              <a:gd name="connsiteY198" fmla="*/ 2103687 h 2663544"/>
              <a:gd name="connsiteX199" fmla="*/ 8650752 w 9120436"/>
              <a:gd name="connsiteY199" fmla="*/ 2080752 h 2663544"/>
              <a:gd name="connsiteX200" fmla="*/ 8673715 w 9120436"/>
              <a:gd name="connsiteY200" fmla="*/ 2053280 h 2663544"/>
              <a:gd name="connsiteX201" fmla="*/ 6001734 w 9120436"/>
              <a:gd name="connsiteY201" fmla="*/ 2012956 h 2663544"/>
              <a:gd name="connsiteX202" fmla="*/ 6096783 w 9120436"/>
              <a:gd name="connsiteY202" fmla="*/ 2022197 h 2663544"/>
              <a:gd name="connsiteX203" fmla="*/ 6117307 w 9120436"/>
              <a:gd name="connsiteY203" fmla="*/ 2043367 h 2663544"/>
              <a:gd name="connsiteX204" fmla="*/ 6131438 w 9120436"/>
              <a:gd name="connsiteY204" fmla="*/ 2141154 h 2663544"/>
              <a:gd name="connsiteX205" fmla="*/ 6167608 w 9120436"/>
              <a:gd name="connsiteY205" fmla="*/ 2153587 h 2663544"/>
              <a:gd name="connsiteX206" fmla="*/ 6237423 w 9120436"/>
              <a:gd name="connsiteY206" fmla="*/ 2085372 h 2663544"/>
              <a:gd name="connsiteX207" fmla="*/ 6266864 w 9120436"/>
              <a:gd name="connsiteY207" fmla="*/ 2081172 h 2663544"/>
              <a:gd name="connsiteX208" fmla="*/ 6348118 w 9120436"/>
              <a:gd name="connsiteY208" fmla="*/ 2133425 h 2663544"/>
              <a:gd name="connsiteX209" fmla="*/ 6356530 w 9120436"/>
              <a:gd name="connsiteY209" fmla="*/ 2161652 h 2663544"/>
              <a:gd name="connsiteX210" fmla="*/ 6323893 w 9120436"/>
              <a:gd name="connsiteY210" fmla="*/ 2254566 h 2663544"/>
              <a:gd name="connsiteX211" fmla="*/ 6336847 w 9120436"/>
              <a:gd name="connsiteY211" fmla="*/ 2267672 h 2663544"/>
              <a:gd name="connsiteX212" fmla="*/ 6349296 w 9120436"/>
              <a:gd name="connsiteY212" fmla="*/ 2281282 h 2663544"/>
              <a:gd name="connsiteX213" fmla="*/ 6443672 w 9120436"/>
              <a:gd name="connsiteY213" fmla="*/ 2252886 h 2663544"/>
              <a:gd name="connsiteX214" fmla="*/ 6471599 w 9120436"/>
              <a:gd name="connsiteY214" fmla="*/ 2262632 h 2663544"/>
              <a:gd name="connsiteX215" fmla="*/ 6520049 w 9120436"/>
              <a:gd name="connsiteY215" fmla="*/ 2346641 h 2663544"/>
              <a:gd name="connsiteX216" fmla="*/ 6514329 w 9120436"/>
              <a:gd name="connsiteY216" fmla="*/ 2375876 h 2663544"/>
              <a:gd name="connsiteX217" fmla="*/ 6442831 w 9120436"/>
              <a:gd name="connsiteY217" fmla="*/ 2443083 h 2663544"/>
              <a:gd name="connsiteX218" fmla="*/ 6453766 w 9120436"/>
              <a:gd name="connsiteY218" fmla="*/ 2479711 h 2663544"/>
              <a:gd name="connsiteX219" fmla="*/ 6550666 w 9120436"/>
              <a:gd name="connsiteY219" fmla="*/ 2498529 h 2663544"/>
              <a:gd name="connsiteX220" fmla="*/ 6570854 w 9120436"/>
              <a:gd name="connsiteY220" fmla="*/ 2519869 h 2663544"/>
              <a:gd name="connsiteX221" fmla="*/ 6575564 w 9120436"/>
              <a:gd name="connsiteY221" fmla="*/ 2615303 h 2663544"/>
              <a:gd name="connsiteX222" fmla="*/ 6557059 w 9120436"/>
              <a:gd name="connsiteY222" fmla="*/ 2638826 h 2663544"/>
              <a:gd name="connsiteX223" fmla="*/ 6465763 w 9120436"/>
              <a:gd name="connsiteY223" fmla="*/ 2663544 h 2663544"/>
              <a:gd name="connsiteX224" fmla="*/ 6410962 w 9120436"/>
              <a:gd name="connsiteY224" fmla="*/ 2663544 h 2663544"/>
              <a:gd name="connsiteX225" fmla="*/ 6415578 w 9120436"/>
              <a:gd name="connsiteY225" fmla="*/ 2638658 h 2663544"/>
              <a:gd name="connsiteX226" fmla="*/ 6434084 w 9120436"/>
              <a:gd name="connsiteY226" fmla="*/ 2616983 h 2663544"/>
              <a:gd name="connsiteX227" fmla="*/ 6525768 w 9120436"/>
              <a:gd name="connsiteY227" fmla="*/ 2592117 h 2663544"/>
              <a:gd name="connsiteX228" fmla="*/ 6523245 w 9120436"/>
              <a:gd name="connsiteY228" fmla="*/ 2541711 h 2663544"/>
              <a:gd name="connsiteX229" fmla="*/ 6428364 w 9120436"/>
              <a:gd name="connsiteY229" fmla="*/ 2523397 h 2663544"/>
              <a:gd name="connsiteX230" fmla="*/ 6408513 w 9120436"/>
              <a:gd name="connsiteY230" fmla="*/ 2503907 h 2663544"/>
              <a:gd name="connsiteX231" fmla="*/ 6390176 w 9120436"/>
              <a:gd name="connsiteY231" fmla="*/ 2442243 h 2663544"/>
              <a:gd name="connsiteX232" fmla="*/ 6396569 w 9120436"/>
              <a:gd name="connsiteY232" fmla="*/ 2414856 h 2663544"/>
              <a:gd name="connsiteX233" fmla="*/ 6466552 w 9120436"/>
              <a:gd name="connsiteY233" fmla="*/ 2349833 h 2663544"/>
              <a:gd name="connsiteX234" fmla="*/ 6440644 w 9120436"/>
              <a:gd name="connsiteY234" fmla="*/ 2304972 h 2663544"/>
              <a:gd name="connsiteX235" fmla="*/ 6348118 w 9120436"/>
              <a:gd name="connsiteY235" fmla="*/ 2332359 h 2663544"/>
              <a:gd name="connsiteX236" fmla="*/ 6321370 w 9120436"/>
              <a:gd name="connsiteY236" fmla="*/ 2324294 h 2663544"/>
              <a:gd name="connsiteX237" fmla="*/ 6300510 w 9120436"/>
              <a:gd name="connsiteY237" fmla="*/ 2300604 h 2663544"/>
              <a:gd name="connsiteX238" fmla="*/ 6277799 w 9120436"/>
              <a:gd name="connsiteY238" fmla="*/ 2278593 h 2663544"/>
              <a:gd name="connsiteX239" fmla="*/ 6270901 w 9120436"/>
              <a:gd name="connsiteY239" fmla="*/ 2251542 h 2663544"/>
              <a:gd name="connsiteX240" fmla="*/ 6303033 w 9120436"/>
              <a:gd name="connsiteY240" fmla="*/ 2160644 h 2663544"/>
              <a:gd name="connsiteX241" fmla="*/ 6259462 w 9120436"/>
              <a:gd name="connsiteY241" fmla="*/ 2132753 h 2663544"/>
              <a:gd name="connsiteX242" fmla="*/ 6191160 w 9120436"/>
              <a:gd name="connsiteY242" fmla="*/ 2199960 h 2663544"/>
              <a:gd name="connsiteX243" fmla="*/ 6163402 w 9120436"/>
              <a:gd name="connsiteY243" fmla="*/ 2205001 h 2663544"/>
              <a:gd name="connsiteX244" fmla="*/ 6102504 w 9120436"/>
              <a:gd name="connsiteY244" fmla="*/ 2183831 h 2663544"/>
              <a:gd name="connsiteX245" fmla="*/ 6083998 w 9120436"/>
              <a:gd name="connsiteY245" fmla="*/ 2163165 h 2663544"/>
              <a:gd name="connsiteX246" fmla="*/ 6070203 w 9120436"/>
              <a:gd name="connsiteY246" fmla="*/ 2067562 h 2663544"/>
              <a:gd name="connsiteX247" fmla="*/ 6019735 w 9120436"/>
              <a:gd name="connsiteY247" fmla="*/ 2062689 h 2663544"/>
              <a:gd name="connsiteX248" fmla="*/ 5990631 w 9120436"/>
              <a:gd name="connsiteY248" fmla="*/ 2152915 h 2663544"/>
              <a:gd name="connsiteX249" fmla="*/ 5968088 w 9120436"/>
              <a:gd name="connsiteY249" fmla="*/ 2169717 h 2663544"/>
              <a:gd name="connsiteX250" fmla="*/ 5900797 w 9120436"/>
              <a:gd name="connsiteY250" fmla="*/ 2178790 h 2663544"/>
              <a:gd name="connsiteX251" fmla="*/ 5874889 w 9120436"/>
              <a:gd name="connsiteY251" fmla="*/ 2169045 h 2663544"/>
              <a:gd name="connsiteX252" fmla="*/ 5818028 w 9120436"/>
              <a:gd name="connsiteY252" fmla="*/ 2090581 h 2663544"/>
              <a:gd name="connsiteX253" fmla="*/ 5772774 w 9120436"/>
              <a:gd name="connsiteY253" fmla="*/ 2108559 h 2663544"/>
              <a:gd name="connsiteX254" fmla="*/ 5788756 w 9120436"/>
              <a:gd name="connsiteY254" fmla="*/ 2201809 h 2663544"/>
              <a:gd name="connsiteX255" fmla="*/ 5776812 w 9120436"/>
              <a:gd name="connsiteY255" fmla="*/ 2227852 h 2663544"/>
              <a:gd name="connsiteX256" fmla="*/ 5718268 w 9120436"/>
              <a:gd name="connsiteY256" fmla="*/ 2269352 h 2663544"/>
              <a:gd name="connsiteX257" fmla="*/ 5690678 w 9120436"/>
              <a:gd name="connsiteY257" fmla="*/ 2272712 h 2663544"/>
              <a:gd name="connsiteX258" fmla="*/ 5603873 w 9120436"/>
              <a:gd name="connsiteY258" fmla="*/ 2229868 h 2663544"/>
              <a:gd name="connsiteX259" fmla="*/ 5573591 w 9120436"/>
              <a:gd name="connsiteY259" fmla="*/ 2264984 h 2663544"/>
              <a:gd name="connsiteX260" fmla="*/ 5630957 w 9120436"/>
              <a:gd name="connsiteY260" fmla="*/ 2339584 h 2663544"/>
              <a:gd name="connsiteX261" fmla="*/ 5632303 w 9120436"/>
              <a:gd name="connsiteY261" fmla="*/ 2368315 h 2663544"/>
              <a:gd name="connsiteX262" fmla="*/ 5597816 w 9120436"/>
              <a:gd name="connsiteY262" fmla="*/ 2436699 h 2663544"/>
              <a:gd name="connsiteX263" fmla="*/ 5574937 w 9120436"/>
              <a:gd name="connsiteY263" fmla="*/ 2452660 h 2663544"/>
              <a:gd name="connsiteX264" fmla="*/ 5478373 w 9120436"/>
              <a:gd name="connsiteY264" fmla="*/ 2454844 h 2663544"/>
              <a:gd name="connsiteX265" fmla="*/ 5468785 w 9120436"/>
              <a:gd name="connsiteY265" fmla="*/ 2497857 h 2663544"/>
              <a:gd name="connsiteX266" fmla="*/ 5554413 w 9120436"/>
              <a:gd name="connsiteY266" fmla="*/ 2537511 h 2663544"/>
              <a:gd name="connsiteX267" fmla="*/ 5568881 w 9120436"/>
              <a:gd name="connsiteY267" fmla="*/ 2562209 h 2663544"/>
              <a:gd name="connsiteX268" fmla="*/ 5570731 w 9120436"/>
              <a:gd name="connsiteY268" fmla="*/ 2642690 h 2663544"/>
              <a:gd name="connsiteX269" fmla="*/ 5560009 w 9120436"/>
              <a:gd name="connsiteY269" fmla="*/ 2663544 h 2663544"/>
              <a:gd name="connsiteX270" fmla="*/ 5462357 w 9120436"/>
              <a:gd name="connsiteY270" fmla="*/ 2663544 h 2663544"/>
              <a:gd name="connsiteX271" fmla="*/ 5519085 w 9120436"/>
              <a:gd name="connsiteY271" fmla="*/ 2632105 h 2663544"/>
              <a:gd name="connsiteX272" fmla="*/ 5517907 w 9120436"/>
              <a:gd name="connsiteY272" fmla="*/ 2576491 h 2663544"/>
              <a:gd name="connsiteX273" fmla="*/ 5430429 w 9120436"/>
              <a:gd name="connsiteY273" fmla="*/ 2535998 h 2663544"/>
              <a:gd name="connsiteX274" fmla="*/ 5415961 w 9120436"/>
              <a:gd name="connsiteY274" fmla="*/ 2509619 h 2663544"/>
              <a:gd name="connsiteX275" fmla="*/ 5435307 w 9120436"/>
              <a:gd name="connsiteY275" fmla="*/ 2423257 h 2663544"/>
              <a:gd name="connsiteX276" fmla="*/ 5458859 w 9120436"/>
              <a:gd name="connsiteY276" fmla="*/ 2405447 h 2663544"/>
              <a:gd name="connsiteX277" fmla="*/ 5557610 w 9120436"/>
              <a:gd name="connsiteY277" fmla="*/ 2403095 h 2663544"/>
              <a:gd name="connsiteX278" fmla="*/ 5580657 w 9120436"/>
              <a:gd name="connsiteY278" fmla="*/ 2357226 h 2663544"/>
              <a:gd name="connsiteX279" fmla="*/ 5522113 w 9120436"/>
              <a:gd name="connsiteY279" fmla="*/ 2280945 h 2663544"/>
              <a:gd name="connsiteX280" fmla="*/ 5522113 w 9120436"/>
              <a:gd name="connsiteY280" fmla="*/ 2250702 h 2663544"/>
              <a:gd name="connsiteX281" fmla="*/ 5581329 w 9120436"/>
              <a:gd name="connsiteY281" fmla="*/ 2181814 h 2663544"/>
              <a:gd name="connsiteX282" fmla="*/ 5610265 w 9120436"/>
              <a:gd name="connsiteY282" fmla="*/ 2177110 h 2663544"/>
              <a:gd name="connsiteX283" fmla="*/ 5699090 w 9120436"/>
              <a:gd name="connsiteY283" fmla="*/ 2220963 h 2663544"/>
              <a:gd name="connsiteX284" fmla="*/ 5736606 w 9120436"/>
              <a:gd name="connsiteY284" fmla="*/ 2194080 h 2663544"/>
              <a:gd name="connsiteX285" fmla="*/ 5719782 w 9120436"/>
              <a:gd name="connsiteY285" fmla="*/ 2098813 h 2663544"/>
              <a:gd name="connsiteX286" fmla="*/ 5733409 w 9120436"/>
              <a:gd name="connsiteY286" fmla="*/ 2071930 h 2663544"/>
              <a:gd name="connsiteX287" fmla="*/ 5820215 w 9120436"/>
              <a:gd name="connsiteY287" fmla="*/ 2038327 h 2663544"/>
              <a:gd name="connsiteX288" fmla="*/ 5848141 w 9120436"/>
              <a:gd name="connsiteY288" fmla="*/ 2047568 h 2663544"/>
              <a:gd name="connsiteX289" fmla="*/ 5906348 w 9120436"/>
              <a:gd name="connsiteY289" fmla="*/ 2127713 h 2663544"/>
              <a:gd name="connsiteX290" fmla="*/ 5947396 w 9120436"/>
              <a:gd name="connsiteY290" fmla="*/ 2122000 h 2663544"/>
              <a:gd name="connsiteX291" fmla="*/ 5977341 w 9120436"/>
              <a:gd name="connsiteY291" fmla="*/ 2029758 h 2663544"/>
              <a:gd name="connsiteX292" fmla="*/ 6001734 w 9120436"/>
              <a:gd name="connsiteY292" fmla="*/ 2012956 h 2663544"/>
              <a:gd name="connsiteX293" fmla="*/ 4880414 w 9120436"/>
              <a:gd name="connsiteY293" fmla="*/ 2000347 h 2663544"/>
              <a:gd name="connsiteX294" fmla="*/ 4880488 w 9120436"/>
              <a:gd name="connsiteY294" fmla="*/ 2000355 h 2663544"/>
              <a:gd name="connsiteX295" fmla="*/ 4880321 w 9120436"/>
              <a:gd name="connsiteY295" fmla="*/ 2000355 h 2663544"/>
              <a:gd name="connsiteX296" fmla="*/ 9090250 w 9120436"/>
              <a:gd name="connsiteY296" fmla="*/ 1977336 h 2663544"/>
              <a:gd name="connsiteX297" fmla="*/ 9120027 w 9120436"/>
              <a:gd name="connsiteY297" fmla="*/ 1998002 h 2663544"/>
              <a:gd name="connsiteX298" fmla="*/ 9099335 w 9120436"/>
              <a:gd name="connsiteY298" fmla="*/ 2027741 h 2663544"/>
              <a:gd name="connsiteX299" fmla="*/ 9079988 w 9120436"/>
              <a:gd name="connsiteY299" fmla="*/ 2031270 h 2663544"/>
              <a:gd name="connsiteX300" fmla="*/ 9075446 w 9120436"/>
              <a:gd name="connsiteY300" fmla="*/ 2030934 h 2663544"/>
              <a:gd name="connsiteX301" fmla="*/ 9050548 w 9120436"/>
              <a:gd name="connsiteY301" fmla="*/ 2010267 h 2663544"/>
              <a:gd name="connsiteX302" fmla="*/ 9070758 w 9120436"/>
              <a:gd name="connsiteY302" fmla="*/ 1980891 h 2663544"/>
              <a:gd name="connsiteX303" fmla="*/ 9070904 w 9120436"/>
              <a:gd name="connsiteY303" fmla="*/ 1980864 h 2663544"/>
              <a:gd name="connsiteX304" fmla="*/ 7477270 w 9120436"/>
              <a:gd name="connsiteY304" fmla="*/ 1934491 h 2663544"/>
              <a:gd name="connsiteX305" fmla="*/ 7455737 w 9120436"/>
              <a:gd name="connsiteY305" fmla="*/ 1953981 h 2663544"/>
              <a:gd name="connsiteX306" fmla="*/ 7477606 w 9120436"/>
              <a:gd name="connsiteY306" fmla="*/ 2021188 h 2663544"/>
              <a:gd name="connsiteX307" fmla="*/ 7498803 w 9120436"/>
              <a:gd name="connsiteY307" fmla="*/ 1948268 h 2663544"/>
              <a:gd name="connsiteX308" fmla="*/ 7477270 w 9120436"/>
              <a:gd name="connsiteY308" fmla="*/ 1934491 h 2663544"/>
              <a:gd name="connsiteX309" fmla="*/ 7856627 w 9120436"/>
              <a:gd name="connsiteY309" fmla="*/ 1933483 h 2663544"/>
              <a:gd name="connsiteX310" fmla="*/ 7821467 w 9120436"/>
              <a:gd name="connsiteY310" fmla="*/ 1942724 h 2663544"/>
              <a:gd name="connsiteX311" fmla="*/ 7814065 w 9120436"/>
              <a:gd name="connsiteY311" fmla="*/ 1964398 h 2663544"/>
              <a:gd name="connsiteX312" fmla="*/ 7840477 w 9120436"/>
              <a:gd name="connsiteY312" fmla="*/ 2039838 h 2663544"/>
              <a:gd name="connsiteX313" fmla="*/ 7889600 w 9120436"/>
              <a:gd name="connsiteY313" fmla="*/ 1949108 h 2663544"/>
              <a:gd name="connsiteX314" fmla="*/ 7856627 w 9120436"/>
              <a:gd name="connsiteY314" fmla="*/ 1933483 h 2663544"/>
              <a:gd name="connsiteX315" fmla="*/ 7664509 w 9120436"/>
              <a:gd name="connsiteY315" fmla="*/ 1933483 h 2663544"/>
              <a:gd name="connsiteX316" fmla="*/ 7627162 w 9120436"/>
              <a:gd name="connsiteY316" fmla="*/ 1941548 h 2663544"/>
              <a:gd name="connsiteX317" fmla="*/ 7621443 w 9120436"/>
              <a:gd name="connsiteY317" fmla="*/ 1955661 h 2663544"/>
              <a:gd name="connsiteX318" fmla="*/ 7666696 w 9120436"/>
              <a:gd name="connsiteY318" fmla="*/ 2044207 h 2663544"/>
              <a:gd name="connsiteX319" fmla="*/ 7709594 w 9120436"/>
              <a:gd name="connsiteY319" fmla="*/ 1958013 h 2663544"/>
              <a:gd name="connsiteX320" fmla="*/ 7664509 w 9120436"/>
              <a:gd name="connsiteY320" fmla="*/ 1933483 h 2663544"/>
              <a:gd name="connsiteX321" fmla="*/ 1030237 w 9120436"/>
              <a:gd name="connsiteY321" fmla="*/ 1908113 h 2663544"/>
              <a:gd name="connsiteX322" fmla="*/ 1039153 w 9120436"/>
              <a:gd name="connsiteY322" fmla="*/ 1908953 h 2663544"/>
              <a:gd name="connsiteX323" fmla="*/ 1156915 w 9120436"/>
              <a:gd name="connsiteY323" fmla="*/ 1931131 h 2663544"/>
              <a:gd name="connsiteX324" fmla="*/ 1164989 w 9120436"/>
              <a:gd name="connsiteY324" fmla="*/ 1933484 h 2663544"/>
              <a:gd name="connsiteX325" fmla="*/ 1183494 w 9120436"/>
              <a:gd name="connsiteY325" fmla="*/ 1959694 h 2663544"/>
              <a:gd name="connsiteX326" fmla="*/ 1174409 w 9120436"/>
              <a:gd name="connsiteY326" fmla="*/ 2094109 h 2663544"/>
              <a:gd name="connsiteX327" fmla="*/ 1228074 w 9120436"/>
              <a:gd name="connsiteY327" fmla="*/ 2121160 h 2663544"/>
              <a:gd name="connsiteX328" fmla="*/ 1324301 w 9120436"/>
              <a:gd name="connsiteY328" fmla="*/ 2030430 h 2663544"/>
              <a:gd name="connsiteX329" fmla="*/ 1356769 w 9120436"/>
              <a:gd name="connsiteY329" fmla="*/ 2028582 h 2663544"/>
              <a:gd name="connsiteX330" fmla="*/ 1363835 w 9120436"/>
              <a:gd name="connsiteY330" fmla="*/ 2033790 h 2663544"/>
              <a:gd name="connsiteX331" fmla="*/ 1454511 w 9120436"/>
              <a:gd name="connsiteY331" fmla="*/ 2116288 h 2663544"/>
              <a:gd name="connsiteX332" fmla="*/ 1460230 w 9120436"/>
              <a:gd name="connsiteY332" fmla="*/ 2122504 h 2663544"/>
              <a:gd name="connsiteX333" fmla="*/ 1461913 w 9120436"/>
              <a:gd name="connsiteY333" fmla="*/ 2154596 h 2663544"/>
              <a:gd name="connsiteX334" fmla="*/ 1382172 w 9120436"/>
              <a:gd name="connsiteY334" fmla="*/ 2261959 h 2663544"/>
              <a:gd name="connsiteX335" fmla="*/ 1397987 w 9120436"/>
              <a:gd name="connsiteY335" fmla="*/ 2285650 h 2663544"/>
              <a:gd name="connsiteX336" fmla="*/ 1412453 w 9120436"/>
              <a:gd name="connsiteY336" fmla="*/ 2310349 h 2663544"/>
              <a:gd name="connsiteX337" fmla="*/ 1544008 w 9120436"/>
              <a:gd name="connsiteY337" fmla="*/ 2285650 h 2663544"/>
              <a:gd name="connsiteX338" fmla="*/ 1572103 w 9120436"/>
              <a:gd name="connsiteY338" fmla="*/ 2301108 h 2663544"/>
              <a:gd name="connsiteX339" fmla="*/ 1575299 w 9120436"/>
              <a:gd name="connsiteY339" fmla="*/ 2309005 h 2663544"/>
              <a:gd name="connsiteX340" fmla="*/ 1608945 w 9120436"/>
              <a:gd name="connsiteY340" fmla="*/ 2425610 h 2663544"/>
              <a:gd name="connsiteX341" fmla="*/ 1610627 w 9120436"/>
              <a:gd name="connsiteY341" fmla="*/ 2434346 h 2663544"/>
              <a:gd name="connsiteX342" fmla="*/ 1594813 w 9120436"/>
              <a:gd name="connsiteY342" fmla="*/ 2462741 h 2663544"/>
              <a:gd name="connsiteX343" fmla="*/ 1470997 w 9120436"/>
              <a:gd name="connsiteY343" fmla="*/ 2509452 h 2663544"/>
              <a:gd name="connsiteX344" fmla="*/ 1470997 w 9120436"/>
              <a:gd name="connsiteY344" fmla="*/ 2569434 h 2663544"/>
              <a:gd name="connsiteX345" fmla="*/ 1596159 w 9120436"/>
              <a:gd name="connsiteY345" fmla="*/ 2619840 h 2663544"/>
              <a:gd name="connsiteX346" fmla="*/ 1611636 w 9120436"/>
              <a:gd name="connsiteY346" fmla="*/ 2647563 h 2663544"/>
              <a:gd name="connsiteX347" fmla="*/ 1610122 w 9120436"/>
              <a:gd name="connsiteY347" fmla="*/ 2655964 h 2663544"/>
              <a:gd name="connsiteX348" fmla="*/ 1608040 w 9120436"/>
              <a:gd name="connsiteY348" fmla="*/ 2663544 h 2663544"/>
              <a:gd name="connsiteX349" fmla="*/ 1557542 w 9120436"/>
              <a:gd name="connsiteY349" fmla="*/ 2663544 h 2663544"/>
              <a:gd name="connsiteX350" fmla="*/ 1559149 w 9120436"/>
              <a:gd name="connsiteY350" fmla="*/ 2657644 h 2663544"/>
              <a:gd name="connsiteX351" fmla="*/ 1436005 w 9120436"/>
              <a:gd name="connsiteY351" fmla="*/ 2607238 h 2663544"/>
              <a:gd name="connsiteX352" fmla="*/ 1420360 w 9120436"/>
              <a:gd name="connsiteY352" fmla="*/ 2581700 h 2663544"/>
              <a:gd name="connsiteX353" fmla="*/ 1419014 w 9120436"/>
              <a:gd name="connsiteY353" fmla="*/ 2493489 h 2663544"/>
              <a:gd name="connsiteX354" fmla="*/ 1435837 w 9120436"/>
              <a:gd name="connsiteY354" fmla="*/ 2469126 h 2663544"/>
              <a:gd name="connsiteX355" fmla="*/ 1557635 w 9120436"/>
              <a:gd name="connsiteY355" fmla="*/ 2423089 h 2663544"/>
              <a:gd name="connsiteX356" fmla="*/ 1532905 w 9120436"/>
              <a:gd name="connsiteY356" fmla="*/ 2339080 h 2663544"/>
              <a:gd name="connsiteX357" fmla="*/ 1403537 w 9120436"/>
              <a:gd name="connsiteY357" fmla="*/ 2363275 h 2663544"/>
              <a:gd name="connsiteX358" fmla="*/ 1376285 w 9120436"/>
              <a:gd name="connsiteY358" fmla="*/ 2349665 h 2663544"/>
              <a:gd name="connsiteX359" fmla="*/ 1355424 w 9120436"/>
              <a:gd name="connsiteY359" fmla="*/ 2312365 h 2663544"/>
              <a:gd name="connsiteX360" fmla="*/ 1330862 w 9120436"/>
              <a:gd name="connsiteY360" fmla="*/ 2277081 h 2663544"/>
              <a:gd name="connsiteX361" fmla="*/ 1330862 w 9120436"/>
              <a:gd name="connsiteY361" fmla="*/ 2246838 h 2663544"/>
              <a:gd name="connsiteX362" fmla="*/ 1409257 w 9120436"/>
              <a:gd name="connsiteY362" fmla="*/ 2141154 h 2663544"/>
              <a:gd name="connsiteX363" fmla="*/ 1344152 w 9120436"/>
              <a:gd name="connsiteY363" fmla="*/ 2082684 h 2663544"/>
              <a:gd name="connsiteX364" fmla="*/ 1249439 w 9120436"/>
              <a:gd name="connsiteY364" fmla="*/ 2172070 h 2663544"/>
              <a:gd name="connsiteX365" fmla="*/ 1218486 w 9120436"/>
              <a:gd name="connsiteY365" fmla="*/ 2174926 h 2663544"/>
              <a:gd name="connsiteX366" fmla="*/ 1139587 w 9120436"/>
              <a:gd name="connsiteY366" fmla="*/ 2135106 h 2663544"/>
              <a:gd name="connsiteX367" fmla="*/ 1122764 w 9120436"/>
              <a:gd name="connsiteY367" fmla="*/ 2109903 h 2663544"/>
              <a:gd name="connsiteX368" fmla="*/ 1133027 w 9120436"/>
              <a:gd name="connsiteY368" fmla="*/ 1976832 h 2663544"/>
              <a:gd name="connsiteX369" fmla="*/ 1048911 w 9120436"/>
              <a:gd name="connsiteY369" fmla="*/ 1960030 h 2663544"/>
              <a:gd name="connsiteX370" fmla="*/ 1017789 w 9120436"/>
              <a:gd name="connsiteY370" fmla="*/ 2085036 h 2663544"/>
              <a:gd name="connsiteX371" fmla="*/ 992722 w 9120436"/>
              <a:gd name="connsiteY371" fmla="*/ 2104190 h 2663544"/>
              <a:gd name="connsiteX372" fmla="*/ 897169 w 9120436"/>
              <a:gd name="connsiteY372" fmla="*/ 2112087 h 2663544"/>
              <a:gd name="connsiteX373" fmla="*/ 870250 w 9120436"/>
              <a:gd name="connsiteY373" fmla="*/ 2099486 h 2663544"/>
              <a:gd name="connsiteX374" fmla="*/ 805987 w 9120436"/>
              <a:gd name="connsiteY374" fmla="*/ 1982881 h 2663544"/>
              <a:gd name="connsiteX375" fmla="*/ 727592 w 9120436"/>
              <a:gd name="connsiteY375" fmla="*/ 2013628 h 2663544"/>
              <a:gd name="connsiteX376" fmla="*/ 768808 w 9120436"/>
              <a:gd name="connsiteY376" fmla="*/ 2135106 h 2663544"/>
              <a:gd name="connsiteX377" fmla="*/ 757705 w 9120436"/>
              <a:gd name="connsiteY377" fmla="*/ 2164845 h 2663544"/>
              <a:gd name="connsiteX378" fmla="*/ 747275 w 9120436"/>
              <a:gd name="connsiteY378" fmla="*/ 2171230 h 2663544"/>
              <a:gd name="connsiteX379" fmla="*/ 673759 w 9120436"/>
              <a:gd name="connsiteY379" fmla="*/ 2228860 h 2663544"/>
              <a:gd name="connsiteX380" fmla="*/ 644150 w 9120436"/>
              <a:gd name="connsiteY380" fmla="*/ 2232892 h 2663544"/>
              <a:gd name="connsiteX381" fmla="*/ 526390 w 9120436"/>
              <a:gd name="connsiteY381" fmla="*/ 2169549 h 2663544"/>
              <a:gd name="connsiteX382" fmla="*/ 478781 w 9120436"/>
              <a:gd name="connsiteY382" fmla="*/ 2235917 h 2663544"/>
              <a:gd name="connsiteX383" fmla="*/ 579719 w 9120436"/>
              <a:gd name="connsiteY383" fmla="*/ 2315894 h 2663544"/>
              <a:gd name="connsiteX384" fmla="*/ 586616 w 9120436"/>
              <a:gd name="connsiteY384" fmla="*/ 2346977 h 2663544"/>
              <a:gd name="connsiteX385" fmla="*/ 548765 w 9120436"/>
              <a:gd name="connsiteY385" fmla="*/ 2455013 h 2663544"/>
              <a:gd name="connsiteX386" fmla="*/ 526054 w 9120436"/>
              <a:gd name="connsiteY386" fmla="*/ 2475007 h 2663544"/>
              <a:gd name="connsiteX387" fmla="*/ 392816 w 9120436"/>
              <a:gd name="connsiteY387" fmla="*/ 2485928 h 2663544"/>
              <a:gd name="connsiteX388" fmla="*/ 389956 w 9120436"/>
              <a:gd name="connsiteY388" fmla="*/ 2565570 h 2663544"/>
              <a:gd name="connsiteX389" fmla="*/ 518483 w 9120436"/>
              <a:gd name="connsiteY389" fmla="*/ 2578507 h 2663544"/>
              <a:gd name="connsiteX390" fmla="*/ 541026 w 9120436"/>
              <a:gd name="connsiteY390" fmla="*/ 2600518 h 2663544"/>
              <a:gd name="connsiteX391" fmla="*/ 557763 w 9120436"/>
              <a:gd name="connsiteY391" fmla="*/ 2663544 h 2663544"/>
              <a:gd name="connsiteX392" fmla="*/ 504136 w 9120436"/>
              <a:gd name="connsiteY392" fmla="*/ 2663544 h 2663544"/>
              <a:gd name="connsiteX393" fmla="*/ 493754 w 9120436"/>
              <a:gd name="connsiteY393" fmla="*/ 2626392 h 2663544"/>
              <a:gd name="connsiteX394" fmla="*/ 363208 w 9120436"/>
              <a:gd name="connsiteY394" fmla="*/ 2613119 h 2663544"/>
              <a:gd name="connsiteX395" fmla="*/ 340666 w 9120436"/>
              <a:gd name="connsiteY395" fmla="*/ 2589428 h 2663544"/>
              <a:gd name="connsiteX396" fmla="*/ 340666 w 9120436"/>
              <a:gd name="connsiteY396" fmla="*/ 2580524 h 2663544"/>
              <a:gd name="connsiteX397" fmla="*/ 344704 w 9120436"/>
              <a:gd name="connsiteY397" fmla="*/ 2467446 h 2663544"/>
              <a:gd name="connsiteX398" fmla="*/ 345712 w 9120436"/>
              <a:gd name="connsiteY398" fmla="*/ 2459045 h 2663544"/>
              <a:gd name="connsiteX399" fmla="*/ 368760 w 9120436"/>
              <a:gd name="connsiteY399" fmla="*/ 2436866 h 2663544"/>
              <a:gd name="connsiteX400" fmla="*/ 503343 w 9120436"/>
              <a:gd name="connsiteY400" fmla="*/ 2426786 h 2663544"/>
              <a:gd name="connsiteX401" fmla="*/ 532278 w 9120436"/>
              <a:gd name="connsiteY401" fmla="*/ 2342776 h 2663544"/>
              <a:gd name="connsiteX402" fmla="*/ 430164 w 9120436"/>
              <a:gd name="connsiteY402" fmla="*/ 2261623 h 2663544"/>
              <a:gd name="connsiteX403" fmla="*/ 424107 w 9120436"/>
              <a:gd name="connsiteY403" fmla="*/ 2229196 h 2663544"/>
              <a:gd name="connsiteX404" fmla="*/ 428650 w 9120436"/>
              <a:gd name="connsiteY404" fmla="*/ 2221467 h 2663544"/>
              <a:gd name="connsiteX405" fmla="*/ 495942 w 9120436"/>
              <a:gd name="connsiteY405" fmla="*/ 2127713 h 2663544"/>
              <a:gd name="connsiteX406" fmla="*/ 501324 w 9120436"/>
              <a:gd name="connsiteY406" fmla="*/ 2121328 h 2663544"/>
              <a:gd name="connsiteX407" fmla="*/ 532615 w 9120436"/>
              <a:gd name="connsiteY407" fmla="*/ 2115616 h 2663544"/>
              <a:gd name="connsiteX408" fmla="*/ 651721 w 9120436"/>
              <a:gd name="connsiteY408" fmla="*/ 2179966 h 2663544"/>
              <a:gd name="connsiteX409" fmla="*/ 713293 w 9120436"/>
              <a:gd name="connsiteY409" fmla="*/ 2133089 h 2663544"/>
              <a:gd name="connsiteX410" fmla="*/ 671235 w 9120436"/>
              <a:gd name="connsiteY410" fmla="*/ 2009932 h 2663544"/>
              <a:gd name="connsiteX411" fmla="*/ 683852 w 9120436"/>
              <a:gd name="connsiteY411" fmla="*/ 1979352 h 2663544"/>
              <a:gd name="connsiteX412" fmla="*/ 691927 w 9120436"/>
              <a:gd name="connsiteY412" fmla="*/ 1975152 h 2663544"/>
              <a:gd name="connsiteX413" fmla="*/ 801781 w 9120436"/>
              <a:gd name="connsiteY413" fmla="*/ 1931467 h 2663544"/>
              <a:gd name="connsiteX414" fmla="*/ 809856 w 9120436"/>
              <a:gd name="connsiteY414" fmla="*/ 1929115 h 2663544"/>
              <a:gd name="connsiteX415" fmla="*/ 838960 w 9120436"/>
              <a:gd name="connsiteY415" fmla="*/ 1941212 h 2663544"/>
              <a:gd name="connsiteX416" fmla="*/ 904403 w 9120436"/>
              <a:gd name="connsiteY416" fmla="*/ 2059665 h 2663544"/>
              <a:gd name="connsiteX417" fmla="*/ 971693 w 9120436"/>
              <a:gd name="connsiteY417" fmla="*/ 2053953 h 2663544"/>
              <a:gd name="connsiteX418" fmla="*/ 1003321 w 9120436"/>
              <a:gd name="connsiteY418" fmla="*/ 1927099 h 2663544"/>
              <a:gd name="connsiteX419" fmla="*/ 1030237 w 9120436"/>
              <a:gd name="connsiteY419" fmla="*/ 1908113 h 2663544"/>
              <a:gd name="connsiteX420" fmla="*/ 7664173 w 9120436"/>
              <a:gd name="connsiteY420" fmla="*/ 1882741 h 2663544"/>
              <a:gd name="connsiteX421" fmla="*/ 7733988 w 9120436"/>
              <a:gd name="connsiteY421" fmla="*/ 1902231 h 2663544"/>
              <a:gd name="connsiteX422" fmla="*/ 7759727 w 9120436"/>
              <a:gd name="connsiteY422" fmla="*/ 1957677 h 2663544"/>
              <a:gd name="connsiteX423" fmla="*/ 7701688 w 9120436"/>
              <a:gd name="connsiteY423" fmla="*/ 2080499 h 2663544"/>
              <a:gd name="connsiteX424" fmla="*/ 7749128 w 9120436"/>
              <a:gd name="connsiteY424" fmla="*/ 2110574 h 2663544"/>
              <a:gd name="connsiteX425" fmla="*/ 7804476 w 9120436"/>
              <a:gd name="connsiteY425" fmla="*/ 2076130 h 2663544"/>
              <a:gd name="connsiteX426" fmla="*/ 7763259 w 9120436"/>
              <a:gd name="connsiteY426" fmla="*/ 1964062 h 2663544"/>
              <a:gd name="connsiteX427" fmla="*/ 7786811 w 9120436"/>
              <a:gd name="connsiteY427" fmla="*/ 1905424 h 2663544"/>
              <a:gd name="connsiteX428" fmla="*/ 7856290 w 9120436"/>
              <a:gd name="connsiteY428" fmla="*/ 1882741 h 2663544"/>
              <a:gd name="connsiteX429" fmla="*/ 7940405 w 9120436"/>
              <a:gd name="connsiteY429" fmla="*/ 1948772 h 2663544"/>
              <a:gd name="connsiteX430" fmla="*/ 7871263 w 9120436"/>
              <a:gd name="connsiteY430" fmla="*/ 2080667 h 2663544"/>
              <a:gd name="connsiteX431" fmla="*/ 7889265 w 9120436"/>
              <a:gd name="connsiteY431" fmla="*/ 2097416 h 2663544"/>
              <a:gd name="connsiteX432" fmla="*/ 7903793 w 9120436"/>
              <a:gd name="connsiteY432" fmla="*/ 2067461 h 2663544"/>
              <a:gd name="connsiteX433" fmla="*/ 7911975 w 9120436"/>
              <a:gd name="connsiteY433" fmla="*/ 2052944 h 2663544"/>
              <a:gd name="connsiteX434" fmla="*/ 7946799 w 9120436"/>
              <a:gd name="connsiteY434" fmla="*/ 2044711 h 2663544"/>
              <a:gd name="connsiteX435" fmla="*/ 7955042 w 9120436"/>
              <a:gd name="connsiteY435" fmla="*/ 2079491 h 2663544"/>
              <a:gd name="connsiteX436" fmla="*/ 7948524 w 9120436"/>
              <a:gd name="connsiteY436" fmla="*/ 2091297 h 2663544"/>
              <a:gd name="connsiteX437" fmla="*/ 7933429 w 9120436"/>
              <a:gd name="connsiteY437" fmla="*/ 2122989 h 2663544"/>
              <a:gd name="connsiteX438" fmla="*/ 7945631 w 9120436"/>
              <a:gd name="connsiteY438" fmla="*/ 2128037 h 2663544"/>
              <a:gd name="connsiteX439" fmla="*/ 7953022 w 9120436"/>
              <a:gd name="connsiteY439" fmla="*/ 2145858 h 2663544"/>
              <a:gd name="connsiteX440" fmla="*/ 7927787 w 9120436"/>
              <a:gd name="connsiteY440" fmla="*/ 2171061 h 2663544"/>
              <a:gd name="connsiteX441" fmla="*/ 7927451 w 9120436"/>
              <a:gd name="connsiteY441" fmla="*/ 2171397 h 2663544"/>
              <a:gd name="connsiteX442" fmla="*/ 7914769 w 9120436"/>
              <a:gd name="connsiteY442" fmla="*/ 2169131 h 2663544"/>
              <a:gd name="connsiteX443" fmla="*/ 7909021 w 9120436"/>
              <a:gd name="connsiteY443" fmla="*/ 2183499 h 2663544"/>
              <a:gd name="connsiteX444" fmla="*/ 7813371 w 9120436"/>
              <a:gd name="connsiteY444" fmla="*/ 2627664 h 2663544"/>
              <a:gd name="connsiteX445" fmla="*/ 7810191 w 9120436"/>
              <a:gd name="connsiteY445" fmla="*/ 2663544 h 2663544"/>
              <a:gd name="connsiteX446" fmla="*/ 7759293 w 9120436"/>
              <a:gd name="connsiteY446" fmla="*/ 2663544 h 2663544"/>
              <a:gd name="connsiteX447" fmla="*/ 7763213 w 9120436"/>
              <a:gd name="connsiteY447" fmla="*/ 2619082 h 2663544"/>
              <a:gd name="connsiteX448" fmla="*/ 7861614 w 9120436"/>
              <a:gd name="connsiteY448" fmla="*/ 2164255 h 2663544"/>
              <a:gd name="connsiteX449" fmla="*/ 7869186 w 9120436"/>
              <a:gd name="connsiteY449" fmla="*/ 2145591 h 2663544"/>
              <a:gd name="connsiteX450" fmla="*/ 7835261 w 9120436"/>
              <a:gd name="connsiteY450" fmla="*/ 2116287 h 2663544"/>
              <a:gd name="connsiteX451" fmla="*/ 7749465 w 9120436"/>
              <a:gd name="connsiteY451" fmla="*/ 2161316 h 2663544"/>
              <a:gd name="connsiteX452" fmla="*/ 7665350 w 9120436"/>
              <a:gd name="connsiteY452" fmla="*/ 2116791 h 2663544"/>
              <a:gd name="connsiteX453" fmla="*/ 7572656 w 9120436"/>
              <a:gd name="connsiteY453" fmla="*/ 2161316 h 2663544"/>
              <a:gd name="connsiteX454" fmla="*/ 7478448 w 9120436"/>
              <a:gd name="connsiteY454" fmla="*/ 2107718 h 2663544"/>
              <a:gd name="connsiteX455" fmla="*/ 7474111 w 9120436"/>
              <a:gd name="connsiteY455" fmla="*/ 2111712 h 2663544"/>
              <a:gd name="connsiteX456" fmla="*/ 7495453 w 9120436"/>
              <a:gd name="connsiteY456" fmla="*/ 2164255 h 2663544"/>
              <a:gd name="connsiteX457" fmla="*/ 7593899 w 9120436"/>
              <a:gd name="connsiteY457" fmla="*/ 2619082 h 2663544"/>
              <a:gd name="connsiteX458" fmla="*/ 7597819 w 9120436"/>
              <a:gd name="connsiteY458" fmla="*/ 2663544 h 2663544"/>
              <a:gd name="connsiteX459" fmla="*/ 7546924 w 9120436"/>
              <a:gd name="connsiteY459" fmla="*/ 2663544 h 2663544"/>
              <a:gd name="connsiteX460" fmla="*/ 7543744 w 9120436"/>
              <a:gd name="connsiteY460" fmla="*/ 2627664 h 2663544"/>
              <a:gd name="connsiteX461" fmla="*/ 7448093 w 9120436"/>
              <a:gd name="connsiteY461" fmla="*/ 2183499 h 2663544"/>
              <a:gd name="connsiteX462" fmla="*/ 7431973 w 9120436"/>
              <a:gd name="connsiteY462" fmla="*/ 2143205 h 2663544"/>
              <a:gd name="connsiteX463" fmla="*/ 7413343 w 9120436"/>
              <a:gd name="connsiteY463" fmla="*/ 2150058 h 2663544"/>
              <a:gd name="connsiteX464" fmla="*/ 7387604 w 9120436"/>
              <a:gd name="connsiteY464" fmla="*/ 2125360 h 2663544"/>
              <a:gd name="connsiteX465" fmla="*/ 7412334 w 9120436"/>
              <a:gd name="connsiteY465" fmla="*/ 2099653 h 2663544"/>
              <a:gd name="connsiteX466" fmla="*/ 7412496 w 9120436"/>
              <a:gd name="connsiteY466" fmla="*/ 2099497 h 2663544"/>
              <a:gd name="connsiteX467" fmla="*/ 7408590 w 9120436"/>
              <a:gd name="connsiteY467" fmla="*/ 2091297 h 2663544"/>
              <a:gd name="connsiteX468" fmla="*/ 7402072 w 9120436"/>
              <a:gd name="connsiteY468" fmla="*/ 2079491 h 2663544"/>
              <a:gd name="connsiteX469" fmla="*/ 7410315 w 9120436"/>
              <a:gd name="connsiteY469" fmla="*/ 2044711 h 2663544"/>
              <a:gd name="connsiteX470" fmla="*/ 7429242 w 9120436"/>
              <a:gd name="connsiteY470" fmla="*/ 2041581 h 2663544"/>
              <a:gd name="connsiteX471" fmla="*/ 7434017 w 9120436"/>
              <a:gd name="connsiteY471" fmla="*/ 2044995 h 2663544"/>
              <a:gd name="connsiteX472" fmla="*/ 7417229 w 9120436"/>
              <a:gd name="connsiteY472" fmla="*/ 2013563 h 2663544"/>
              <a:gd name="connsiteX473" fmla="*/ 7404091 w 9120436"/>
              <a:gd name="connsiteY473" fmla="*/ 1953981 h 2663544"/>
              <a:gd name="connsiteX474" fmla="*/ 7421755 w 9120436"/>
              <a:gd name="connsiteY474" fmla="*/ 1903575 h 2663544"/>
              <a:gd name="connsiteX475" fmla="*/ 7476093 w 9120436"/>
              <a:gd name="connsiteY475" fmla="*/ 1883245 h 2663544"/>
              <a:gd name="connsiteX476" fmla="*/ 7530599 w 9120436"/>
              <a:gd name="connsiteY476" fmla="*/ 1903239 h 2663544"/>
              <a:gd name="connsiteX477" fmla="*/ 7548431 w 9120436"/>
              <a:gd name="connsiteY477" fmla="*/ 1952469 h 2663544"/>
              <a:gd name="connsiteX478" fmla="*/ 7508897 w 9120436"/>
              <a:gd name="connsiteY478" fmla="*/ 2065881 h 2663544"/>
              <a:gd name="connsiteX479" fmla="*/ 7572992 w 9120436"/>
              <a:gd name="connsiteY479" fmla="*/ 2110574 h 2663544"/>
              <a:gd name="connsiteX480" fmla="*/ 7630359 w 9120436"/>
              <a:gd name="connsiteY480" fmla="*/ 2080163 h 2663544"/>
              <a:gd name="connsiteX481" fmla="*/ 7570638 w 9120436"/>
              <a:gd name="connsiteY481" fmla="*/ 1955325 h 2663544"/>
              <a:gd name="connsiteX482" fmla="*/ 7596040 w 9120436"/>
              <a:gd name="connsiteY482" fmla="*/ 1901223 h 2663544"/>
              <a:gd name="connsiteX483" fmla="*/ 7664173 w 9120436"/>
              <a:gd name="connsiteY483" fmla="*/ 1882741 h 2663544"/>
              <a:gd name="connsiteX484" fmla="*/ 491230 w 9120436"/>
              <a:gd name="connsiteY484" fmla="*/ 1804445 h 2663544"/>
              <a:gd name="connsiteX485" fmla="*/ 516464 w 9120436"/>
              <a:gd name="connsiteY485" fmla="*/ 1829648 h 2663544"/>
              <a:gd name="connsiteX486" fmla="*/ 516464 w 9120436"/>
              <a:gd name="connsiteY486" fmla="*/ 1975657 h 2663544"/>
              <a:gd name="connsiteX487" fmla="*/ 491230 w 9120436"/>
              <a:gd name="connsiteY487" fmla="*/ 2000860 h 2663544"/>
              <a:gd name="connsiteX488" fmla="*/ 465994 w 9120436"/>
              <a:gd name="connsiteY488" fmla="*/ 1975657 h 2663544"/>
              <a:gd name="connsiteX489" fmla="*/ 465994 w 9120436"/>
              <a:gd name="connsiteY489" fmla="*/ 1829648 h 2663544"/>
              <a:gd name="connsiteX490" fmla="*/ 491230 w 9120436"/>
              <a:gd name="connsiteY490" fmla="*/ 1804445 h 2663544"/>
              <a:gd name="connsiteX491" fmla="*/ 2882580 w 9120436"/>
              <a:gd name="connsiteY491" fmla="*/ 1801207 h 2663544"/>
              <a:gd name="connsiteX492" fmla="*/ 3534067 w 9120436"/>
              <a:gd name="connsiteY492" fmla="*/ 2098645 h 2663544"/>
              <a:gd name="connsiteX493" fmla="*/ 3684516 w 9120436"/>
              <a:gd name="connsiteY493" fmla="*/ 2662005 h 2663544"/>
              <a:gd name="connsiteX494" fmla="*/ 3684159 w 9120436"/>
              <a:gd name="connsiteY494" fmla="*/ 2663544 h 2663544"/>
              <a:gd name="connsiteX495" fmla="*/ 3629214 w 9120436"/>
              <a:gd name="connsiteY495" fmla="*/ 2663544 h 2663544"/>
              <a:gd name="connsiteX496" fmla="*/ 3630522 w 9120436"/>
              <a:gd name="connsiteY496" fmla="*/ 2657939 h 2663544"/>
              <a:gd name="connsiteX497" fmla="*/ 3491209 w 9120436"/>
              <a:gd name="connsiteY497" fmla="*/ 2133271 h 2663544"/>
              <a:gd name="connsiteX498" fmla="*/ 2885093 w 9120436"/>
              <a:gd name="connsiteY498" fmla="*/ 1855503 h 2663544"/>
              <a:gd name="connsiteX499" fmla="*/ 2495914 w 9120436"/>
              <a:gd name="connsiteY499" fmla="*/ 1999800 h 2663544"/>
              <a:gd name="connsiteX500" fmla="*/ 2433941 w 9120436"/>
              <a:gd name="connsiteY500" fmla="*/ 2052944 h 2663544"/>
              <a:gd name="connsiteX501" fmla="*/ 2220418 w 9120436"/>
              <a:gd name="connsiteY501" fmla="*/ 2636503 h 2663544"/>
              <a:gd name="connsiteX502" fmla="*/ 2225694 w 9120436"/>
              <a:gd name="connsiteY502" fmla="*/ 2663544 h 2663544"/>
              <a:gd name="connsiteX503" fmla="*/ 2175789 w 9120436"/>
              <a:gd name="connsiteY503" fmla="*/ 2663544 h 2663544"/>
              <a:gd name="connsiteX504" fmla="*/ 2166955 w 9120436"/>
              <a:gd name="connsiteY504" fmla="*/ 2607473 h 2663544"/>
              <a:gd name="connsiteX505" fmla="*/ 2464764 w 9120436"/>
              <a:gd name="connsiteY505" fmla="*/ 1956800 h 2663544"/>
              <a:gd name="connsiteX506" fmla="*/ 2882580 w 9120436"/>
              <a:gd name="connsiteY506" fmla="*/ 1801207 h 2663544"/>
              <a:gd name="connsiteX507" fmla="*/ 558352 w 9120436"/>
              <a:gd name="connsiteY507" fmla="*/ 1737405 h 2663544"/>
              <a:gd name="connsiteX508" fmla="*/ 704712 w 9120436"/>
              <a:gd name="connsiteY508" fmla="*/ 1737405 h 2663544"/>
              <a:gd name="connsiteX509" fmla="*/ 729946 w 9120436"/>
              <a:gd name="connsiteY509" fmla="*/ 1762608 h 2663544"/>
              <a:gd name="connsiteX510" fmla="*/ 704712 w 9120436"/>
              <a:gd name="connsiteY510" fmla="*/ 1787811 h 2663544"/>
              <a:gd name="connsiteX511" fmla="*/ 558352 w 9120436"/>
              <a:gd name="connsiteY511" fmla="*/ 1787811 h 2663544"/>
              <a:gd name="connsiteX512" fmla="*/ 533117 w 9120436"/>
              <a:gd name="connsiteY512" fmla="*/ 1762608 h 2663544"/>
              <a:gd name="connsiteX513" fmla="*/ 558352 w 9120436"/>
              <a:gd name="connsiteY513" fmla="*/ 1737405 h 2663544"/>
              <a:gd name="connsiteX514" fmla="*/ 277747 w 9120436"/>
              <a:gd name="connsiteY514" fmla="*/ 1737405 h 2663544"/>
              <a:gd name="connsiteX515" fmla="*/ 424107 w 9120436"/>
              <a:gd name="connsiteY515" fmla="*/ 1737405 h 2663544"/>
              <a:gd name="connsiteX516" fmla="*/ 449341 w 9120436"/>
              <a:gd name="connsiteY516" fmla="*/ 1762608 h 2663544"/>
              <a:gd name="connsiteX517" fmla="*/ 424107 w 9120436"/>
              <a:gd name="connsiteY517" fmla="*/ 1787811 h 2663544"/>
              <a:gd name="connsiteX518" fmla="*/ 277747 w 9120436"/>
              <a:gd name="connsiteY518" fmla="*/ 1787811 h 2663544"/>
              <a:gd name="connsiteX519" fmla="*/ 252512 w 9120436"/>
              <a:gd name="connsiteY519" fmla="*/ 1762608 h 2663544"/>
              <a:gd name="connsiteX520" fmla="*/ 277747 w 9120436"/>
              <a:gd name="connsiteY520" fmla="*/ 1737405 h 2663544"/>
              <a:gd name="connsiteX521" fmla="*/ 2923572 w 9120436"/>
              <a:gd name="connsiteY521" fmla="*/ 1693216 h 2663544"/>
              <a:gd name="connsiteX522" fmla="*/ 3799497 w 9120436"/>
              <a:gd name="connsiteY522" fmla="*/ 2567459 h 2663544"/>
              <a:gd name="connsiteX523" fmla="*/ 3788350 w 9120436"/>
              <a:gd name="connsiteY523" fmla="*/ 2663544 h 2663544"/>
              <a:gd name="connsiteX524" fmla="*/ 3742070 w 9120436"/>
              <a:gd name="connsiteY524" fmla="*/ 2663544 h 2663544"/>
              <a:gd name="connsiteX525" fmla="*/ 3747603 w 9120436"/>
              <a:gd name="connsiteY525" fmla="*/ 2519598 h 2663544"/>
              <a:gd name="connsiteX526" fmla="*/ 3579849 w 9120436"/>
              <a:gd name="connsiteY526" fmla="*/ 2067662 h 2663544"/>
              <a:gd name="connsiteX527" fmla="*/ 2922139 w 9120436"/>
              <a:gd name="connsiteY527" fmla="*/ 1743118 h 2663544"/>
              <a:gd name="connsiteX528" fmla="*/ 2422332 w 9120436"/>
              <a:gd name="connsiteY528" fmla="*/ 1911136 h 2663544"/>
              <a:gd name="connsiteX529" fmla="*/ 2098697 w 9120436"/>
              <a:gd name="connsiteY529" fmla="*/ 2614731 h 2663544"/>
              <a:gd name="connsiteX530" fmla="*/ 2106293 w 9120436"/>
              <a:gd name="connsiteY530" fmla="*/ 2663544 h 2663544"/>
              <a:gd name="connsiteX531" fmla="*/ 2057905 w 9120436"/>
              <a:gd name="connsiteY531" fmla="*/ 2663544 h 2663544"/>
              <a:gd name="connsiteX532" fmla="*/ 2048233 w 9120436"/>
              <a:gd name="connsiteY532" fmla="*/ 2568046 h 2663544"/>
              <a:gd name="connsiteX533" fmla="*/ 2923572 w 9120436"/>
              <a:gd name="connsiteY533" fmla="*/ 1693216 h 2663544"/>
              <a:gd name="connsiteX534" fmla="*/ 1411290 w 9120436"/>
              <a:gd name="connsiteY534" fmla="*/ 1622210 h 2663544"/>
              <a:gd name="connsiteX535" fmla="*/ 1435837 w 9120436"/>
              <a:gd name="connsiteY535" fmla="*/ 1623321 h 2663544"/>
              <a:gd name="connsiteX536" fmla="*/ 1458800 w 9120436"/>
              <a:gd name="connsiteY536" fmla="*/ 1650792 h 2663544"/>
              <a:gd name="connsiteX537" fmla="*/ 1431294 w 9120436"/>
              <a:gd name="connsiteY537" fmla="*/ 1673726 h 2663544"/>
              <a:gd name="connsiteX538" fmla="*/ 1329645 w 9120436"/>
              <a:gd name="connsiteY538" fmla="*/ 1757523 h 2663544"/>
              <a:gd name="connsiteX539" fmla="*/ 1413547 w 9120436"/>
              <a:gd name="connsiteY539" fmla="*/ 1859045 h 2663544"/>
              <a:gd name="connsiteX540" fmla="*/ 1435500 w 9120436"/>
              <a:gd name="connsiteY540" fmla="*/ 1858547 h 2663544"/>
              <a:gd name="connsiteX541" fmla="*/ 1497241 w 9120436"/>
              <a:gd name="connsiteY541" fmla="*/ 1822759 h 2663544"/>
              <a:gd name="connsiteX542" fmla="*/ 1511203 w 9120436"/>
              <a:gd name="connsiteY542" fmla="*/ 1735893 h 2663544"/>
              <a:gd name="connsiteX543" fmla="*/ 1526597 w 9120436"/>
              <a:gd name="connsiteY543" fmla="*/ 1703718 h 2663544"/>
              <a:gd name="connsiteX544" fmla="*/ 1558812 w 9120436"/>
              <a:gd name="connsiteY544" fmla="*/ 1719091 h 2663544"/>
              <a:gd name="connsiteX545" fmla="*/ 1470142 w 9120436"/>
              <a:gd name="connsiteY545" fmla="*/ 1901405 h 2663544"/>
              <a:gd name="connsiteX546" fmla="*/ 1422884 w 9120436"/>
              <a:gd name="connsiteY546" fmla="*/ 1909288 h 2663544"/>
              <a:gd name="connsiteX547" fmla="*/ 1422884 w 9120436"/>
              <a:gd name="connsiteY547" fmla="*/ 1908952 h 2663544"/>
              <a:gd name="connsiteX548" fmla="*/ 1273536 w 9120436"/>
              <a:gd name="connsiteY548" fmla="*/ 1771371 h 2663544"/>
              <a:gd name="connsiteX549" fmla="*/ 1411290 w 9120436"/>
              <a:gd name="connsiteY549" fmla="*/ 1622210 h 2663544"/>
              <a:gd name="connsiteX550" fmla="*/ 8779723 w 9120436"/>
              <a:gd name="connsiteY550" fmla="*/ 1620720 h 2663544"/>
              <a:gd name="connsiteX551" fmla="*/ 8795498 w 9120436"/>
              <a:gd name="connsiteY551" fmla="*/ 1631848 h 2663544"/>
              <a:gd name="connsiteX552" fmla="*/ 8787634 w 9120436"/>
              <a:gd name="connsiteY552" fmla="*/ 1666614 h 2663544"/>
              <a:gd name="connsiteX553" fmla="*/ 8784746 w 9120436"/>
              <a:gd name="connsiteY553" fmla="*/ 1668182 h 2663544"/>
              <a:gd name="connsiteX554" fmla="*/ 8607097 w 9120436"/>
              <a:gd name="connsiteY554" fmla="*/ 1763449 h 2663544"/>
              <a:gd name="connsiteX555" fmla="*/ 8595152 w 9120436"/>
              <a:gd name="connsiteY555" fmla="*/ 1767145 h 2663544"/>
              <a:gd name="connsiteX556" fmla="*/ 8569959 w 9120436"/>
              <a:gd name="connsiteY556" fmla="*/ 1741901 h 2663544"/>
              <a:gd name="connsiteX557" fmla="*/ 8583208 w 9120436"/>
              <a:gd name="connsiteY557" fmla="*/ 1719764 h 2663544"/>
              <a:gd name="connsiteX558" fmla="*/ 8760689 w 9120436"/>
              <a:gd name="connsiteY558" fmla="*/ 1623993 h 2663544"/>
              <a:gd name="connsiteX559" fmla="*/ 8779723 w 9120436"/>
              <a:gd name="connsiteY559" fmla="*/ 1620720 h 2663544"/>
              <a:gd name="connsiteX560" fmla="*/ 7676118 w 9120436"/>
              <a:gd name="connsiteY560" fmla="*/ 1529230 h 2663544"/>
              <a:gd name="connsiteX561" fmla="*/ 8260378 w 9120436"/>
              <a:gd name="connsiteY561" fmla="*/ 2112758 h 2663544"/>
              <a:gd name="connsiteX562" fmla="*/ 8128486 w 9120436"/>
              <a:gd name="connsiteY562" fmla="*/ 2435522 h 2663544"/>
              <a:gd name="connsiteX563" fmla="*/ 8022292 w 9120436"/>
              <a:gd name="connsiteY563" fmla="*/ 2629122 h 2663544"/>
              <a:gd name="connsiteX564" fmla="*/ 8010209 w 9120436"/>
              <a:gd name="connsiteY564" fmla="*/ 2663544 h 2663544"/>
              <a:gd name="connsiteX565" fmla="*/ 7957189 w 9120436"/>
              <a:gd name="connsiteY565" fmla="*/ 2663544 h 2663544"/>
              <a:gd name="connsiteX566" fmla="*/ 7975566 w 9120436"/>
              <a:gd name="connsiteY566" fmla="*/ 2610682 h 2663544"/>
              <a:gd name="connsiteX567" fmla="*/ 8085252 w 9120436"/>
              <a:gd name="connsiteY567" fmla="*/ 2409479 h 2663544"/>
              <a:gd name="connsiteX568" fmla="*/ 8209909 w 9120436"/>
              <a:gd name="connsiteY568" fmla="*/ 2112758 h 2663544"/>
              <a:gd name="connsiteX569" fmla="*/ 7676118 w 9120436"/>
              <a:gd name="connsiteY569" fmla="*/ 1579636 h 2663544"/>
              <a:gd name="connsiteX570" fmla="*/ 7142327 w 9120436"/>
              <a:gd name="connsiteY570" fmla="*/ 2112758 h 2663544"/>
              <a:gd name="connsiteX571" fmla="*/ 7266985 w 9120436"/>
              <a:gd name="connsiteY571" fmla="*/ 2409479 h 2663544"/>
              <a:gd name="connsiteX572" fmla="*/ 7376670 w 9120436"/>
              <a:gd name="connsiteY572" fmla="*/ 2610682 h 2663544"/>
              <a:gd name="connsiteX573" fmla="*/ 7395046 w 9120436"/>
              <a:gd name="connsiteY573" fmla="*/ 2663544 h 2663544"/>
              <a:gd name="connsiteX574" fmla="*/ 7341978 w 9120436"/>
              <a:gd name="connsiteY574" fmla="*/ 2663544 h 2663544"/>
              <a:gd name="connsiteX575" fmla="*/ 7329881 w 9120436"/>
              <a:gd name="connsiteY575" fmla="*/ 2629122 h 2663544"/>
              <a:gd name="connsiteX576" fmla="*/ 7223750 w 9120436"/>
              <a:gd name="connsiteY576" fmla="*/ 2435522 h 2663544"/>
              <a:gd name="connsiteX577" fmla="*/ 7091858 w 9120436"/>
              <a:gd name="connsiteY577" fmla="*/ 2112758 h 2663544"/>
              <a:gd name="connsiteX578" fmla="*/ 7676118 w 9120436"/>
              <a:gd name="connsiteY578" fmla="*/ 1529230 h 2663544"/>
              <a:gd name="connsiteX579" fmla="*/ 491230 w 9120436"/>
              <a:gd name="connsiteY579" fmla="*/ 1524190 h 2663544"/>
              <a:gd name="connsiteX580" fmla="*/ 516464 w 9120436"/>
              <a:gd name="connsiteY580" fmla="*/ 1549393 h 2663544"/>
              <a:gd name="connsiteX581" fmla="*/ 516464 w 9120436"/>
              <a:gd name="connsiteY581" fmla="*/ 1696242 h 2663544"/>
              <a:gd name="connsiteX582" fmla="*/ 491230 w 9120436"/>
              <a:gd name="connsiteY582" fmla="*/ 1720773 h 2663544"/>
              <a:gd name="connsiteX583" fmla="*/ 465994 w 9120436"/>
              <a:gd name="connsiteY583" fmla="*/ 1695570 h 2663544"/>
              <a:gd name="connsiteX584" fmla="*/ 465994 w 9120436"/>
              <a:gd name="connsiteY584" fmla="*/ 1549393 h 2663544"/>
              <a:gd name="connsiteX585" fmla="*/ 491230 w 9120436"/>
              <a:gd name="connsiteY585" fmla="*/ 1524190 h 2663544"/>
              <a:gd name="connsiteX586" fmla="*/ 8973546 w 9120436"/>
              <a:gd name="connsiteY586" fmla="*/ 1517823 h 2663544"/>
              <a:gd name="connsiteX587" fmla="*/ 8988555 w 9120436"/>
              <a:gd name="connsiteY587" fmla="*/ 1529987 h 2663544"/>
              <a:gd name="connsiteX588" fmla="*/ 8978378 w 9120436"/>
              <a:gd name="connsiteY588" fmla="*/ 1564179 h 2663544"/>
              <a:gd name="connsiteX589" fmla="*/ 8962732 w 9120436"/>
              <a:gd name="connsiteY589" fmla="*/ 1572580 h 2663544"/>
              <a:gd name="connsiteX590" fmla="*/ 8950284 w 9120436"/>
              <a:gd name="connsiteY590" fmla="*/ 1575436 h 2663544"/>
              <a:gd name="connsiteX591" fmla="*/ 8925891 w 9120436"/>
              <a:gd name="connsiteY591" fmla="*/ 1549420 h 2663544"/>
              <a:gd name="connsiteX592" fmla="*/ 8938844 w 9120436"/>
              <a:gd name="connsiteY592" fmla="*/ 1528223 h 2663544"/>
              <a:gd name="connsiteX593" fmla="*/ 8954321 w 9120436"/>
              <a:gd name="connsiteY593" fmla="*/ 1519822 h 2663544"/>
              <a:gd name="connsiteX594" fmla="*/ 8973546 w 9120436"/>
              <a:gd name="connsiteY594" fmla="*/ 1517823 h 2663544"/>
              <a:gd name="connsiteX595" fmla="*/ 1146048 w 9120436"/>
              <a:gd name="connsiteY595" fmla="*/ 1473165 h 2663544"/>
              <a:gd name="connsiteX596" fmla="*/ 1217221 w 9120436"/>
              <a:gd name="connsiteY596" fmla="*/ 1541266 h 2663544"/>
              <a:gd name="connsiteX597" fmla="*/ 1149823 w 9120436"/>
              <a:gd name="connsiteY597" fmla="*/ 1647702 h 2663544"/>
              <a:gd name="connsiteX598" fmla="*/ 1131513 w 9120436"/>
              <a:gd name="connsiteY598" fmla="*/ 1649868 h 2663544"/>
              <a:gd name="connsiteX599" fmla="*/ 1129829 w 9120436"/>
              <a:gd name="connsiteY599" fmla="*/ 1650036 h 2663544"/>
              <a:gd name="connsiteX600" fmla="*/ 1040685 w 9120436"/>
              <a:gd name="connsiteY600" fmla="*/ 1560632 h 2663544"/>
              <a:gd name="connsiteX601" fmla="*/ 1042518 w 9120436"/>
              <a:gd name="connsiteY601" fmla="*/ 1542840 h 2663544"/>
              <a:gd name="connsiteX602" fmla="*/ 1072379 w 9120436"/>
              <a:gd name="connsiteY602" fmla="*/ 1523266 h 2663544"/>
              <a:gd name="connsiteX603" fmla="*/ 1091977 w 9120436"/>
              <a:gd name="connsiteY603" fmla="*/ 1553089 h 2663544"/>
              <a:gd name="connsiteX604" fmla="*/ 1121941 w 9120436"/>
              <a:gd name="connsiteY604" fmla="*/ 1598819 h 2663544"/>
              <a:gd name="connsiteX605" fmla="*/ 1130501 w 9120436"/>
              <a:gd name="connsiteY605" fmla="*/ 1599631 h 2663544"/>
              <a:gd name="connsiteX606" fmla="*/ 1157755 w 9120436"/>
              <a:gd name="connsiteY606" fmla="*/ 1587701 h 2663544"/>
              <a:gd name="connsiteX607" fmla="*/ 1156738 w 9120436"/>
              <a:gd name="connsiteY607" fmla="*/ 1533060 h 2663544"/>
              <a:gd name="connsiteX608" fmla="*/ 1121418 w 9120436"/>
              <a:gd name="connsiteY608" fmla="*/ 1523182 h 2663544"/>
              <a:gd name="connsiteX609" fmla="*/ 1091865 w 9120436"/>
              <a:gd name="connsiteY609" fmla="*/ 1503202 h 2663544"/>
              <a:gd name="connsiteX610" fmla="*/ 1110651 w 9120436"/>
              <a:gd name="connsiteY610" fmla="*/ 1473953 h 2663544"/>
              <a:gd name="connsiteX611" fmla="*/ 1146048 w 9120436"/>
              <a:gd name="connsiteY611" fmla="*/ 1473165 h 2663544"/>
              <a:gd name="connsiteX612" fmla="*/ 6345595 w 9120436"/>
              <a:gd name="connsiteY612" fmla="*/ 1432956 h 2663544"/>
              <a:gd name="connsiteX613" fmla="*/ 6314472 w 9120436"/>
              <a:gd name="connsiteY613" fmla="*/ 1437493 h 2663544"/>
              <a:gd name="connsiteX614" fmla="*/ 6242302 w 9120436"/>
              <a:gd name="connsiteY614" fmla="*/ 1571908 h 2663544"/>
              <a:gd name="connsiteX615" fmla="*/ 6345763 w 9120436"/>
              <a:gd name="connsiteY615" fmla="*/ 1648693 h 2663544"/>
              <a:gd name="connsiteX616" fmla="*/ 6376885 w 9120436"/>
              <a:gd name="connsiteY616" fmla="*/ 1644157 h 2663544"/>
              <a:gd name="connsiteX617" fmla="*/ 6449357 w 9120436"/>
              <a:gd name="connsiteY617" fmla="*/ 1509872 h 2663544"/>
              <a:gd name="connsiteX618" fmla="*/ 6345595 w 9120436"/>
              <a:gd name="connsiteY618" fmla="*/ 1432956 h 2663544"/>
              <a:gd name="connsiteX619" fmla="*/ 6345931 w 9120436"/>
              <a:gd name="connsiteY619" fmla="*/ 1382551 h 2663544"/>
              <a:gd name="connsiteX620" fmla="*/ 6504473 w 9120436"/>
              <a:gd name="connsiteY620" fmla="*/ 1540755 h 2663544"/>
              <a:gd name="connsiteX621" fmla="*/ 6391689 w 9120436"/>
              <a:gd name="connsiteY621" fmla="*/ 1692378 h 2663544"/>
              <a:gd name="connsiteX622" fmla="*/ 6345595 w 9120436"/>
              <a:gd name="connsiteY622" fmla="*/ 1699099 h 2663544"/>
              <a:gd name="connsiteX623" fmla="*/ 6194189 w 9120436"/>
              <a:gd name="connsiteY623" fmla="*/ 1586525 h 2663544"/>
              <a:gd name="connsiteX624" fmla="*/ 6300341 w 9120436"/>
              <a:gd name="connsiteY624" fmla="*/ 1389272 h 2663544"/>
              <a:gd name="connsiteX625" fmla="*/ 6345931 w 9120436"/>
              <a:gd name="connsiteY625" fmla="*/ 1382551 h 2663544"/>
              <a:gd name="connsiteX626" fmla="*/ 1904019 w 9120436"/>
              <a:gd name="connsiteY626" fmla="*/ 1345251 h 2663544"/>
              <a:gd name="connsiteX627" fmla="*/ 1865158 w 9120436"/>
              <a:gd name="connsiteY627" fmla="*/ 1386079 h 2663544"/>
              <a:gd name="connsiteX628" fmla="*/ 1906038 w 9120436"/>
              <a:gd name="connsiteY628" fmla="*/ 1424892 h 2663544"/>
              <a:gd name="connsiteX629" fmla="*/ 1908225 w 9120436"/>
              <a:gd name="connsiteY629" fmla="*/ 1424892 h 2663544"/>
              <a:gd name="connsiteX630" fmla="*/ 1947087 w 9120436"/>
              <a:gd name="connsiteY630" fmla="*/ 1384063 h 2663544"/>
              <a:gd name="connsiteX631" fmla="*/ 1906206 w 9120436"/>
              <a:gd name="connsiteY631" fmla="*/ 1345251 h 2663544"/>
              <a:gd name="connsiteX632" fmla="*/ 6345594 w 9120436"/>
              <a:gd name="connsiteY632" fmla="*/ 1296861 h 2663544"/>
              <a:gd name="connsiteX633" fmla="*/ 6102132 w 9120436"/>
              <a:gd name="connsiteY633" fmla="*/ 1540621 h 2663544"/>
              <a:gd name="connsiteX634" fmla="*/ 6112597 w 9120436"/>
              <a:gd name="connsiteY634" fmla="*/ 1610887 h 2663544"/>
              <a:gd name="connsiteX635" fmla="*/ 6345930 w 9120436"/>
              <a:gd name="connsiteY635" fmla="*/ 1784114 h 2663544"/>
              <a:gd name="connsiteX636" fmla="*/ 6345930 w 9120436"/>
              <a:gd name="connsiteY636" fmla="*/ 1784115 h 2663544"/>
              <a:gd name="connsiteX637" fmla="*/ 6589350 w 9120436"/>
              <a:gd name="connsiteY637" fmla="*/ 1539977 h 2663544"/>
              <a:gd name="connsiteX638" fmla="*/ 6579096 w 9120436"/>
              <a:gd name="connsiteY638" fmla="*/ 1470592 h 2663544"/>
              <a:gd name="connsiteX639" fmla="*/ 6345426 w 9120436"/>
              <a:gd name="connsiteY639" fmla="*/ 1297533 h 2663544"/>
              <a:gd name="connsiteX640" fmla="*/ 1910917 w 9120436"/>
              <a:gd name="connsiteY640" fmla="*/ 1292890 h 2663544"/>
              <a:gd name="connsiteX641" fmla="*/ 1999880 w 9120436"/>
              <a:gd name="connsiteY641" fmla="*/ 1386446 h 2663544"/>
              <a:gd name="connsiteX642" fmla="*/ 1910917 w 9120436"/>
              <a:gd name="connsiteY642" fmla="*/ 1475297 h 2663544"/>
              <a:gd name="connsiteX643" fmla="*/ 1906206 w 9120436"/>
              <a:gd name="connsiteY643" fmla="*/ 1475297 h 2663544"/>
              <a:gd name="connsiteX644" fmla="*/ 1817243 w 9120436"/>
              <a:gd name="connsiteY644" fmla="*/ 1381741 h 2663544"/>
              <a:gd name="connsiteX645" fmla="*/ 1910917 w 9120436"/>
              <a:gd name="connsiteY645" fmla="*/ 1292890 h 2663544"/>
              <a:gd name="connsiteX646" fmla="*/ 4879479 w 9120436"/>
              <a:gd name="connsiteY646" fmla="*/ 1277371 h 2663544"/>
              <a:gd name="connsiteX647" fmla="*/ 4831596 w 9120436"/>
              <a:gd name="connsiteY647" fmla="*/ 1281195 h 2663544"/>
              <a:gd name="connsiteX648" fmla="*/ 4701156 w 9120436"/>
              <a:gd name="connsiteY648" fmla="*/ 1337689 h 2663544"/>
              <a:gd name="connsiteX649" fmla="*/ 4645178 w 9120436"/>
              <a:gd name="connsiteY649" fmla="*/ 1750218 h 2663544"/>
              <a:gd name="connsiteX650" fmla="*/ 4880320 w 9120436"/>
              <a:gd name="connsiteY650" fmla="*/ 1866275 h 2663544"/>
              <a:gd name="connsiteX651" fmla="*/ 5058812 w 9120436"/>
              <a:gd name="connsiteY651" fmla="*/ 1805957 h 2663544"/>
              <a:gd name="connsiteX652" fmla="*/ 5114123 w 9120436"/>
              <a:gd name="connsiteY652" fmla="*/ 1393099 h 2663544"/>
              <a:gd name="connsiteX653" fmla="*/ 4947102 w 9120436"/>
              <a:gd name="connsiteY653" fmla="*/ 1285145 h 2663544"/>
              <a:gd name="connsiteX654" fmla="*/ 2892699 w 9120436"/>
              <a:gd name="connsiteY654" fmla="*/ 1275019 h 2663544"/>
              <a:gd name="connsiteX655" fmla="*/ 2908178 w 9120436"/>
              <a:gd name="connsiteY655" fmla="*/ 1275019 h 2663544"/>
              <a:gd name="connsiteX656" fmla="*/ 2991450 w 9120436"/>
              <a:gd name="connsiteY656" fmla="*/ 1276364 h 2663544"/>
              <a:gd name="connsiteX657" fmla="*/ 3006927 w 9120436"/>
              <a:gd name="connsiteY657" fmla="*/ 1276364 h 2663544"/>
              <a:gd name="connsiteX658" fmla="*/ 3030648 w 9120436"/>
              <a:gd name="connsiteY658" fmla="*/ 1298038 h 2663544"/>
              <a:gd name="connsiteX659" fmla="*/ 3054705 w 9120436"/>
              <a:gd name="connsiteY659" fmla="*/ 1473785 h 2663544"/>
              <a:gd name="connsiteX660" fmla="*/ 3180708 w 9120436"/>
              <a:gd name="connsiteY660" fmla="*/ 1495796 h 2663544"/>
              <a:gd name="connsiteX661" fmla="*/ 3263645 w 9120436"/>
              <a:gd name="connsiteY661" fmla="*/ 1338866 h 2663544"/>
              <a:gd name="connsiteX662" fmla="*/ 3293422 w 9120436"/>
              <a:gd name="connsiteY662" fmla="*/ 1326433 h 2663544"/>
              <a:gd name="connsiteX663" fmla="*/ 3308058 w 9120436"/>
              <a:gd name="connsiteY663" fmla="*/ 1330970 h 2663544"/>
              <a:gd name="connsiteX664" fmla="*/ 3386790 w 9120436"/>
              <a:gd name="connsiteY664" fmla="*/ 1358021 h 2663544"/>
              <a:gd name="connsiteX665" fmla="*/ 3401257 w 9120436"/>
              <a:gd name="connsiteY665" fmla="*/ 1363565 h 2663544"/>
              <a:gd name="connsiteX666" fmla="*/ 3417070 w 9120436"/>
              <a:gd name="connsiteY666" fmla="*/ 1391624 h 2663544"/>
              <a:gd name="connsiteX667" fmla="*/ 3385611 w 9120436"/>
              <a:gd name="connsiteY667" fmla="*/ 1566027 h 2663544"/>
              <a:gd name="connsiteX668" fmla="*/ 3498661 w 9120436"/>
              <a:gd name="connsiteY668" fmla="*/ 1626178 h 2663544"/>
              <a:gd name="connsiteX669" fmla="*/ 3625843 w 9120436"/>
              <a:gd name="connsiteY669" fmla="*/ 1502516 h 2663544"/>
              <a:gd name="connsiteX670" fmla="*/ 3657974 w 9120436"/>
              <a:gd name="connsiteY670" fmla="*/ 1499996 h 2663544"/>
              <a:gd name="connsiteX671" fmla="*/ 3670760 w 9120436"/>
              <a:gd name="connsiteY671" fmla="*/ 1509069 h 2663544"/>
              <a:gd name="connsiteX672" fmla="*/ 3737042 w 9120436"/>
              <a:gd name="connsiteY672" fmla="*/ 1559475 h 2663544"/>
              <a:gd name="connsiteX673" fmla="*/ 3749154 w 9120436"/>
              <a:gd name="connsiteY673" fmla="*/ 1569220 h 2663544"/>
              <a:gd name="connsiteX674" fmla="*/ 3755547 w 9120436"/>
              <a:gd name="connsiteY674" fmla="*/ 1600807 h 2663544"/>
              <a:gd name="connsiteX675" fmla="*/ 3671433 w 9120436"/>
              <a:gd name="connsiteY675" fmla="*/ 1756896 h 2663544"/>
              <a:gd name="connsiteX676" fmla="*/ 3717358 w 9120436"/>
              <a:gd name="connsiteY676" fmla="*/ 1801421 h 2663544"/>
              <a:gd name="connsiteX677" fmla="*/ 3760257 w 9120436"/>
              <a:gd name="connsiteY677" fmla="*/ 1848802 h 2663544"/>
              <a:gd name="connsiteX678" fmla="*/ 3919402 w 9120436"/>
              <a:gd name="connsiteY678" fmla="*/ 1770506 h 2663544"/>
              <a:gd name="connsiteX679" fmla="*/ 3950861 w 9120436"/>
              <a:gd name="connsiteY679" fmla="*/ 1778066 h 2663544"/>
              <a:gd name="connsiteX680" fmla="*/ 3960114 w 9120436"/>
              <a:gd name="connsiteY680" fmla="*/ 1790332 h 2663544"/>
              <a:gd name="connsiteX681" fmla="*/ 4008059 w 9120436"/>
              <a:gd name="connsiteY681" fmla="*/ 1857539 h 2663544"/>
              <a:gd name="connsiteX682" fmla="*/ 4016470 w 9120436"/>
              <a:gd name="connsiteY682" fmla="*/ 1870477 h 2663544"/>
              <a:gd name="connsiteX683" fmla="*/ 4012937 w 9120436"/>
              <a:gd name="connsiteY683" fmla="*/ 1902400 h 2663544"/>
              <a:gd name="connsiteX684" fmla="*/ 3884747 w 9120436"/>
              <a:gd name="connsiteY684" fmla="*/ 2025222 h 2663544"/>
              <a:gd name="connsiteX685" fmla="*/ 3940935 w 9120436"/>
              <a:gd name="connsiteY685" fmla="*/ 2139978 h 2663544"/>
              <a:gd name="connsiteX686" fmla="*/ 4117402 w 9120436"/>
              <a:gd name="connsiteY686" fmla="*/ 2116288 h 2663544"/>
              <a:gd name="connsiteX687" fmla="*/ 4144991 w 9120436"/>
              <a:gd name="connsiteY687" fmla="*/ 2133090 h 2663544"/>
              <a:gd name="connsiteX688" fmla="*/ 4149870 w 9120436"/>
              <a:gd name="connsiteY688" fmla="*/ 2147707 h 2663544"/>
              <a:gd name="connsiteX689" fmla="*/ 4174263 w 9120436"/>
              <a:gd name="connsiteY689" fmla="*/ 2227180 h 2663544"/>
              <a:gd name="connsiteX690" fmla="*/ 4178300 w 9120436"/>
              <a:gd name="connsiteY690" fmla="*/ 2242134 h 2663544"/>
              <a:gd name="connsiteX691" fmla="*/ 4164842 w 9120436"/>
              <a:gd name="connsiteY691" fmla="*/ 2271369 h 2663544"/>
              <a:gd name="connsiteX692" fmla="*/ 4005031 w 9120436"/>
              <a:gd name="connsiteY692" fmla="*/ 2348489 h 2663544"/>
              <a:gd name="connsiteX693" fmla="*/ 4021854 w 9120436"/>
              <a:gd name="connsiteY693" fmla="*/ 2475175 h 2663544"/>
              <a:gd name="connsiteX694" fmla="*/ 4196806 w 9120436"/>
              <a:gd name="connsiteY694" fmla="*/ 2505251 h 2663544"/>
              <a:gd name="connsiteX695" fmla="*/ 4217666 w 9120436"/>
              <a:gd name="connsiteY695" fmla="*/ 2529614 h 2663544"/>
              <a:gd name="connsiteX696" fmla="*/ 4217666 w 9120436"/>
              <a:gd name="connsiteY696" fmla="*/ 2545240 h 2663544"/>
              <a:gd name="connsiteX697" fmla="*/ 4216152 w 9120436"/>
              <a:gd name="connsiteY697" fmla="*/ 2628241 h 2663544"/>
              <a:gd name="connsiteX698" fmla="*/ 4215311 w 9120436"/>
              <a:gd name="connsiteY698" fmla="*/ 2643699 h 2663544"/>
              <a:gd name="connsiteX699" fmla="*/ 4208779 w 9120436"/>
              <a:gd name="connsiteY699" fmla="*/ 2659546 h 2663544"/>
              <a:gd name="connsiteX700" fmla="*/ 4201209 w 9120436"/>
              <a:gd name="connsiteY700" fmla="*/ 2663544 h 2663544"/>
              <a:gd name="connsiteX701" fmla="*/ 3972046 w 9120436"/>
              <a:gd name="connsiteY701" fmla="*/ 2663544 h 2663544"/>
              <a:gd name="connsiteX702" fmla="*/ 3977842 w 9120436"/>
              <a:gd name="connsiteY702" fmla="*/ 2651216 h 2663544"/>
              <a:gd name="connsiteX703" fmla="*/ 3992918 w 9120436"/>
              <a:gd name="connsiteY703" fmla="*/ 2643867 h 2663544"/>
              <a:gd name="connsiteX704" fmla="*/ 4167029 w 9120436"/>
              <a:gd name="connsiteY704" fmla="*/ 2620344 h 2663544"/>
              <a:gd name="connsiteX705" fmla="*/ 4168207 w 9120436"/>
              <a:gd name="connsiteY705" fmla="*/ 2551288 h 2663544"/>
              <a:gd name="connsiteX706" fmla="*/ 3994432 w 9120436"/>
              <a:gd name="connsiteY706" fmla="*/ 2521381 h 2663544"/>
              <a:gd name="connsiteX707" fmla="*/ 3973573 w 9120436"/>
              <a:gd name="connsiteY707" fmla="*/ 2498193 h 2663544"/>
              <a:gd name="connsiteX708" fmla="*/ 3951534 w 9120436"/>
              <a:gd name="connsiteY708" fmla="*/ 2339752 h 2663544"/>
              <a:gd name="connsiteX709" fmla="*/ 3965329 w 9120436"/>
              <a:gd name="connsiteY709" fmla="*/ 2311693 h 2663544"/>
              <a:gd name="connsiteX710" fmla="*/ 4124131 w 9120436"/>
              <a:gd name="connsiteY710" fmla="*/ 2235077 h 2663544"/>
              <a:gd name="connsiteX711" fmla="*/ 4103943 w 9120436"/>
              <a:gd name="connsiteY711" fmla="*/ 2169045 h 2663544"/>
              <a:gd name="connsiteX712" fmla="*/ 3929496 w 9120436"/>
              <a:gd name="connsiteY712" fmla="*/ 2194248 h 2663544"/>
              <a:gd name="connsiteX713" fmla="*/ 3902411 w 9120436"/>
              <a:gd name="connsiteY713" fmla="*/ 2178623 h 2663544"/>
              <a:gd name="connsiteX714" fmla="*/ 3832091 w 9120436"/>
              <a:gd name="connsiteY714" fmla="*/ 2034967 h 2663544"/>
              <a:gd name="connsiteX715" fmla="*/ 3836297 w 9120436"/>
              <a:gd name="connsiteY715" fmla="*/ 2003883 h 2663544"/>
              <a:gd name="connsiteX716" fmla="*/ 3963646 w 9120436"/>
              <a:gd name="connsiteY716" fmla="*/ 1882070 h 2663544"/>
              <a:gd name="connsiteX717" fmla="*/ 3923776 w 9120436"/>
              <a:gd name="connsiteY717" fmla="*/ 1825616 h 2663544"/>
              <a:gd name="connsiteX718" fmla="*/ 3765641 w 9120436"/>
              <a:gd name="connsiteY718" fmla="*/ 1903408 h 2663544"/>
              <a:gd name="connsiteX719" fmla="*/ 3735191 w 9120436"/>
              <a:gd name="connsiteY719" fmla="*/ 1896856 h 2663544"/>
              <a:gd name="connsiteX720" fmla="*/ 3681863 w 9120436"/>
              <a:gd name="connsiteY720" fmla="*/ 1837041 h 2663544"/>
              <a:gd name="connsiteX721" fmla="*/ 3623993 w 9120436"/>
              <a:gd name="connsiteY721" fmla="*/ 1781931 h 2663544"/>
              <a:gd name="connsiteX722" fmla="*/ 3618440 w 9120436"/>
              <a:gd name="connsiteY722" fmla="*/ 1751016 h 2663544"/>
              <a:gd name="connsiteX723" fmla="*/ 3702554 w 9120436"/>
              <a:gd name="connsiteY723" fmla="*/ 1595935 h 2663544"/>
              <a:gd name="connsiteX724" fmla="*/ 3647376 w 9120436"/>
              <a:gd name="connsiteY724" fmla="*/ 1554266 h 2663544"/>
              <a:gd name="connsiteX725" fmla="*/ 3521036 w 9120436"/>
              <a:gd name="connsiteY725" fmla="*/ 1677087 h 2663544"/>
              <a:gd name="connsiteX726" fmla="*/ 3489913 w 9120436"/>
              <a:gd name="connsiteY726" fmla="*/ 1680280 h 2663544"/>
              <a:gd name="connsiteX727" fmla="*/ 3348601 w 9120436"/>
              <a:gd name="connsiteY727" fmla="*/ 1605008 h 2663544"/>
              <a:gd name="connsiteX728" fmla="*/ 3333797 w 9120436"/>
              <a:gd name="connsiteY728" fmla="*/ 1577453 h 2663544"/>
              <a:gd name="connsiteX729" fmla="*/ 3365086 w 9120436"/>
              <a:gd name="connsiteY729" fmla="*/ 1404226 h 2663544"/>
              <a:gd name="connsiteX730" fmla="*/ 3299815 w 9120436"/>
              <a:gd name="connsiteY730" fmla="*/ 1381711 h 2663544"/>
              <a:gd name="connsiteX731" fmla="*/ 3217550 w 9120436"/>
              <a:gd name="connsiteY731" fmla="*/ 1537632 h 2663544"/>
              <a:gd name="connsiteX732" fmla="*/ 3188952 w 9120436"/>
              <a:gd name="connsiteY732" fmla="*/ 1550234 h 2663544"/>
              <a:gd name="connsiteX733" fmla="*/ 3031321 w 9120436"/>
              <a:gd name="connsiteY733" fmla="*/ 1522847 h 2663544"/>
              <a:gd name="connsiteX734" fmla="*/ 3008779 w 9120436"/>
              <a:gd name="connsiteY734" fmla="*/ 1501172 h 2663544"/>
              <a:gd name="connsiteX735" fmla="*/ 2983543 w 9120436"/>
              <a:gd name="connsiteY735" fmla="*/ 1326601 h 2663544"/>
              <a:gd name="connsiteX736" fmla="*/ 2914401 w 9120436"/>
              <a:gd name="connsiteY736" fmla="*/ 1325425 h 2663544"/>
              <a:gd name="connsiteX737" fmla="*/ 2884457 w 9120436"/>
              <a:gd name="connsiteY737" fmla="*/ 1498988 h 2663544"/>
              <a:gd name="connsiteX738" fmla="*/ 2861073 w 9120436"/>
              <a:gd name="connsiteY738" fmla="*/ 1519822 h 2663544"/>
              <a:gd name="connsiteX739" fmla="*/ 2702602 w 9120436"/>
              <a:gd name="connsiteY739" fmla="*/ 1541833 h 2663544"/>
              <a:gd name="connsiteX740" fmla="*/ 2674508 w 9120436"/>
              <a:gd name="connsiteY740" fmla="*/ 1528223 h 2663544"/>
              <a:gd name="connsiteX741" fmla="*/ 2597795 w 9120436"/>
              <a:gd name="connsiteY741" fmla="*/ 1369614 h 2663544"/>
              <a:gd name="connsiteX742" fmla="*/ 2531682 w 9120436"/>
              <a:gd name="connsiteY742" fmla="*/ 1389608 h 2663544"/>
              <a:gd name="connsiteX743" fmla="*/ 2556916 w 9120436"/>
              <a:gd name="connsiteY743" fmla="*/ 1563843 h 2663544"/>
              <a:gd name="connsiteX744" fmla="*/ 2541270 w 9120436"/>
              <a:gd name="connsiteY744" fmla="*/ 1590894 h 2663544"/>
              <a:gd name="connsiteX745" fmla="*/ 2397266 w 9120436"/>
              <a:gd name="connsiteY745" fmla="*/ 1661294 h 2663544"/>
              <a:gd name="connsiteX746" fmla="*/ 2366312 w 9120436"/>
              <a:gd name="connsiteY746" fmla="*/ 1656925 h 2663544"/>
              <a:gd name="connsiteX747" fmla="*/ 2244346 w 9120436"/>
              <a:gd name="connsiteY747" fmla="*/ 1529735 h 2663544"/>
              <a:gd name="connsiteX748" fmla="*/ 2187822 w 9120436"/>
              <a:gd name="connsiteY748" fmla="*/ 1569556 h 2663544"/>
              <a:gd name="connsiteX749" fmla="*/ 2265711 w 9120436"/>
              <a:gd name="connsiteY749" fmla="*/ 1727493 h 2663544"/>
              <a:gd name="connsiteX750" fmla="*/ 2259150 w 9120436"/>
              <a:gd name="connsiteY750" fmla="*/ 1758072 h 2663544"/>
              <a:gd name="connsiteX751" fmla="*/ 2199261 w 9120436"/>
              <a:gd name="connsiteY751" fmla="*/ 1811166 h 2663544"/>
              <a:gd name="connsiteX752" fmla="*/ 2143914 w 9120436"/>
              <a:gd name="connsiteY752" fmla="*/ 1869133 h 2663544"/>
              <a:gd name="connsiteX753" fmla="*/ 2113128 w 9120436"/>
              <a:gd name="connsiteY753" fmla="*/ 1874509 h 2663544"/>
              <a:gd name="connsiteX754" fmla="*/ 1957853 w 9120436"/>
              <a:gd name="connsiteY754" fmla="*/ 1790500 h 2663544"/>
              <a:gd name="connsiteX755" fmla="*/ 1916130 w 9120436"/>
              <a:gd name="connsiteY755" fmla="*/ 1845442 h 2663544"/>
              <a:gd name="connsiteX756" fmla="*/ 2039108 w 9120436"/>
              <a:gd name="connsiteY756" fmla="*/ 1971624 h 2663544"/>
              <a:gd name="connsiteX757" fmla="*/ 2042303 w 9120436"/>
              <a:gd name="connsiteY757" fmla="*/ 2002707 h 2663544"/>
              <a:gd name="connsiteX758" fmla="*/ 1966937 w 9120436"/>
              <a:gd name="connsiteY758" fmla="*/ 2144011 h 2663544"/>
              <a:gd name="connsiteX759" fmla="*/ 1939348 w 9120436"/>
              <a:gd name="connsiteY759" fmla="*/ 2158628 h 2663544"/>
              <a:gd name="connsiteX760" fmla="*/ 1765903 w 9120436"/>
              <a:gd name="connsiteY760" fmla="*/ 2127377 h 2663544"/>
              <a:gd name="connsiteX761" fmla="*/ 1743360 w 9120436"/>
              <a:gd name="connsiteY761" fmla="*/ 2192568 h 2663544"/>
              <a:gd name="connsiteX762" fmla="*/ 1899477 w 9120436"/>
              <a:gd name="connsiteY762" fmla="*/ 2274729 h 2663544"/>
              <a:gd name="connsiteX763" fmla="*/ 1912094 w 9120436"/>
              <a:gd name="connsiteY763" fmla="*/ 2303292 h 2663544"/>
              <a:gd name="connsiteX764" fmla="*/ 1884503 w 9120436"/>
              <a:gd name="connsiteY764" fmla="*/ 2460893 h 2663544"/>
              <a:gd name="connsiteX765" fmla="*/ 1862803 w 9120436"/>
              <a:gd name="connsiteY765" fmla="*/ 2483408 h 2663544"/>
              <a:gd name="connsiteX766" fmla="*/ 1688181 w 9120436"/>
              <a:gd name="connsiteY766" fmla="*/ 2507603 h 2663544"/>
              <a:gd name="connsiteX767" fmla="*/ 1687003 w 9120436"/>
              <a:gd name="connsiteY767" fmla="*/ 2576659 h 2663544"/>
              <a:gd name="connsiteX768" fmla="*/ 1860784 w 9120436"/>
              <a:gd name="connsiteY768" fmla="*/ 2606566 h 2663544"/>
              <a:gd name="connsiteX769" fmla="*/ 1881643 w 9120436"/>
              <a:gd name="connsiteY769" fmla="*/ 2629921 h 2663544"/>
              <a:gd name="connsiteX770" fmla="*/ 1886320 w 9120436"/>
              <a:gd name="connsiteY770" fmla="*/ 2663544 h 2663544"/>
              <a:gd name="connsiteX771" fmla="*/ 1835612 w 9120436"/>
              <a:gd name="connsiteY771" fmla="*/ 2663544 h 2663544"/>
              <a:gd name="connsiteX772" fmla="*/ 1834204 w 9120436"/>
              <a:gd name="connsiteY772" fmla="*/ 2652940 h 2663544"/>
              <a:gd name="connsiteX773" fmla="*/ 1659246 w 9120436"/>
              <a:gd name="connsiteY773" fmla="*/ 2622864 h 2663544"/>
              <a:gd name="connsiteX774" fmla="*/ 1638385 w 9120436"/>
              <a:gd name="connsiteY774" fmla="*/ 2598333 h 2663544"/>
              <a:gd name="connsiteX775" fmla="*/ 1638385 w 9120436"/>
              <a:gd name="connsiteY775" fmla="*/ 2582876 h 2663544"/>
              <a:gd name="connsiteX776" fmla="*/ 1639899 w 9120436"/>
              <a:gd name="connsiteY776" fmla="*/ 2498867 h 2663544"/>
              <a:gd name="connsiteX777" fmla="*/ 1639899 w 9120436"/>
              <a:gd name="connsiteY777" fmla="*/ 2483408 h 2663544"/>
              <a:gd name="connsiteX778" fmla="*/ 1661601 w 9120436"/>
              <a:gd name="connsiteY778" fmla="*/ 2459717 h 2663544"/>
              <a:gd name="connsiteX779" fmla="*/ 1837400 w 9120436"/>
              <a:gd name="connsiteY779" fmla="*/ 2435691 h 2663544"/>
              <a:gd name="connsiteX780" fmla="*/ 1859438 w 9120436"/>
              <a:gd name="connsiteY780" fmla="*/ 2309845 h 2663544"/>
              <a:gd name="connsiteX781" fmla="*/ 1702312 w 9120436"/>
              <a:gd name="connsiteY781" fmla="*/ 2227180 h 2663544"/>
              <a:gd name="connsiteX782" fmla="*/ 1690031 w 9120436"/>
              <a:gd name="connsiteY782" fmla="*/ 2197441 h 2663544"/>
              <a:gd name="connsiteX783" fmla="*/ 1694574 w 9120436"/>
              <a:gd name="connsiteY783" fmla="*/ 2182655 h 2663544"/>
              <a:gd name="connsiteX784" fmla="*/ 1721657 w 9120436"/>
              <a:gd name="connsiteY784" fmla="*/ 2104022 h 2663544"/>
              <a:gd name="connsiteX785" fmla="*/ 1727209 w 9120436"/>
              <a:gd name="connsiteY785" fmla="*/ 2089573 h 2663544"/>
              <a:gd name="connsiteX786" fmla="*/ 1755135 w 9120436"/>
              <a:gd name="connsiteY786" fmla="*/ 2073779 h 2663544"/>
              <a:gd name="connsiteX787" fmla="*/ 1929758 w 9120436"/>
              <a:gd name="connsiteY787" fmla="*/ 2105198 h 2663544"/>
              <a:gd name="connsiteX788" fmla="*/ 1990153 w 9120436"/>
              <a:gd name="connsiteY788" fmla="*/ 1992290 h 2663544"/>
              <a:gd name="connsiteX789" fmla="*/ 1866334 w 9120436"/>
              <a:gd name="connsiteY789" fmla="*/ 1865268 h 2663544"/>
              <a:gd name="connsiteX790" fmla="*/ 1863812 w 9120436"/>
              <a:gd name="connsiteY790" fmla="*/ 1833177 h 2663544"/>
              <a:gd name="connsiteX791" fmla="*/ 1872728 w 9120436"/>
              <a:gd name="connsiteY791" fmla="*/ 1820575 h 2663544"/>
              <a:gd name="connsiteX792" fmla="*/ 1923197 w 9120436"/>
              <a:gd name="connsiteY792" fmla="*/ 1753368 h 2663544"/>
              <a:gd name="connsiteX793" fmla="*/ 1932954 w 9120436"/>
              <a:gd name="connsiteY793" fmla="*/ 1741439 h 2663544"/>
              <a:gd name="connsiteX794" fmla="*/ 1964414 w 9120436"/>
              <a:gd name="connsiteY794" fmla="*/ 1735054 h 2663544"/>
              <a:gd name="connsiteX795" fmla="*/ 2120699 w 9120436"/>
              <a:gd name="connsiteY795" fmla="*/ 1819063 h 2663544"/>
              <a:gd name="connsiteX796" fmla="*/ 2165447 w 9120436"/>
              <a:gd name="connsiteY796" fmla="*/ 1773362 h 2663544"/>
              <a:gd name="connsiteX797" fmla="*/ 2212887 w 9120436"/>
              <a:gd name="connsiteY797" fmla="*/ 1730349 h 2663544"/>
              <a:gd name="connsiteX798" fmla="*/ 2134492 w 9120436"/>
              <a:gd name="connsiteY798" fmla="*/ 1571404 h 2663544"/>
              <a:gd name="connsiteX799" fmla="*/ 2141895 w 9120436"/>
              <a:gd name="connsiteY799" fmla="*/ 1540152 h 2663544"/>
              <a:gd name="connsiteX800" fmla="*/ 2154345 w 9120436"/>
              <a:gd name="connsiteY800" fmla="*/ 1530743 h 2663544"/>
              <a:gd name="connsiteX801" fmla="*/ 2221636 w 9120436"/>
              <a:gd name="connsiteY801" fmla="*/ 1483026 h 2663544"/>
              <a:gd name="connsiteX802" fmla="*/ 2234589 w 9120436"/>
              <a:gd name="connsiteY802" fmla="*/ 1474457 h 2663544"/>
              <a:gd name="connsiteX803" fmla="*/ 2266552 w 9120436"/>
              <a:gd name="connsiteY803" fmla="*/ 1478154 h 2663544"/>
              <a:gd name="connsiteX804" fmla="*/ 2389359 w 9120436"/>
              <a:gd name="connsiteY804" fmla="*/ 1606184 h 2663544"/>
              <a:gd name="connsiteX805" fmla="*/ 2504428 w 9120436"/>
              <a:gd name="connsiteY805" fmla="*/ 1549898 h 2663544"/>
              <a:gd name="connsiteX806" fmla="*/ 2478857 w 9120436"/>
              <a:gd name="connsiteY806" fmla="*/ 1375830 h 2663544"/>
              <a:gd name="connsiteX807" fmla="*/ 2495680 w 9120436"/>
              <a:gd name="connsiteY807" fmla="*/ 1348443 h 2663544"/>
              <a:gd name="connsiteX808" fmla="*/ 2510316 w 9120436"/>
              <a:gd name="connsiteY808" fmla="*/ 1343403 h 2663544"/>
              <a:gd name="connsiteX809" fmla="*/ 2589889 w 9120436"/>
              <a:gd name="connsiteY809" fmla="*/ 1319040 h 2663544"/>
              <a:gd name="connsiteX810" fmla="*/ 2604692 w 9120436"/>
              <a:gd name="connsiteY810" fmla="*/ 1315008 h 2663544"/>
              <a:gd name="connsiteX811" fmla="*/ 2634132 w 9120436"/>
              <a:gd name="connsiteY811" fmla="*/ 1328449 h 2663544"/>
              <a:gd name="connsiteX812" fmla="*/ 2711349 w 9120436"/>
              <a:gd name="connsiteY812" fmla="*/ 1488235 h 2663544"/>
              <a:gd name="connsiteX813" fmla="*/ 2838026 w 9120436"/>
              <a:gd name="connsiteY813" fmla="*/ 1470593 h 2663544"/>
              <a:gd name="connsiteX814" fmla="*/ 2868308 w 9120436"/>
              <a:gd name="connsiteY814" fmla="*/ 1295854 h 2663544"/>
              <a:gd name="connsiteX815" fmla="*/ 2892699 w 9120436"/>
              <a:gd name="connsiteY815" fmla="*/ 1275019 h 2663544"/>
              <a:gd name="connsiteX816" fmla="*/ 8514025 w 9120436"/>
              <a:gd name="connsiteY816" fmla="*/ 1248781 h 2663544"/>
              <a:gd name="connsiteX817" fmla="*/ 8532215 w 9120436"/>
              <a:gd name="connsiteY817" fmla="*/ 1255266 h 2663544"/>
              <a:gd name="connsiteX818" fmla="*/ 8533992 w 9120436"/>
              <a:gd name="connsiteY818" fmla="*/ 1290863 h 2663544"/>
              <a:gd name="connsiteX819" fmla="*/ 8533078 w 9120436"/>
              <a:gd name="connsiteY819" fmla="*/ 1291821 h 2663544"/>
              <a:gd name="connsiteX820" fmla="*/ 8394119 w 9120436"/>
              <a:gd name="connsiteY820" fmla="*/ 1437998 h 2663544"/>
              <a:gd name="connsiteX821" fmla="*/ 8375277 w 9120436"/>
              <a:gd name="connsiteY821" fmla="*/ 1445894 h 2663544"/>
              <a:gd name="connsiteX822" fmla="*/ 8358455 w 9120436"/>
              <a:gd name="connsiteY822" fmla="*/ 1439006 h 2663544"/>
              <a:gd name="connsiteX823" fmla="*/ 8357221 w 9120436"/>
              <a:gd name="connsiteY823" fmla="*/ 1403623 h 2663544"/>
              <a:gd name="connsiteX824" fmla="*/ 8357445 w 9120436"/>
              <a:gd name="connsiteY824" fmla="*/ 1403386 h 2663544"/>
              <a:gd name="connsiteX825" fmla="*/ 8496571 w 9120436"/>
              <a:gd name="connsiteY825" fmla="*/ 1257041 h 2663544"/>
              <a:gd name="connsiteX826" fmla="*/ 8514025 w 9120436"/>
              <a:gd name="connsiteY826" fmla="*/ 1248781 h 2663544"/>
              <a:gd name="connsiteX827" fmla="*/ 6369772 w 9120436"/>
              <a:gd name="connsiteY827" fmla="*/ 1247900 h 2663544"/>
              <a:gd name="connsiteX828" fmla="*/ 6626910 w 9120436"/>
              <a:gd name="connsiteY828" fmla="*/ 1456107 h 2663544"/>
              <a:gd name="connsiteX829" fmla="*/ 6429949 w 9120436"/>
              <a:gd name="connsiteY829" fmla="*/ 1821919 h 2663544"/>
              <a:gd name="connsiteX830" fmla="*/ 6345595 w 9120436"/>
              <a:gd name="connsiteY830" fmla="*/ 1834352 h 2663544"/>
              <a:gd name="connsiteX831" fmla="*/ 6345594 w 9120436"/>
              <a:gd name="connsiteY831" fmla="*/ 1834520 h 2663544"/>
              <a:gd name="connsiteX832" fmla="*/ 6063979 w 9120436"/>
              <a:gd name="connsiteY832" fmla="*/ 1625505 h 2663544"/>
              <a:gd name="connsiteX833" fmla="*/ 6260639 w 9120436"/>
              <a:gd name="connsiteY833" fmla="*/ 1259393 h 2663544"/>
              <a:gd name="connsiteX834" fmla="*/ 6319114 w 9120436"/>
              <a:gd name="connsiteY834" fmla="*/ 1248067 h 2663544"/>
              <a:gd name="connsiteX835" fmla="*/ 6369772 w 9120436"/>
              <a:gd name="connsiteY835" fmla="*/ 1247900 h 2663544"/>
              <a:gd name="connsiteX836" fmla="*/ 4880018 w 9120436"/>
              <a:gd name="connsiteY836" fmla="*/ 1227133 h 2663544"/>
              <a:gd name="connsiteX837" fmla="*/ 5225376 w 9120436"/>
              <a:gd name="connsiteY837" fmla="*/ 1571756 h 2663544"/>
              <a:gd name="connsiteX838" fmla="*/ 5089429 w 9120436"/>
              <a:gd name="connsiteY838" fmla="*/ 1846113 h 2663544"/>
              <a:gd name="connsiteX839" fmla="*/ 4880320 w 9120436"/>
              <a:gd name="connsiteY839" fmla="*/ 1916681 h 2663544"/>
              <a:gd name="connsiteX840" fmla="*/ 4534963 w 9120436"/>
              <a:gd name="connsiteY840" fmla="*/ 1572058 h 2663544"/>
              <a:gd name="connsiteX841" fmla="*/ 4880018 w 9120436"/>
              <a:gd name="connsiteY841" fmla="*/ 1227133 h 2663544"/>
              <a:gd name="connsiteX842" fmla="*/ 4879310 w 9120436"/>
              <a:gd name="connsiteY842" fmla="*/ 1193866 h 2663544"/>
              <a:gd name="connsiteX843" fmla="*/ 4879380 w 9120436"/>
              <a:gd name="connsiteY843" fmla="*/ 1193874 h 2663544"/>
              <a:gd name="connsiteX844" fmla="*/ 4817937 w 9120436"/>
              <a:gd name="connsiteY844" fmla="*/ 1198759 h 2663544"/>
              <a:gd name="connsiteX845" fmla="*/ 4650183 w 9120436"/>
              <a:gd name="connsiteY845" fmla="*/ 1271154 h 2663544"/>
              <a:gd name="connsiteX846" fmla="*/ 4578665 w 9120436"/>
              <a:gd name="connsiteY846" fmla="*/ 1801233 h 2663544"/>
              <a:gd name="connsiteX847" fmla="*/ 4880320 w 9120436"/>
              <a:gd name="connsiteY847" fmla="*/ 1950118 h 2663544"/>
              <a:gd name="connsiteX848" fmla="*/ 5109449 w 9120436"/>
              <a:gd name="connsiteY848" fmla="*/ 1872661 h 2663544"/>
              <a:gd name="connsiteX849" fmla="*/ 5181245 w 9120436"/>
              <a:gd name="connsiteY849" fmla="*/ 1342860 h 2663544"/>
              <a:gd name="connsiteX850" fmla="*/ 4966364 w 9120436"/>
              <a:gd name="connsiteY850" fmla="*/ 1203806 h 2663544"/>
              <a:gd name="connsiteX851" fmla="*/ 4879380 w 9120436"/>
              <a:gd name="connsiteY851" fmla="*/ 1193874 h 2663544"/>
              <a:gd name="connsiteX852" fmla="*/ 4879479 w 9120436"/>
              <a:gd name="connsiteY852" fmla="*/ 1193866 h 2663544"/>
              <a:gd name="connsiteX853" fmla="*/ 4880196 w 9120436"/>
              <a:gd name="connsiteY853" fmla="*/ 1143460 h 2663544"/>
              <a:gd name="connsiteX854" fmla="*/ 5309327 w 9120436"/>
              <a:gd name="connsiteY854" fmla="*/ 1571761 h 2663544"/>
              <a:gd name="connsiteX855" fmla="*/ 5140403 w 9120436"/>
              <a:gd name="connsiteY855" fmla="*/ 1912650 h 2663544"/>
              <a:gd name="connsiteX856" fmla="*/ 4950118 w 9120436"/>
              <a:gd name="connsiteY856" fmla="*/ 1994750 h 2663544"/>
              <a:gd name="connsiteX857" fmla="*/ 4880414 w 9120436"/>
              <a:gd name="connsiteY857" fmla="*/ 2000347 h 2663544"/>
              <a:gd name="connsiteX858" fmla="*/ 4794030 w 9120436"/>
              <a:gd name="connsiteY858" fmla="*/ 1991680 h 2663544"/>
              <a:gd name="connsiteX859" fmla="*/ 4451358 w 9120436"/>
              <a:gd name="connsiteY859" fmla="*/ 1572054 h 2663544"/>
              <a:gd name="connsiteX860" fmla="*/ 4880196 w 9120436"/>
              <a:gd name="connsiteY860" fmla="*/ 1143460 h 2663544"/>
              <a:gd name="connsiteX861" fmla="*/ 7153415 w 9120436"/>
              <a:gd name="connsiteY861" fmla="*/ 1130789 h 2663544"/>
              <a:gd name="connsiteX862" fmla="*/ 7167729 w 9120436"/>
              <a:gd name="connsiteY862" fmla="*/ 1143797 h 2663544"/>
              <a:gd name="connsiteX863" fmla="*/ 7252517 w 9120436"/>
              <a:gd name="connsiteY863" fmla="*/ 1326602 h 2663544"/>
              <a:gd name="connsiteX864" fmla="*/ 7240803 w 9120436"/>
              <a:gd name="connsiteY864" fmla="*/ 1360018 h 2663544"/>
              <a:gd name="connsiteX865" fmla="*/ 7240404 w 9120436"/>
              <a:gd name="connsiteY865" fmla="*/ 1360206 h 2663544"/>
              <a:gd name="connsiteX866" fmla="*/ 7229637 w 9120436"/>
              <a:gd name="connsiteY866" fmla="*/ 1362222 h 2663544"/>
              <a:gd name="connsiteX867" fmla="*/ 7206758 w 9120436"/>
              <a:gd name="connsiteY867" fmla="*/ 1347772 h 2663544"/>
              <a:gd name="connsiteX868" fmla="*/ 7121971 w 9120436"/>
              <a:gd name="connsiteY868" fmla="*/ 1165303 h 2663544"/>
              <a:gd name="connsiteX869" fmla="*/ 7134083 w 9120436"/>
              <a:gd name="connsiteY869" fmla="*/ 1131700 h 2663544"/>
              <a:gd name="connsiteX870" fmla="*/ 7153415 w 9120436"/>
              <a:gd name="connsiteY870" fmla="*/ 1130789 h 2663544"/>
              <a:gd name="connsiteX871" fmla="*/ 1961555 w 9120436"/>
              <a:gd name="connsiteY871" fmla="*/ 1118762 h 2663544"/>
              <a:gd name="connsiteX872" fmla="*/ 1911084 w 9120436"/>
              <a:gd name="connsiteY872" fmla="*/ 1250824 h 2663544"/>
              <a:gd name="connsiteX873" fmla="*/ 1890729 w 9120436"/>
              <a:gd name="connsiteY873" fmla="*/ 1266618 h 2663544"/>
              <a:gd name="connsiteX874" fmla="*/ 1835718 w 9120436"/>
              <a:gd name="connsiteY874" fmla="*/ 1288797 h 2663544"/>
              <a:gd name="connsiteX875" fmla="*/ 1809306 w 9120436"/>
              <a:gd name="connsiteY875" fmla="*/ 1290981 h 2663544"/>
              <a:gd name="connsiteX876" fmla="*/ 1684312 w 9120436"/>
              <a:gd name="connsiteY876" fmla="*/ 1227974 h 2663544"/>
              <a:gd name="connsiteX877" fmla="*/ 1670686 w 9120436"/>
              <a:gd name="connsiteY877" fmla="*/ 1249144 h 2663544"/>
              <a:gd name="connsiteX878" fmla="*/ 1780371 w 9120436"/>
              <a:gd name="connsiteY878" fmla="*/ 1338530 h 2663544"/>
              <a:gd name="connsiteX879" fmla="*/ 1789119 w 9120436"/>
              <a:gd name="connsiteY879" fmla="*/ 1362725 h 2663544"/>
              <a:gd name="connsiteX880" fmla="*/ 1787100 w 9120436"/>
              <a:gd name="connsiteY880" fmla="*/ 1391120 h 2663544"/>
              <a:gd name="connsiteX881" fmla="*/ 1792147 w 9120436"/>
              <a:gd name="connsiteY881" fmla="*/ 1419347 h 2663544"/>
              <a:gd name="connsiteX882" fmla="*/ 1785754 w 9120436"/>
              <a:gd name="connsiteY882" fmla="*/ 1444214 h 2663544"/>
              <a:gd name="connsiteX883" fmla="*/ 1685994 w 9120436"/>
              <a:gd name="connsiteY883" fmla="*/ 1545026 h 2663544"/>
              <a:gd name="connsiteX884" fmla="*/ 1701640 w 9120436"/>
              <a:gd name="connsiteY884" fmla="*/ 1564684 h 2663544"/>
              <a:gd name="connsiteX885" fmla="*/ 1819400 w 9120436"/>
              <a:gd name="connsiteY885" fmla="*/ 1489075 h 2663544"/>
              <a:gd name="connsiteX886" fmla="*/ 1832690 w 9120436"/>
              <a:gd name="connsiteY886" fmla="*/ 1484538 h 2663544"/>
              <a:gd name="connsiteX887" fmla="*/ 1845644 w 9120436"/>
              <a:gd name="connsiteY887" fmla="*/ 1488067 h 2663544"/>
              <a:gd name="connsiteX888" fmla="*/ 1902673 w 9120436"/>
              <a:gd name="connsiteY888" fmla="*/ 1504868 h 2663544"/>
              <a:gd name="connsiteX889" fmla="*/ 1924543 w 9120436"/>
              <a:gd name="connsiteY889" fmla="*/ 1518478 h 2663544"/>
              <a:gd name="connsiteX890" fmla="*/ 1989144 w 9120436"/>
              <a:gd name="connsiteY890" fmla="*/ 1644493 h 2663544"/>
              <a:gd name="connsiteX891" fmla="*/ 2012024 w 9120436"/>
              <a:gd name="connsiteY891" fmla="*/ 1636092 h 2663544"/>
              <a:gd name="connsiteX892" fmla="*/ 1976527 w 9120436"/>
              <a:gd name="connsiteY892" fmla="*/ 1501676 h 2663544"/>
              <a:gd name="connsiteX893" fmla="*/ 1984434 w 9120436"/>
              <a:gd name="connsiteY893" fmla="*/ 1476137 h 2663544"/>
              <a:gd name="connsiteX894" fmla="*/ 2019930 w 9120436"/>
              <a:gd name="connsiteY894" fmla="*/ 1423043 h 2663544"/>
              <a:gd name="connsiteX895" fmla="*/ 2039949 w 9120436"/>
              <a:gd name="connsiteY895" fmla="*/ 1406242 h 2663544"/>
              <a:gd name="connsiteX896" fmla="*/ 2178570 w 9120436"/>
              <a:gd name="connsiteY896" fmla="*/ 1384063 h 2663544"/>
              <a:gd name="connsiteX897" fmla="*/ 2178570 w 9120436"/>
              <a:gd name="connsiteY897" fmla="*/ 1372134 h 2663544"/>
              <a:gd name="connsiteX898" fmla="*/ 2178570 w 9120436"/>
              <a:gd name="connsiteY898" fmla="*/ 1360205 h 2663544"/>
              <a:gd name="connsiteX899" fmla="*/ 2038267 w 9120436"/>
              <a:gd name="connsiteY899" fmla="*/ 1352140 h 2663544"/>
              <a:gd name="connsiteX900" fmla="*/ 2016734 w 9120436"/>
              <a:gd name="connsiteY900" fmla="*/ 1337354 h 2663544"/>
              <a:gd name="connsiteX901" fmla="*/ 1974172 w 9120436"/>
              <a:gd name="connsiteY901" fmla="*/ 1287117 h 2663544"/>
              <a:gd name="connsiteX902" fmla="*/ 1963741 w 9120436"/>
              <a:gd name="connsiteY902" fmla="*/ 1262586 h 2663544"/>
              <a:gd name="connsiteX903" fmla="*/ 1985275 w 9120436"/>
              <a:gd name="connsiteY903" fmla="*/ 1124811 h 2663544"/>
              <a:gd name="connsiteX904" fmla="*/ 1961555 w 9120436"/>
              <a:gd name="connsiteY904" fmla="*/ 1118762 h 2663544"/>
              <a:gd name="connsiteX905" fmla="*/ 8663642 w 9120436"/>
              <a:gd name="connsiteY905" fmla="*/ 1090911 h 2663544"/>
              <a:gd name="connsiteX906" fmla="*/ 8681708 w 9120436"/>
              <a:gd name="connsiteY906" fmla="*/ 1097843 h 2663544"/>
              <a:gd name="connsiteX907" fmla="*/ 8682633 w 9120436"/>
              <a:gd name="connsiteY907" fmla="*/ 1133547 h 2663544"/>
              <a:gd name="connsiteX908" fmla="*/ 8671194 w 9120436"/>
              <a:gd name="connsiteY908" fmla="*/ 1145645 h 2663544"/>
              <a:gd name="connsiteX909" fmla="*/ 8652856 w 9120436"/>
              <a:gd name="connsiteY909" fmla="*/ 1153542 h 2663544"/>
              <a:gd name="connsiteX910" fmla="*/ 8652856 w 9120436"/>
              <a:gd name="connsiteY910" fmla="*/ 1153541 h 2663544"/>
              <a:gd name="connsiteX911" fmla="*/ 8627692 w 9120436"/>
              <a:gd name="connsiteY911" fmla="*/ 1127935 h 2663544"/>
              <a:gd name="connsiteX912" fmla="*/ 8634519 w 9120436"/>
              <a:gd name="connsiteY912" fmla="*/ 1110865 h 2663544"/>
              <a:gd name="connsiteX913" fmla="*/ 8645959 w 9120436"/>
              <a:gd name="connsiteY913" fmla="*/ 1098767 h 2663544"/>
              <a:gd name="connsiteX914" fmla="*/ 8663642 w 9120436"/>
              <a:gd name="connsiteY914" fmla="*/ 1090911 h 2663544"/>
              <a:gd name="connsiteX915" fmla="*/ 1949442 w 9120436"/>
              <a:gd name="connsiteY915" fmla="*/ 1065500 h 2663544"/>
              <a:gd name="connsiteX916" fmla="*/ 2022958 w 9120436"/>
              <a:gd name="connsiteY916" fmla="*/ 1084486 h 2663544"/>
              <a:gd name="connsiteX917" fmla="*/ 2038772 w 9120436"/>
              <a:gd name="connsiteY917" fmla="*/ 1111873 h 2663544"/>
              <a:gd name="connsiteX918" fmla="*/ 2016397 w 9120436"/>
              <a:gd name="connsiteY918" fmla="*/ 1255697 h 2663544"/>
              <a:gd name="connsiteX919" fmla="*/ 2054416 w 9120436"/>
              <a:gd name="connsiteY919" fmla="*/ 1301734 h 2663544"/>
              <a:gd name="connsiteX920" fmla="*/ 2201113 w 9120436"/>
              <a:gd name="connsiteY920" fmla="*/ 1309967 h 2663544"/>
              <a:gd name="connsiteX921" fmla="*/ 2224496 w 9120436"/>
              <a:gd name="connsiteY921" fmla="*/ 1330969 h 2663544"/>
              <a:gd name="connsiteX922" fmla="*/ 2228702 w 9120436"/>
              <a:gd name="connsiteY922" fmla="*/ 1368438 h 2663544"/>
              <a:gd name="connsiteX923" fmla="*/ 2228702 w 9120436"/>
              <a:gd name="connsiteY923" fmla="*/ 1406242 h 2663544"/>
              <a:gd name="connsiteX924" fmla="*/ 2207505 w 9120436"/>
              <a:gd name="connsiteY924" fmla="*/ 1429428 h 2663544"/>
              <a:gd name="connsiteX925" fmla="*/ 2062659 w 9120436"/>
              <a:gd name="connsiteY925" fmla="*/ 1452783 h 2663544"/>
              <a:gd name="connsiteX926" fmla="*/ 2029014 w 9120436"/>
              <a:gd name="connsiteY926" fmla="*/ 1503188 h 2663544"/>
              <a:gd name="connsiteX927" fmla="*/ 2066025 w 9120436"/>
              <a:gd name="connsiteY927" fmla="*/ 1643821 h 2663544"/>
              <a:gd name="connsiteX928" fmla="*/ 2053241 w 9120436"/>
              <a:gd name="connsiteY928" fmla="*/ 1672720 h 2663544"/>
              <a:gd name="connsiteX929" fmla="*/ 1981743 w 9120436"/>
              <a:gd name="connsiteY929" fmla="*/ 1699099 h 2663544"/>
              <a:gd name="connsiteX930" fmla="*/ 1976022 w 9120436"/>
              <a:gd name="connsiteY930" fmla="*/ 1699099 h 2663544"/>
              <a:gd name="connsiteX931" fmla="*/ 1953648 w 9120436"/>
              <a:gd name="connsiteY931" fmla="*/ 1685489 h 2663544"/>
              <a:gd name="connsiteX932" fmla="*/ 1886355 w 9120436"/>
              <a:gd name="connsiteY932" fmla="*/ 1553763 h 2663544"/>
              <a:gd name="connsiteX933" fmla="*/ 1834372 w 9120436"/>
              <a:gd name="connsiteY933" fmla="*/ 1538809 h 2663544"/>
              <a:gd name="connsiteX934" fmla="*/ 1711397 w 9120436"/>
              <a:gd name="connsiteY934" fmla="*/ 1617946 h 2663544"/>
              <a:gd name="connsiteX935" fmla="*/ 1679938 w 9120436"/>
              <a:gd name="connsiteY935" fmla="*/ 1614585 h 2663544"/>
              <a:gd name="connsiteX936" fmla="*/ 1631993 w 9120436"/>
              <a:gd name="connsiteY936" fmla="*/ 1554603 h 2663544"/>
              <a:gd name="connsiteX937" fmla="*/ 1635526 w 9120436"/>
              <a:gd name="connsiteY937" fmla="*/ 1523518 h 2663544"/>
              <a:gd name="connsiteX938" fmla="*/ 1739996 w 9120436"/>
              <a:gd name="connsiteY938" fmla="*/ 1418843 h 2663544"/>
              <a:gd name="connsiteX939" fmla="*/ 1736631 w 9120436"/>
              <a:gd name="connsiteY939" fmla="*/ 1393808 h 2663544"/>
              <a:gd name="connsiteX940" fmla="*/ 1736631 w 9120436"/>
              <a:gd name="connsiteY940" fmla="*/ 1368605 h 2663544"/>
              <a:gd name="connsiteX941" fmla="*/ 1622067 w 9120436"/>
              <a:gd name="connsiteY941" fmla="*/ 1275019 h 2663544"/>
              <a:gd name="connsiteX942" fmla="*/ 1615338 w 9120436"/>
              <a:gd name="connsiteY942" fmla="*/ 1244608 h 2663544"/>
              <a:gd name="connsiteX943" fmla="*/ 1656891 w 9120436"/>
              <a:gd name="connsiteY943" fmla="*/ 1179921 h 2663544"/>
              <a:gd name="connsiteX944" fmla="*/ 1687845 w 9120436"/>
              <a:gd name="connsiteY944" fmla="*/ 1173536 h 2663544"/>
              <a:gd name="connsiteX945" fmla="*/ 1818222 w 9120436"/>
              <a:gd name="connsiteY945" fmla="*/ 1239399 h 2663544"/>
              <a:gd name="connsiteX946" fmla="*/ 1868691 w 9120436"/>
              <a:gd name="connsiteY946" fmla="*/ 1219405 h 2663544"/>
              <a:gd name="connsiteX947" fmla="*/ 1922524 w 9120436"/>
              <a:gd name="connsiteY947" fmla="*/ 1081462 h 2663544"/>
              <a:gd name="connsiteX948" fmla="*/ 1949442 w 9120436"/>
              <a:gd name="connsiteY948" fmla="*/ 1065500 h 2663544"/>
              <a:gd name="connsiteX949" fmla="*/ 6204450 w 9120436"/>
              <a:gd name="connsiteY949" fmla="*/ 1061299 h 2663544"/>
              <a:gd name="connsiteX950" fmla="*/ 6201254 w 9120436"/>
              <a:gd name="connsiteY950" fmla="*/ 1062308 h 2663544"/>
              <a:gd name="connsiteX951" fmla="*/ 6198226 w 9120436"/>
              <a:gd name="connsiteY951" fmla="*/ 1063148 h 2663544"/>
              <a:gd name="connsiteX952" fmla="*/ 6224974 w 9120436"/>
              <a:gd name="connsiteY952" fmla="*/ 1225117 h 2663544"/>
              <a:gd name="connsiteX953" fmla="*/ 6211516 w 9120436"/>
              <a:gd name="connsiteY953" fmla="*/ 1251664 h 2663544"/>
              <a:gd name="connsiteX954" fmla="*/ 6200245 w 9120436"/>
              <a:gd name="connsiteY954" fmla="*/ 1257377 h 2663544"/>
              <a:gd name="connsiteX955" fmla="*/ 6129420 w 9120436"/>
              <a:gd name="connsiteY955" fmla="*/ 1305262 h 2663544"/>
              <a:gd name="connsiteX956" fmla="*/ 6120000 w 9120436"/>
              <a:gd name="connsiteY956" fmla="*/ 1313831 h 2663544"/>
              <a:gd name="connsiteX957" fmla="*/ 6090391 w 9120436"/>
              <a:gd name="connsiteY957" fmla="*/ 1317024 h 2663544"/>
              <a:gd name="connsiteX958" fmla="*/ 5947901 w 9120436"/>
              <a:gd name="connsiteY958" fmla="*/ 1235367 h 2663544"/>
              <a:gd name="connsiteX959" fmla="*/ 5944032 w 9120436"/>
              <a:gd name="connsiteY959" fmla="*/ 1240575 h 2663544"/>
              <a:gd name="connsiteX960" fmla="*/ 6062129 w 9120436"/>
              <a:gd name="connsiteY960" fmla="*/ 1355836 h 2663544"/>
              <a:gd name="connsiteX961" fmla="*/ 6067008 w 9120436"/>
              <a:gd name="connsiteY961" fmla="*/ 1385239 h 2663544"/>
              <a:gd name="connsiteX962" fmla="*/ 6061288 w 9120436"/>
              <a:gd name="connsiteY962" fmla="*/ 1396496 h 2663544"/>
              <a:gd name="connsiteX963" fmla="*/ 6032857 w 9120436"/>
              <a:gd name="connsiteY963" fmla="*/ 1476809 h 2663544"/>
              <a:gd name="connsiteX964" fmla="*/ 6030333 w 9120436"/>
              <a:gd name="connsiteY964" fmla="*/ 1489242 h 2663544"/>
              <a:gd name="connsiteX965" fmla="*/ 6008295 w 9120436"/>
              <a:gd name="connsiteY965" fmla="*/ 1509237 h 2663544"/>
              <a:gd name="connsiteX966" fmla="*/ 5845281 w 9120436"/>
              <a:gd name="connsiteY966" fmla="*/ 1526039 h 2663544"/>
              <a:gd name="connsiteX967" fmla="*/ 5845281 w 9120436"/>
              <a:gd name="connsiteY967" fmla="*/ 1532591 h 2663544"/>
              <a:gd name="connsiteX968" fmla="*/ 6007791 w 9120436"/>
              <a:gd name="connsiteY968" fmla="*/ 1557122 h 2663544"/>
              <a:gd name="connsiteX969" fmla="*/ 6028483 w 9120436"/>
              <a:gd name="connsiteY969" fmla="*/ 1578628 h 2663544"/>
              <a:gd name="connsiteX970" fmla="*/ 6030502 w 9120436"/>
              <a:gd name="connsiteY970" fmla="*/ 1591062 h 2663544"/>
              <a:gd name="connsiteX971" fmla="*/ 6055063 w 9120436"/>
              <a:gd name="connsiteY971" fmla="*/ 1672550 h 2663544"/>
              <a:gd name="connsiteX972" fmla="*/ 6060279 w 9120436"/>
              <a:gd name="connsiteY972" fmla="*/ 1684144 h 2663544"/>
              <a:gd name="connsiteX973" fmla="*/ 6054223 w 9120436"/>
              <a:gd name="connsiteY973" fmla="*/ 1713211 h 2663544"/>
              <a:gd name="connsiteX974" fmla="*/ 5932424 w 9120436"/>
              <a:gd name="connsiteY974" fmla="*/ 1823432 h 2663544"/>
              <a:gd name="connsiteX975" fmla="*/ 5936125 w 9120436"/>
              <a:gd name="connsiteY975" fmla="*/ 1828641 h 2663544"/>
              <a:gd name="connsiteX976" fmla="*/ 6081812 w 9120436"/>
              <a:gd name="connsiteY976" fmla="*/ 1753367 h 2663544"/>
              <a:gd name="connsiteX977" fmla="*/ 6111252 w 9120436"/>
              <a:gd name="connsiteY977" fmla="*/ 1757904 h 2663544"/>
              <a:gd name="connsiteX978" fmla="*/ 6120168 w 9120436"/>
              <a:gd name="connsiteY978" fmla="*/ 1766809 h 2663544"/>
              <a:gd name="connsiteX979" fmla="*/ 6188301 w 9120436"/>
              <a:gd name="connsiteY979" fmla="*/ 1818223 h 2663544"/>
              <a:gd name="connsiteX980" fmla="*/ 6199235 w 9120436"/>
              <a:gd name="connsiteY980" fmla="*/ 1824440 h 2663544"/>
              <a:gd name="connsiteX981" fmla="*/ 6211516 w 9120436"/>
              <a:gd name="connsiteY981" fmla="*/ 1851491 h 2663544"/>
              <a:gd name="connsiteX982" fmla="*/ 6177870 w 9120436"/>
              <a:gd name="connsiteY982" fmla="*/ 2012117 h 2663544"/>
              <a:gd name="connsiteX983" fmla="*/ 6183926 w 9120436"/>
              <a:gd name="connsiteY983" fmla="*/ 2014133 h 2663544"/>
              <a:gd name="connsiteX984" fmla="*/ 6257611 w 9120436"/>
              <a:gd name="connsiteY984" fmla="*/ 1867453 h 2663544"/>
              <a:gd name="connsiteX985" fmla="*/ 6284023 w 9120436"/>
              <a:gd name="connsiteY985" fmla="*/ 1853844 h 2663544"/>
              <a:gd name="connsiteX986" fmla="*/ 6296640 w 9120436"/>
              <a:gd name="connsiteY986" fmla="*/ 1855860 h 2663544"/>
              <a:gd name="connsiteX987" fmla="*/ 6381764 w 9120436"/>
              <a:gd name="connsiteY987" fmla="*/ 1857876 h 2663544"/>
              <a:gd name="connsiteX988" fmla="*/ 6394381 w 9120436"/>
              <a:gd name="connsiteY988" fmla="*/ 1856364 h 2663544"/>
              <a:gd name="connsiteX989" fmla="*/ 6396737 w 9120436"/>
              <a:gd name="connsiteY989" fmla="*/ 1856364 h 2663544"/>
              <a:gd name="connsiteX990" fmla="*/ 6419615 w 9120436"/>
              <a:gd name="connsiteY990" fmla="*/ 1871317 h 2663544"/>
              <a:gd name="connsiteX991" fmla="*/ 6486907 w 9120436"/>
              <a:gd name="connsiteY991" fmla="*/ 2021022 h 2663544"/>
              <a:gd name="connsiteX992" fmla="*/ 6490103 w 9120436"/>
              <a:gd name="connsiteY992" fmla="*/ 2020014 h 2663544"/>
              <a:gd name="connsiteX993" fmla="*/ 6493131 w 9120436"/>
              <a:gd name="connsiteY993" fmla="*/ 2020014 h 2663544"/>
              <a:gd name="connsiteX994" fmla="*/ 6465878 w 9120436"/>
              <a:gd name="connsiteY994" fmla="*/ 1857204 h 2663544"/>
              <a:gd name="connsiteX995" fmla="*/ 6479337 w 9120436"/>
              <a:gd name="connsiteY995" fmla="*/ 1830657 h 2663544"/>
              <a:gd name="connsiteX996" fmla="*/ 6490608 w 9120436"/>
              <a:gd name="connsiteY996" fmla="*/ 1824944 h 2663544"/>
              <a:gd name="connsiteX997" fmla="*/ 6560423 w 9120436"/>
              <a:gd name="connsiteY997" fmla="*/ 1776386 h 2663544"/>
              <a:gd name="connsiteX998" fmla="*/ 6569844 w 9120436"/>
              <a:gd name="connsiteY998" fmla="*/ 1767817 h 2663544"/>
              <a:gd name="connsiteX999" fmla="*/ 6599452 w 9120436"/>
              <a:gd name="connsiteY999" fmla="*/ 1764625 h 2663544"/>
              <a:gd name="connsiteX1000" fmla="*/ 6741942 w 9120436"/>
              <a:gd name="connsiteY1000" fmla="*/ 1846283 h 2663544"/>
              <a:gd name="connsiteX1001" fmla="*/ 6745812 w 9120436"/>
              <a:gd name="connsiteY1001" fmla="*/ 1841074 h 2663544"/>
              <a:gd name="connsiteX1002" fmla="*/ 6629061 w 9120436"/>
              <a:gd name="connsiteY1002" fmla="*/ 1725812 h 2663544"/>
              <a:gd name="connsiteX1003" fmla="*/ 6624182 w 9120436"/>
              <a:gd name="connsiteY1003" fmla="*/ 1696577 h 2663544"/>
              <a:gd name="connsiteX1004" fmla="*/ 6629902 w 9120436"/>
              <a:gd name="connsiteY1004" fmla="*/ 1685152 h 2663544"/>
              <a:gd name="connsiteX1005" fmla="*/ 6658332 w 9120436"/>
              <a:gd name="connsiteY1005" fmla="*/ 1604839 h 2663544"/>
              <a:gd name="connsiteX1006" fmla="*/ 6660856 w 9120436"/>
              <a:gd name="connsiteY1006" fmla="*/ 1592406 h 2663544"/>
              <a:gd name="connsiteX1007" fmla="*/ 6682894 w 9120436"/>
              <a:gd name="connsiteY1007" fmla="*/ 1572412 h 2663544"/>
              <a:gd name="connsiteX1008" fmla="*/ 6845908 w 9120436"/>
              <a:gd name="connsiteY1008" fmla="*/ 1555610 h 2663544"/>
              <a:gd name="connsiteX1009" fmla="*/ 6845908 w 9120436"/>
              <a:gd name="connsiteY1009" fmla="*/ 1549057 h 2663544"/>
              <a:gd name="connsiteX1010" fmla="*/ 6684576 w 9120436"/>
              <a:gd name="connsiteY1010" fmla="*/ 1523686 h 2663544"/>
              <a:gd name="connsiteX1011" fmla="*/ 6663547 w 9120436"/>
              <a:gd name="connsiteY1011" fmla="*/ 1502852 h 2663544"/>
              <a:gd name="connsiteX1012" fmla="*/ 6661529 w 9120436"/>
              <a:gd name="connsiteY1012" fmla="*/ 1490419 h 2663544"/>
              <a:gd name="connsiteX1013" fmla="*/ 6636968 w 9120436"/>
              <a:gd name="connsiteY1013" fmla="*/ 1408930 h 2663544"/>
              <a:gd name="connsiteX1014" fmla="*/ 6631584 w 9120436"/>
              <a:gd name="connsiteY1014" fmla="*/ 1397336 h 2663544"/>
              <a:gd name="connsiteX1015" fmla="*/ 6637640 w 9120436"/>
              <a:gd name="connsiteY1015" fmla="*/ 1368269 h 2663544"/>
              <a:gd name="connsiteX1016" fmla="*/ 6759606 w 9120436"/>
              <a:gd name="connsiteY1016" fmla="*/ 1258049 h 2663544"/>
              <a:gd name="connsiteX1017" fmla="*/ 6755905 w 9120436"/>
              <a:gd name="connsiteY1017" fmla="*/ 1252841 h 2663544"/>
              <a:gd name="connsiteX1018" fmla="*/ 6610219 w 9120436"/>
              <a:gd name="connsiteY1018" fmla="*/ 1328113 h 2663544"/>
              <a:gd name="connsiteX1019" fmla="*/ 6580779 w 9120436"/>
              <a:gd name="connsiteY1019" fmla="*/ 1323576 h 2663544"/>
              <a:gd name="connsiteX1020" fmla="*/ 6571862 w 9120436"/>
              <a:gd name="connsiteY1020" fmla="*/ 1314671 h 2663544"/>
              <a:gd name="connsiteX1021" fmla="*/ 6504571 w 9120436"/>
              <a:gd name="connsiteY1021" fmla="*/ 1263258 h 2663544"/>
              <a:gd name="connsiteX1022" fmla="*/ 6493468 w 9120436"/>
              <a:gd name="connsiteY1022" fmla="*/ 1257041 h 2663544"/>
              <a:gd name="connsiteX1023" fmla="*/ 6481356 w 9120436"/>
              <a:gd name="connsiteY1023" fmla="*/ 1229990 h 2663544"/>
              <a:gd name="connsiteX1024" fmla="*/ 6515002 w 9120436"/>
              <a:gd name="connsiteY1024" fmla="*/ 1069364 h 2663544"/>
              <a:gd name="connsiteX1025" fmla="*/ 6508945 w 9120436"/>
              <a:gd name="connsiteY1025" fmla="*/ 1067180 h 2663544"/>
              <a:gd name="connsiteX1026" fmla="*/ 6435261 w 9120436"/>
              <a:gd name="connsiteY1026" fmla="*/ 1213860 h 2663544"/>
              <a:gd name="connsiteX1027" fmla="*/ 6408849 w 9120436"/>
              <a:gd name="connsiteY1027" fmla="*/ 1227470 h 2663544"/>
              <a:gd name="connsiteX1028" fmla="*/ 6396231 w 9120436"/>
              <a:gd name="connsiteY1028" fmla="*/ 1225621 h 2663544"/>
              <a:gd name="connsiteX1029" fmla="*/ 6311108 w 9120436"/>
              <a:gd name="connsiteY1029" fmla="*/ 1223605 h 2663544"/>
              <a:gd name="connsiteX1030" fmla="*/ 6297649 w 9120436"/>
              <a:gd name="connsiteY1030" fmla="*/ 1225790 h 2663544"/>
              <a:gd name="connsiteX1031" fmla="*/ 6271742 w 9120436"/>
              <a:gd name="connsiteY1031" fmla="*/ 1211004 h 2663544"/>
              <a:gd name="connsiteX1032" fmla="*/ 6212862 w 9120436"/>
              <a:gd name="connsiteY1032" fmla="*/ 1006189 h 2663544"/>
              <a:gd name="connsiteX1033" fmla="*/ 6241797 w 9120436"/>
              <a:gd name="connsiteY1033" fmla="*/ 1020303 h 2663544"/>
              <a:gd name="connsiteX1034" fmla="*/ 6310267 w 9120436"/>
              <a:gd name="connsiteY1034" fmla="*/ 1172864 h 2663544"/>
              <a:gd name="connsiteX1035" fmla="*/ 6397577 w 9120436"/>
              <a:gd name="connsiteY1035" fmla="*/ 1174712 h 2663544"/>
              <a:gd name="connsiteX1036" fmla="*/ 6472607 w 9120436"/>
              <a:gd name="connsiteY1036" fmla="*/ 1025176 h 2663544"/>
              <a:gd name="connsiteX1037" fmla="*/ 6502384 w 9120436"/>
              <a:gd name="connsiteY1037" fmla="*/ 1012406 h 2663544"/>
              <a:gd name="connsiteX1038" fmla="*/ 6552853 w 9120436"/>
              <a:gd name="connsiteY1038" fmla="*/ 1029208 h 2663544"/>
              <a:gd name="connsiteX1039" fmla="*/ 6567994 w 9120436"/>
              <a:gd name="connsiteY1039" fmla="*/ 1057771 h 2663544"/>
              <a:gd name="connsiteX1040" fmla="*/ 6534348 w 9120436"/>
              <a:gd name="connsiteY1040" fmla="*/ 1221253 h 2663544"/>
              <a:gd name="connsiteX1041" fmla="*/ 6603995 w 9120436"/>
              <a:gd name="connsiteY1041" fmla="*/ 1273843 h 2663544"/>
              <a:gd name="connsiteX1042" fmla="*/ 6751868 w 9120436"/>
              <a:gd name="connsiteY1042" fmla="*/ 1198066 h 2663544"/>
              <a:gd name="connsiteX1043" fmla="*/ 6783495 w 9120436"/>
              <a:gd name="connsiteY1043" fmla="*/ 1205123 h 2663544"/>
              <a:gd name="connsiteX1044" fmla="*/ 6813944 w 9120436"/>
              <a:gd name="connsiteY1044" fmla="*/ 1248976 h 2663544"/>
              <a:gd name="connsiteX1045" fmla="*/ 6809402 w 9120436"/>
              <a:gd name="connsiteY1045" fmla="*/ 1281068 h 2663544"/>
              <a:gd name="connsiteX1046" fmla="*/ 6684576 w 9120436"/>
              <a:gd name="connsiteY1046" fmla="*/ 1393808 h 2663544"/>
              <a:gd name="connsiteX1047" fmla="*/ 6709642 w 9120436"/>
              <a:gd name="connsiteY1047" fmla="*/ 1477817 h 2663544"/>
              <a:gd name="connsiteX1048" fmla="*/ 6875348 w 9120436"/>
              <a:gd name="connsiteY1048" fmla="*/ 1503020 h 2663544"/>
              <a:gd name="connsiteX1049" fmla="*/ 6896713 w 9120436"/>
              <a:gd name="connsiteY1049" fmla="*/ 1527215 h 2663544"/>
              <a:gd name="connsiteX1050" fmla="*/ 6895703 w 9120436"/>
              <a:gd name="connsiteY1050" fmla="*/ 1580476 h 2663544"/>
              <a:gd name="connsiteX1051" fmla="*/ 6873161 w 9120436"/>
              <a:gd name="connsiteY1051" fmla="*/ 1603831 h 2663544"/>
              <a:gd name="connsiteX1052" fmla="*/ 6706950 w 9120436"/>
              <a:gd name="connsiteY1052" fmla="*/ 1621809 h 2663544"/>
              <a:gd name="connsiteX1053" fmla="*/ 6677847 w 9120436"/>
              <a:gd name="connsiteY1053" fmla="*/ 1703970 h 2663544"/>
              <a:gd name="connsiteX1054" fmla="*/ 6796953 w 9120436"/>
              <a:gd name="connsiteY1054" fmla="*/ 1821584 h 2663544"/>
              <a:gd name="connsiteX1055" fmla="*/ 6799981 w 9120436"/>
              <a:gd name="connsiteY1055" fmla="*/ 1853843 h 2663544"/>
              <a:gd name="connsiteX1056" fmla="*/ 6767849 w 9120436"/>
              <a:gd name="connsiteY1056" fmla="*/ 1896352 h 2663544"/>
              <a:gd name="connsiteX1057" fmla="*/ 6735886 w 9120436"/>
              <a:gd name="connsiteY1057" fmla="*/ 1902065 h 2663544"/>
              <a:gd name="connsiteX1058" fmla="*/ 6590536 w 9120436"/>
              <a:gd name="connsiteY1058" fmla="*/ 1818056 h 2663544"/>
              <a:gd name="connsiteX1059" fmla="*/ 6519039 w 9120436"/>
              <a:gd name="connsiteY1059" fmla="*/ 1868461 h 2663544"/>
              <a:gd name="connsiteX1060" fmla="*/ 6546292 w 9120436"/>
              <a:gd name="connsiteY1060" fmla="*/ 2033455 h 2663544"/>
              <a:gd name="connsiteX1061" fmla="*/ 6529469 w 9120436"/>
              <a:gd name="connsiteY1061" fmla="*/ 2061178 h 2663544"/>
              <a:gd name="connsiteX1062" fmla="*/ 6503898 w 9120436"/>
              <a:gd name="connsiteY1062" fmla="*/ 2069747 h 2663544"/>
              <a:gd name="connsiteX1063" fmla="*/ 6477991 w 9120436"/>
              <a:gd name="connsiteY1063" fmla="*/ 2076636 h 2663544"/>
              <a:gd name="connsiteX1064" fmla="*/ 6472607 w 9120436"/>
              <a:gd name="connsiteY1064" fmla="*/ 2076132 h 2663544"/>
              <a:gd name="connsiteX1065" fmla="*/ 6449729 w 9120436"/>
              <a:gd name="connsiteY1065" fmla="*/ 2061178 h 2663544"/>
              <a:gd name="connsiteX1066" fmla="*/ 6381764 w 9120436"/>
              <a:gd name="connsiteY1066" fmla="*/ 1908617 h 2663544"/>
              <a:gd name="connsiteX1067" fmla="*/ 6294621 w 9120436"/>
              <a:gd name="connsiteY1067" fmla="*/ 1906769 h 2663544"/>
              <a:gd name="connsiteX1068" fmla="*/ 6219591 w 9120436"/>
              <a:gd name="connsiteY1068" fmla="*/ 2056306 h 2663544"/>
              <a:gd name="connsiteX1069" fmla="*/ 6189815 w 9120436"/>
              <a:gd name="connsiteY1069" fmla="*/ 2069075 h 2663544"/>
              <a:gd name="connsiteX1070" fmla="*/ 6139346 w 9120436"/>
              <a:gd name="connsiteY1070" fmla="*/ 2052273 h 2663544"/>
              <a:gd name="connsiteX1071" fmla="*/ 6124205 w 9120436"/>
              <a:gd name="connsiteY1071" fmla="*/ 2023710 h 2663544"/>
              <a:gd name="connsiteX1072" fmla="*/ 6157851 w 9120436"/>
              <a:gd name="connsiteY1072" fmla="*/ 1860060 h 2663544"/>
              <a:gd name="connsiteX1073" fmla="*/ 6088204 w 9120436"/>
              <a:gd name="connsiteY1073" fmla="*/ 1807638 h 2663544"/>
              <a:gd name="connsiteX1074" fmla="*/ 5939658 w 9120436"/>
              <a:gd name="connsiteY1074" fmla="*/ 1884423 h 2663544"/>
              <a:gd name="connsiteX1075" fmla="*/ 5908031 w 9120436"/>
              <a:gd name="connsiteY1075" fmla="*/ 1877366 h 2663544"/>
              <a:gd name="connsiteX1076" fmla="*/ 5877582 w 9120436"/>
              <a:gd name="connsiteY1076" fmla="*/ 1833513 h 2663544"/>
              <a:gd name="connsiteX1077" fmla="*/ 5882124 w 9120436"/>
              <a:gd name="connsiteY1077" fmla="*/ 1801422 h 2663544"/>
              <a:gd name="connsiteX1078" fmla="*/ 6006277 w 9120436"/>
              <a:gd name="connsiteY1078" fmla="*/ 1689184 h 2663544"/>
              <a:gd name="connsiteX1079" fmla="*/ 5981211 w 9120436"/>
              <a:gd name="connsiteY1079" fmla="*/ 1605175 h 2663544"/>
              <a:gd name="connsiteX1080" fmla="*/ 5815505 w 9120436"/>
              <a:gd name="connsiteY1080" fmla="*/ 1579972 h 2663544"/>
              <a:gd name="connsiteX1081" fmla="*/ 5794140 w 9120436"/>
              <a:gd name="connsiteY1081" fmla="*/ 1555778 h 2663544"/>
              <a:gd name="connsiteX1082" fmla="*/ 5795150 w 9120436"/>
              <a:gd name="connsiteY1082" fmla="*/ 1502348 h 2663544"/>
              <a:gd name="connsiteX1083" fmla="*/ 5817692 w 9120436"/>
              <a:gd name="connsiteY1083" fmla="*/ 1479161 h 2663544"/>
              <a:gd name="connsiteX1084" fmla="*/ 5983902 w 9120436"/>
              <a:gd name="connsiteY1084" fmla="*/ 1461015 h 2663544"/>
              <a:gd name="connsiteX1085" fmla="*/ 6013006 w 9120436"/>
              <a:gd name="connsiteY1085" fmla="*/ 1378854 h 2663544"/>
              <a:gd name="connsiteX1086" fmla="*/ 5893900 w 9120436"/>
              <a:gd name="connsiteY1086" fmla="*/ 1261241 h 2663544"/>
              <a:gd name="connsiteX1087" fmla="*/ 5890703 w 9120436"/>
              <a:gd name="connsiteY1087" fmla="*/ 1228982 h 2663544"/>
              <a:gd name="connsiteX1088" fmla="*/ 5923004 w 9120436"/>
              <a:gd name="connsiteY1088" fmla="*/ 1186473 h 2663544"/>
              <a:gd name="connsiteX1089" fmla="*/ 5954967 w 9120436"/>
              <a:gd name="connsiteY1089" fmla="*/ 1180761 h 2663544"/>
              <a:gd name="connsiteX1090" fmla="*/ 6100149 w 9120436"/>
              <a:gd name="connsiteY1090" fmla="*/ 1264770 h 2663544"/>
              <a:gd name="connsiteX1091" fmla="*/ 6171814 w 9120436"/>
              <a:gd name="connsiteY1091" fmla="*/ 1214364 h 2663544"/>
              <a:gd name="connsiteX1092" fmla="*/ 6144561 w 9120436"/>
              <a:gd name="connsiteY1092" fmla="*/ 1049370 h 2663544"/>
              <a:gd name="connsiteX1093" fmla="*/ 6161384 w 9120436"/>
              <a:gd name="connsiteY1093" fmla="*/ 1021647 h 2663544"/>
              <a:gd name="connsiteX1094" fmla="*/ 6186955 w 9120436"/>
              <a:gd name="connsiteY1094" fmla="*/ 1013078 h 2663544"/>
              <a:gd name="connsiteX1095" fmla="*/ 6212862 w 9120436"/>
              <a:gd name="connsiteY1095" fmla="*/ 1006189 h 2663544"/>
              <a:gd name="connsiteX1096" fmla="*/ 8117840 w 9120436"/>
              <a:gd name="connsiteY1096" fmla="*/ 997102 h 2663544"/>
              <a:gd name="connsiteX1097" fmla="*/ 8136528 w 9120436"/>
              <a:gd name="connsiteY1097" fmla="*/ 1027466 h 2663544"/>
              <a:gd name="connsiteX1098" fmla="*/ 8134710 w 9120436"/>
              <a:gd name="connsiteY1098" fmla="*/ 1032568 h 2663544"/>
              <a:gd name="connsiteX1099" fmla="*/ 8064894 w 9120436"/>
              <a:gd name="connsiteY1099" fmla="*/ 1222430 h 2663544"/>
              <a:gd name="connsiteX1100" fmla="*/ 8055606 w 9120436"/>
              <a:gd name="connsiteY1100" fmla="*/ 1234358 h 2663544"/>
              <a:gd name="connsiteX1101" fmla="*/ 8041174 w 9120436"/>
              <a:gd name="connsiteY1101" fmla="*/ 1238896 h 2663544"/>
              <a:gd name="connsiteX1102" fmla="*/ 8032595 w 9120436"/>
              <a:gd name="connsiteY1102" fmla="*/ 1237384 h 2663544"/>
              <a:gd name="connsiteX1103" fmla="*/ 8017589 w 9120436"/>
              <a:gd name="connsiteY1103" fmla="*/ 1205046 h 2663544"/>
              <a:gd name="connsiteX1104" fmla="*/ 8017622 w 9120436"/>
              <a:gd name="connsiteY1104" fmla="*/ 1204956 h 2663544"/>
              <a:gd name="connsiteX1105" fmla="*/ 8087437 w 9120436"/>
              <a:gd name="connsiteY1105" fmla="*/ 1015767 h 2663544"/>
              <a:gd name="connsiteX1106" fmla="*/ 8117840 w 9120436"/>
              <a:gd name="connsiteY1106" fmla="*/ 997102 h 2663544"/>
              <a:gd name="connsiteX1107" fmla="*/ 3034012 w 9120436"/>
              <a:gd name="connsiteY1107" fmla="*/ 980482 h 2663544"/>
              <a:gd name="connsiteX1108" fmla="*/ 3059247 w 9120436"/>
              <a:gd name="connsiteY1108" fmla="*/ 1005685 h 2663544"/>
              <a:gd name="connsiteX1109" fmla="*/ 3059247 w 9120436"/>
              <a:gd name="connsiteY1109" fmla="*/ 1132203 h 2663544"/>
              <a:gd name="connsiteX1110" fmla="*/ 3034012 w 9120436"/>
              <a:gd name="connsiteY1110" fmla="*/ 1157406 h 2663544"/>
              <a:gd name="connsiteX1111" fmla="*/ 3008776 w 9120436"/>
              <a:gd name="connsiteY1111" fmla="*/ 1132203 h 2663544"/>
              <a:gd name="connsiteX1112" fmla="*/ 3008776 w 9120436"/>
              <a:gd name="connsiteY1112" fmla="*/ 1005685 h 2663544"/>
              <a:gd name="connsiteX1113" fmla="*/ 3034012 w 9120436"/>
              <a:gd name="connsiteY1113" fmla="*/ 980482 h 2663544"/>
              <a:gd name="connsiteX1114" fmla="*/ 7589312 w 9120436"/>
              <a:gd name="connsiteY1114" fmla="*/ 961496 h 2663544"/>
              <a:gd name="connsiteX1115" fmla="*/ 7616396 w 9120436"/>
              <a:gd name="connsiteY1115" fmla="*/ 984851 h 2663544"/>
              <a:gd name="connsiteX1116" fmla="*/ 7630695 w 9120436"/>
              <a:gd name="connsiteY1116" fmla="*/ 1186473 h 2663544"/>
              <a:gd name="connsiteX1117" fmla="*/ 7607447 w 9120436"/>
              <a:gd name="connsiteY1117" fmla="*/ 1213514 h 2663544"/>
              <a:gd name="connsiteX1118" fmla="*/ 7607311 w 9120436"/>
              <a:gd name="connsiteY1118" fmla="*/ 1213524 h 2663544"/>
              <a:gd name="connsiteX1119" fmla="*/ 7605461 w 9120436"/>
              <a:gd name="connsiteY1119" fmla="*/ 1213524 h 2663544"/>
              <a:gd name="connsiteX1120" fmla="*/ 7580395 w 9120436"/>
              <a:gd name="connsiteY1120" fmla="*/ 1190169 h 2663544"/>
              <a:gd name="connsiteX1121" fmla="*/ 7565927 w 9120436"/>
              <a:gd name="connsiteY1121" fmla="*/ 988547 h 2663544"/>
              <a:gd name="connsiteX1122" fmla="*/ 7589312 w 9120436"/>
              <a:gd name="connsiteY1122" fmla="*/ 961496 h 2663544"/>
              <a:gd name="connsiteX1123" fmla="*/ 7056069 w 9120436"/>
              <a:gd name="connsiteY1123" fmla="*/ 928375 h 2663544"/>
              <a:gd name="connsiteX1124" fmla="*/ 7071199 w 9120436"/>
              <a:gd name="connsiteY1124" fmla="*/ 940364 h 2663544"/>
              <a:gd name="connsiteX1125" fmla="*/ 7072679 w 9120436"/>
              <a:gd name="connsiteY1125" fmla="*/ 943519 h 2663544"/>
              <a:gd name="connsiteX1126" fmla="*/ 7081091 w 9120436"/>
              <a:gd name="connsiteY1126" fmla="*/ 961329 h 2663544"/>
              <a:gd name="connsiteX1127" fmla="*/ 7069378 w 9120436"/>
              <a:gd name="connsiteY1127" fmla="*/ 994745 h 2663544"/>
              <a:gd name="connsiteX1128" fmla="*/ 7068979 w 9120436"/>
              <a:gd name="connsiteY1128" fmla="*/ 994933 h 2663544"/>
              <a:gd name="connsiteX1129" fmla="*/ 7058212 w 9120436"/>
              <a:gd name="connsiteY1129" fmla="*/ 997117 h 2663544"/>
              <a:gd name="connsiteX1130" fmla="*/ 7035501 w 9120436"/>
              <a:gd name="connsiteY1130" fmla="*/ 982667 h 2663544"/>
              <a:gd name="connsiteX1131" fmla="*/ 7027089 w 9120436"/>
              <a:gd name="connsiteY1131" fmla="*/ 964857 h 2663544"/>
              <a:gd name="connsiteX1132" fmla="*/ 7036882 w 9120436"/>
              <a:gd name="connsiteY1132" fmla="*/ 930583 h 2663544"/>
              <a:gd name="connsiteX1133" fmla="*/ 7056069 w 9120436"/>
              <a:gd name="connsiteY1133" fmla="*/ 928375 h 2663544"/>
              <a:gd name="connsiteX1134" fmla="*/ 3092219 w 9120436"/>
              <a:gd name="connsiteY1134" fmla="*/ 922348 h 2663544"/>
              <a:gd name="connsiteX1135" fmla="*/ 3219064 w 9120436"/>
              <a:gd name="connsiteY1135" fmla="*/ 922348 h 2663544"/>
              <a:gd name="connsiteX1136" fmla="*/ 3244298 w 9120436"/>
              <a:gd name="connsiteY1136" fmla="*/ 947551 h 2663544"/>
              <a:gd name="connsiteX1137" fmla="*/ 3219064 w 9120436"/>
              <a:gd name="connsiteY1137" fmla="*/ 972754 h 2663544"/>
              <a:gd name="connsiteX1138" fmla="*/ 3092219 w 9120436"/>
              <a:gd name="connsiteY1138" fmla="*/ 972754 h 2663544"/>
              <a:gd name="connsiteX1139" fmla="*/ 3066984 w 9120436"/>
              <a:gd name="connsiteY1139" fmla="*/ 947551 h 2663544"/>
              <a:gd name="connsiteX1140" fmla="*/ 3092219 w 9120436"/>
              <a:gd name="connsiteY1140" fmla="*/ 922348 h 2663544"/>
              <a:gd name="connsiteX1141" fmla="*/ 2848960 w 9120436"/>
              <a:gd name="connsiteY1141" fmla="*/ 922348 h 2663544"/>
              <a:gd name="connsiteX1142" fmla="*/ 2975636 w 9120436"/>
              <a:gd name="connsiteY1142" fmla="*/ 922348 h 2663544"/>
              <a:gd name="connsiteX1143" fmla="*/ 3000870 w 9120436"/>
              <a:gd name="connsiteY1143" fmla="*/ 947551 h 2663544"/>
              <a:gd name="connsiteX1144" fmla="*/ 2975636 w 9120436"/>
              <a:gd name="connsiteY1144" fmla="*/ 972754 h 2663544"/>
              <a:gd name="connsiteX1145" fmla="*/ 2848960 w 9120436"/>
              <a:gd name="connsiteY1145" fmla="*/ 972754 h 2663544"/>
              <a:gd name="connsiteX1146" fmla="*/ 2823724 w 9120436"/>
              <a:gd name="connsiteY1146" fmla="*/ 947551 h 2663544"/>
              <a:gd name="connsiteX1147" fmla="*/ 2848960 w 9120436"/>
              <a:gd name="connsiteY1147" fmla="*/ 922348 h 2663544"/>
              <a:gd name="connsiteX1148" fmla="*/ 2460421 w 9120436"/>
              <a:gd name="connsiteY1148" fmla="*/ 908621 h 2663544"/>
              <a:gd name="connsiteX1149" fmla="*/ 2451604 w 9120436"/>
              <a:gd name="connsiteY1149" fmla="*/ 912268 h 2663544"/>
              <a:gd name="connsiteX1150" fmla="*/ 2442986 w 9120436"/>
              <a:gd name="connsiteY1150" fmla="*/ 908703 h 2663544"/>
              <a:gd name="connsiteX1151" fmla="*/ 2446555 w 9120436"/>
              <a:gd name="connsiteY1151" fmla="*/ 917308 h 2663544"/>
              <a:gd name="connsiteX1152" fmla="*/ 2442986 w 9120436"/>
              <a:gd name="connsiteY1152" fmla="*/ 925913 h 2663544"/>
              <a:gd name="connsiteX1153" fmla="*/ 2451604 w 9120436"/>
              <a:gd name="connsiteY1153" fmla="*/ 922348 h 2663544"/>
              <a:gd name="connsiteX1154" fmla="*/ 2460421 w 9120436"/>
              <a:gd name="connsiteY1154" fmla="*/ 925995 h 2663544"/>
              <a:gd name="connsiteX1155" fmla="*/ 2456817 w 9120436"/>
              <a:gd name="connsiteY1155" fmla="*/ 917308 h 2663544"/>
              <a:gd name="connsiteX1156" fmla="*/ 4879142 w 9120436"/>
              <a:gd name="connsiteY1156" fmla="*/ 895969 h 2663544"/>
              <a:gd name="connsiteX1157" fmla="*/ 4192632 w 9120436"/>
              <a:gd name="connsiteY1157" fmla="*/ 1562053 h 2663544"/>
              <a:gd name="connsiteX1158" fmla="*/ 4859551 w 9120436"/>
              <a:gd name="connsiteY1158" fmla="*/ 2247704 h 2663544"/>
              <a:gd name="connsiteX1159" fmla="*/ 4880824 w 9120436"/>
              <a:gd name="connsiteY1159" fmla="*/ 2247677 h 2663544"/>
              <a:gd name="connsiteX1160" fmla="*/ 4880825 w 9120436"/>
              <a:gd name="connsiteY1160" fmla="*/ 2247678 h 2663544"/>
              <a:gd name="connsiteX1161" fmla="*/ 5290463 w 9120436"/>
              <a:gd name="connsiteY1161" fmla="*/ 2109398 h 2663544"/>
              <a:gd name="connsiteX1162" fmla="*/ 5418242 w 9120436"/>
              <a:gd name="connsiteY1162" fmla="*/ 1162035 h 2663544"/>
              <a:gd name="connsiteX1163" fmla="*/ 4879142 w 9120436"/>
              <a:gd name="connsiteY1163" fmla="*/ 895969 h 2663544"/>
              <a:gd name="connsiteX1164" fmla="*/ 3500599 w 9120436"/>
              <a:gd name="connsiteY1164" fmla="*/ 847691 h 2663544"/>
              <a:gd name="connsiteX1165" fmla="*/ 3519855 w 9120436"/>
              <a:gd name="connsiteY1165" fmla="*/ 849260 h 2663544"/>
              <a:gd name="connsiteX1166" fmla="*/ 3699354 w 9120436"/>
              <a:gd name="connsiteY1166" fmla="*/ 941670 h 2663544"/>
              <a:gd name="connsiteX1167" fmla="*/ 3710290 w 9120436"/>
              <a:gd name="connsiteY1167" fmla="*/ 975275 h 2663544"/>
              <a:gd name="connsiteX1168" fmla="*/ 3687747 w 9120436"/>
              <a:gd name="connsiteY1168" fmla="*/ 989221 h 2663544"/>
              <a:gd name="connsiteX1169" fmla="*/ 3676308 w 9120436"/>
              <a:gd name="connsiteY1169" fmla="*/ 986364 h 2663544"/>
              <a:gd name="connsiteX1170" fmla="*/ 3496806 w 9120436"/>
              <a:gd name="connsiteY1170" fmla="*/ 894121 h 2663544"/>
              <a:gd name="connsiteX1171" fmla="*/ 3485873 w 9120436"/>
              <a:gd name="connsiteY1171" fmla="*/ 860181 h 2663544"/>
              <a:gd name="connsiteX1172" fmla="*/ 3500599 w 9120436"/>
              <a:gd name="connsiteY1172" fmla="*/ 847691 h 2663544"/>
              <a:gd name="connsiteX1173" fmla="*/ 4882673 w 9120436"/>
              <a:gd name="connsiteY1173" fmla="*/ 845733 h 2663544"/>
              <a:gd name="connsiteX1174" fmla="*/ 5608834 w 9120436"/>
              <a:gd name="connsiteY1174" fmla="*/ 1572831 h 2663544"/>
              <a:gd name="connsiteX1175" fmla="*/ 5321921 w 9120436"/>
              <a:gd name="connsiteY1175" fmla="*/ 2149891 h 2663544"/>
              <a:gd name="connsiteX1176" fmla="*/ 4880825 w 9120436"/>
              <a:gd name="connsiteY1176" fmla="*/ 2298083 h 2663544"/>
              <a:gd name="connsiteX1177" fmla="*/ 4154664 w 9120436"/>
              <a:gd name="connsiteY1177" fmla="*/ 1570985 h 2663544"/>
              <a:gd name="connsiteX1178" fmla="*/ 4882673 w 9120436"/>
              <a:gd name="connsiteY1178" fmla="*/ 845733 h 2663544"/>
              <a:gd name="connsiteX1179" fmla="*/ 2451604 w 9120436"/>
              <a:gd name="connsiteY1179" fmla="*/ 795662 h 2663544"/>
              <a:gd name="connsiteX1180" fmla="*/ 2476839 w 9120436"/>
              <a:gd name="connsiteY1180" fmla="*/ 820865 h 2663544"/>
              <a:gd name="connsiteX1181" fmla="*/ 2476839 w 9120436"/>
              <a:gd name="connsiteY1181" fmla="*/ 887065 h 2663544"/>
              <a:gd name="connsiteX1182" fmla="*/ 2473236 w 9120436"/>
              <a:gd name="connsiteY1182" fmla="*/ 895752 h 2663544"/>
              <a:gd name="connsiteX1183" fmla="*/ 2482053 w 9120436"/>
              <a:gd name="connsiteY1183" fmla="*/ 892105 h 2663544"/>
              <a:gd name="connsiteX1184" fmla="*/ 2548166 w 9120436"/>
              <a:gd name="connsiteY1184" fmla="*/ 892105 h 2663544"/>
              <a:gd name="connsiteX1185" fmla="*/ 2573401 w 9120436"/>
              <a:gd name="connsiteY1185" fmla="*/ 917308 h 2663544"/>
              <a:gd name="connsiteX1186" fmla="*/ 2548166 w 9120436"/>
              <a:gd name="connsiteY1186" fmla="*/ 942511 h 2663544"/>
              <a:gd name="connsiteX1187" fmla="*/ 2482053 w 9120436"/>
              <a:gd name="connsiteY1187" fmla="*/ 942511 h 2663544"/>
              <a:gd name="connsiteX1188" fmla="*/ 2473236 w 9120436"/>
              <a:gd name="connsiteY1188" fmla="*/ 938863 h 2663544"/>
              <a:gd name="connsiteX1189" fmla="*/ 2476839 w 9120436"/>
              <a:gd name="connsiteY1189" fmla="*/ 947551 h 2663544"/>
              <a:gd name="connsiteX1190" fmla="*/ 2476839 w 9120436"/>
              <a:gd name="connsiteY1190" fmla="*/ 1013751 h 2663544"/>
              <a:gd name="connsiteX1191" fmla="*/ 2451604 w 9120436"/>
              <a:gd name="connsiteY1191" fmla="*/ 1038954 h 2663544"/>
              <a:gd name="connsiteX1192" fmla="*/ 2426369 w 9120436"/>
              <a:gd name="connsiteY1192" fmla="*/ 1013751 h 2663544"/>
              <a:gd name="connsiteX1193" fmla="*/ 2426369 w 9120436"/>
              <a:gd name="connsiteY1193" fmla="*/ 947551 h 2663544"/>
              <a:gd name="connsiteX1194" fmla="*/ 2429938 w 9120436"/>
              <a:gd name="connsiteY1194" fmla="*/ 938946 h 2663544"/>
              <a:gd name="connsiteX1195" fmla="*/ 2421321 w 9120436"/>
              <a:gd name="connsiteY1195" fmla="*/ 942511 h 2663544"/>
              <a:gd name="connsiteX1196" fmla="*/ 2355039 w 9120436"/>
              <a:gd name="connsiteY1196" fmla="*/ 942511 h 2663544"/>
              <a:gd name="connsiteX1197" fmla="*/ 2329805 w 9120436"/>
              <a:gd name="connsiteY1197" fmla="*/ 917308 h 2663544"/>
              <a:gd name="connsiteX1198" fmla="*/ 2355039 w 9120436"/>
              <a:gd name="connsiteY1198" fmla="*/ 892105 h 2663544"/>
              <a:gd name="connsiteX1199" fmla="*/ 2421321 w 9120436"/>
              <a:gd name="connsiteY1199" fmla="*/ 892105 h 2663544"/>
              <a:gd name="connsiteX1200" fmla="*/ 2429938 w 9120436"/>
              <a:gd name="connsiteY1200" fmla="*/ 895670 h 2663544"/>
              <a:gd name="connsiteX1201" fmla="*/ 2426369 w 9120436"/>
              <a:gd name="connsiteY1201" fmla="*/ 887065 h 2663544"/>
              <a:gd name="connsiteX1202" fmla="*/ 2426369 w 9120436"/>
              <a:gd name="connsiteY1202" fmla="*/ 820865 h 2663544"/>
              <a:gd name="connsiteX1203" fmla="*/ 2451604 w 9120436"/>
              <a:gd name="connsiteY1203" fmla="*/ 795662 h 2663544"/>
              <a:gd name="connsiteX1204" fmla="*/ 8193375 w 9120436"/>
              <a:gd name="connsiteY1204" fmla="*/ 792287 h 2663544"/>
              <a:gd name="connsiteX1205" fmla="*/ 8212063 w 9120436"/>
              <a:gd name="connsiteY1205" fmla="*/ 822652 h 2663544"/>
              <a:gd name="connsiteX1206" fmla="*/ 8210245 w 9120436"/>
              <a:gd name="connsiteY1206" fmla="*/ 827754 h 2663544"/>
              <a:gd name="connsiteX1207" fmla="*/ 8204526 w 9120436"/>
              <a:gd name="connsiteY1207" fmla="*/ 843380 h 2663544"/>
              <a:gd name="connsiteX1208" fmla="*/ 8180805 w 9120436"/>
              <a:gd name="connsiteY1208" fmla="*/ 860518 h 2663544"/>
              <a:gd name="connsiteX1209" fmla="*/ 8172058 w 9120436"/>
              <a:gd name="connsiteY1209" fmla="*/ 859005 h 2663544"/>
              <a:gd name="connsiteX1210" fmla="*/ 8157084 w 9120436"/>
              <a:gd name="connsiteY1210" fmla="*/ 826578 h 2663544"/>
              <a:gd name="connsiteX1211" fmla="*/ 8162972 w 9120436"/>
              <a:gd name="connsiteY1211" fmla="*/ 810952 h 2663544"/>
              <a:gd name="connsiteX1212" fmla="*/ 8193375 w 9120436"/>
              <a:gd name="connsiteY1212" fmla="*/ 792287 h 2663544"/>
              <a:gd name="connsiteX1213" fmla="*/ 7573161 w 9120436"/>
              <a:gd name="connsiteY1213" fmla="*/ 744080 h 2663544"/>
              <a:gd name="connsiteX1214" fmla="*/ 7600246 w 9120436"/>
              <a:gd name="connsiteY1214" fmla="*/ 767435 h 2663544"/>
              <a:gd name="connsiteX1215" fmla="*/ 7601424 w 9120436"/>
              <a:gd name="connsiteY1215" fmla="*/ 784237 h 2663544"/>
              <a:gd name="connsiteX1216" fmla="*/ 7578175 w 9120436"/>
              <a:gd name="connsiteY1216" fmla="*/ 811278 h 2663544"/>
              <a:gd name="connsiteX1217" fmla="*/ 7578039 w 9120436"/>
              <a:gd name="connsiteY1217" fmla="*/ 811288 h 2663544"/>
              <a:gd name="connsiteX1218" fmla="*/ 7576189 w 9120436"/>
              <a:gd name="connsiteY1218" fmla="*/ 811288 h 2663544"/>
              <a:gd name="connsiteX1219" fmla="*/ 7551123 w 9120436"/>
              <a:gd name="connsiteY1219" fmla="*/ 787933 h 2663544"/>
              <a:gd name="connsiteX1220" fmla="*/ 7549777 w 9120436"/>
              <a:gd name="connsiteY1220" fmla="*/ 771131 h 2663544"/>
              <a:gd name="connsiteX1221" fmla="*/ 7573161 w 9120436"/>
              <a:gd name="connsiteY1221" fmla="*/ 744080 h 2663544"/>
              <a:gd name="connsiteX1222" fmla="*/ 3034012 w 9120436"/>
              <a:gd name="connsiteY1222" fmla="*/ 737864 h 2663544"/>
              <a:gd name="connsiteX1223" fmla="*/ 3059247 w 9120436"/>
              <a:gd name="connsiteY1223" fmla="*/ 763067 h 2663544"/>
              <a:gd name="connsiteX1224" fmla="*/ 3059247 w 9120436"/>
              <a:gd name="connsiteY1224" fmla="*/ 889753 h 2663544"/>
              <a:gd name="connsiteX1225" fmla="*/ 3034012 w 9120436"/>
              <a:gd name="connsiteY1225" fmla="*/ 914788 h 2663544"/>
              <a:gd name="connsiteX1226" fmla="*/ 3008776 w 9120436"/>
              <a:gd name="connsiteY1226" fmla="*/ 889585 h 2663544"/>
              <a:gd name="connsiteX1227" fmla="*/ 3008776 w 9120436"/>
              <a:gd name="connsiteY1227" fmla="*/ 763067 h 2663544"/>
              <a:gd name="connsiteX1228" fmla="*/ 3034012 w 9120436"/>
              <a:gd name="connsiteY1228" fmla="*/ 737864 h 2663544"/>
              <a:gd name="connsiteX1229" fmla="*/ 6180093 w 9120436"/>
              <a:gd name="connsiteY1229" fmla="*/ 697457 h 2663544"/>
              <a:gd name="connsiteX1230" fmla="*/ 6196712 w 9120436"/>
              <a:gd name="connsiteY1230" fmla="*/ 707285 h 2663544"/>
              <a:gd name="connsiteX1231" fmla="*/ 6191666 w 9120436"/>
              <a:gd name="connsiteY1231" fmla="*/ 742569 h 2663544"/>
              <a:gd name="connsiteX1232" fmla="*/ 6030501 w 9120436"/>
              <a:gd name="connsiteY1232" fmla="*/ 863878 h 2663544"/>
              <a:gd name="connsiteX1233" fmla="*/ 6015360 w 9120436"/>
              <a:gd name="connsiteY1233" fmla="*/ 868919 h 2663544"/>
              <a:gd name="connsiteX1234" fmla="*/ 5989958 w 9120436"/>
              <a:gd name="connsiteY1234" fmla="*/ 843885 h 2663544"/>
              <a:gd name="connsiteX1235" fmla="*/ 6000052 w 9120436"/>
              <a:gd name="connsiteY1235" fmla="*/ 823554 h 2663544"/>
              <a:gd name="connsiteX1236" fmla="*/ 6161384 w 9120436"/>
              <a:gd name="connsiteY1236" fmla="*/ 702244 h 2663544"/>
              <a:gd name="connsiteX1237" fmla="*/ 6180093 w 9120436"/>
              <a:gd name="connsiteY1237" fmla="*/ 697457 h 2663544"/>
              <a:gd name="connsiteX1238" fmla="*/ 4865853 w 9120436"/>
              <a:gd name="connsiteY1238" fmla="*/ 696699 h 2663544"/>
              <a:gd name="connsiteX1239" fmla="*/ 4828337 w 9120436"/>
              <a:gd name="connsiteY1239" fmla="*/ 804399 h 2663544"/>
              <a:gd name="connsiteX1240" fmla="*/ 4806973 w 9120436"/>
              <a:gd name="connsiteY1240" fmla="*/ 821201 h 2663544"/>
              <a:gd name="connsiteX1241" fmla="*/ 4721849 w 9120436"/>
              <a:gd name="connsiteY1241" fmla="*/ 834306 h 2663544"/>
              <a:gd name="connsiteX1242" fmla="*/ 4696783 w 9120436"/>
              <a:gd name="connsiteY1242" fmla="*/ 825233 h 2663544"/>
              <a:gd name="connsiteX1243" fmla="*/ 4624612 w 9120436"/>
              <a:gd name="connsiteY1243" fmla="*/ 734167 h 2663544"/>
              <a:gd name="connsiteX1244" fmla="*/ 4513413 w 9120436"/>
              <a:gd name="connsiteY1244" fmla="*/ 776340 h 2663544"/>
              <a:gd name="connsiteX1245" fmla="*/ 4523002 w 9120436"/>
              <a:gd name="connsiteY1245" fmla="*/ 889920 h 2663544"/>
              <a:gd name="connsiteX1246" fmla="*/ 4510049 w 9120436"/>
              <a:gd name="connsiteY1246" fmla="*/ 913947 h 2663544"/>
              <a:gd name="connsiteX1247" fmla="*/ 4433000 w 9120436"/>
              <a:gd name="connsiteY1247" fmla="*/ 963176 h 2663544"/>
              <a:gd name="connsiteX1248" fmla="*/ 4406420 w 9120436"/>
              <a:gd name="connsiteY1248" fmla="*/ 965193 h 2663544"/>
              <a:gd name="connsiteX1249" fmla="*/ 4303463 w 9120436"/>
              <a:gd name="connsiteY1249" fmla="*/ 911427 h 2663544"/>
              <a:gd name="connsiteX1250" fmla="*/ 4221367 w 9120436"/>
              <a:gd name="connsiteY1250" fmla="*/ 992580 h 2663544"/>
              <a:gd name="connsiteX1251" fmla="*/ 4276378 w 9120436"/>
              <a:gd name="connsiteY1251" fmla="*/ 1092383 h 2663544"/>
              <a:gd name="connsiteX1252" fmla="*/ 4274360 w 9120436"/>
              <a:gd name="connsiteY1252" fmla="*/ 1119602 h 2663544"/>
              <a:gd name="connsiteX1253" fmla="*/ 4221199 w 9120436"/>
              <a:gd name="connsiteY1253" fmla="*/ 1200586 h 2663544"/>
              <a:gd name="connsiteX1254" fmla="*/ 4197647 w 9120436"/>
              <a:gd name="connsiteY1254" fmla="*/ 1213356 h 2663544"/>
              <a:gd name="connsiteX1255" fmla="*/ 4082242 w 9120436"/>
              <a:gd name="connsiteY1255" fmla="*/ 1206131 h 2663544"/>
              <a:gd name="connsiteX1256" fmla="*/ 4041699 w 9120436"/>
              <a:gd name="connsiteY1256" fmla="*/ 1311143 h 2663544"/>
              <a:gd name="connsiteX1257" fmla="*/ 4132710 w 9120436"/>
              <a:gd name="connsiteY1257" fmla="*/ 1380030 h 2663544"/>
              <a:gd name="connsiteX1258" fmla="*/ 4141963 w 9120436"/>
              <a:gd name="connsiteY1258" fmla="*/ 1405737 h 2663544"/>
              <a:gd name="connsiteX1259" fmla="*/ 4126150 w 9120436"/>
              <a:gd name="connsiteY1259" fmla="*/ 1505372 h 2663544"/>
              <a:gd name="connsiteX1260" fmla="*/ 4109327 w 9120436"/>
              <a:gd name="connsiteY1260" fmla="*/ 1526710 h 2663544"/>
              <a:gd name="connsiteX1261" fmla="*/ 4001330 w 9120436"/>
              <a:gd name="connsiteY1261" fmla="*/ 1566867 h 2663544"/>
              <a:gd name="connsiteX1262" fmla="*/ 4007554 w 9120436"/>
              <a:gd name="connsiteY1262" fmla="*/ 1677087 h 2663544"/>
              <a:gd name="connsiteX1263" fmla="*/ 4118747 w 9120436"/>
              <a:gd name="connsiteY1263" fmla="*/ 1703130 h 2663544"/>
              <a:gd name="connsiteX1264" fmla="*/ 4137757 w 9120436"/>
              <a:gd name="connsiteY1264" fmla="*/ 1722620 h 2663544"/>
              <a:gd name="connsiteX1265" fmla="*/ 4165515 w 9120436"/>
              <a:gd name="connsiteY1265" fmla="*/ 1822255 h 2663544"/>
              <a:gd name="connsiteX1266" fmla="*/ 4159291 w 9120436"/>
              <a:gd name="connsiteY1266" fmla="*/ 1848634 h 2663544"/>
              <a:gd name="connsiteX1267" fmla="*/ 4077027 w 9120436"/>
              <a:gd name="connsiteY1267" fmla="*/ 1928779 h 2663544"/>
              <a:gd name="connsiteX1268" fmla="*/ 4100747 w 9120436"/>
              <a:gd name="connsiteY1268" fmla="*/ 1979185 h 2663544"/>
              <a:gd name="connsiteX1269" fmla="*/ 4128000 w 9120436"/>
              <a:gd name="connsiteY1269" fmla="*/ 2026902 h 2663544"/>
              <a:gd name="connsiteX1270" fmla="*/ 4240714 w 9120436"/>
              <a:gd name="connsiteY1270" fmla="*/ 2005396 h 2663544"/>
              <a:gd name="connsiteX1271" fmla="*/ 4265948 w 9120436"/>
              <a:gd name="connsiteY1271" fmla="*/ 2015477 h 2663544"/>
              <a:gd name="connsiteX1272" fmla="*/ 4331894 w 9120436"/>
              <a:gd name="connsiteY1272" fmla="*/ 2095118 h 2663544"/>
              <a:gd name="connsiteX1273" fmla="*/ 4337109 w 9120436"/>
              <a:gd name="connsiteY1273" fmla="*/ 2121665 h 2663544"/>
              <a:gd name="connsiteX1274" fmla="*/ 4295051 w 9120436"/>
              <a:gd name="connsiteY1274" fmla="*/ 2227852 h 2663544"/>
              <a:gd name="connsiteX1275" fmla="*/ 4382026 w 9120436"/>
              <a:gd name="connsiteY1275" fmla="*/ 2295060 h 2663544"/>
              <a:gd name="connsiteX1276" fmla="*/ 4476907 w 9120436"/>
              <a:gd name="connsiteY1276" fmla="*/ 2229196 h 2663544"/>
              <a:gd name="connsiteX1277" fmla="*/ 4503824 w 9120436"/>
              <a:gd name="connsiteY1277" fmla="*/ 2228020 h 2663544"/>
              <a:gd name="connsiteX1278" fmla="*/ 4594836 w 9120436"/>
              <a:gd name="connsiteY1278" fmla="*/ 2271873 h 2663544"/>
              <a:gd name="connsiteX1279" fmla="*/ 4610649 w 9120436"/>
              <a:gd name="connsiteY1279" fmla="*/ 2294219 h 2663544"/>
              <a:gd name="connsiteX1280" fmla="*/ 4615360 w 9120436"/>
              <a:gd name="connsiteY1280" fmla="*/ 2408136 h 2663544"/>
              <a:gd name="connsiteX1281" fmla="*/ 4724708 w 9120436"/>
              <a:gd name="connsiteY1281" fmla="*/ 2434851 h 2663544"/>
              <a:gd name="connsiteX1282" fmla="*/ 4784766 w 9120436"/>
              <a:gd name="connsiteY1282" fmla="*/ 2335888 h 2663544"/>
              <a:gd name="connsiteX1283" fmla="*/ 4808655 w 9120436"/>
              <a:gd name="connsiteY1283" fmla="*/ 2323959 h 2663544"/>
              <a:gd name="connsiteX1284" fmla="*/ 4905555 w 9120436"/>
              <a:gd name="connsiteY1284" fmla="*/ 2326479 h 2663544"/>
              <a:gd name="connsiteX1285" fmla="*/ 4906732 w 9120436"/>
              <a:gd name="connsiteY1285" fmla="*/ 2326647 h 2663544"/>
              <a:gd name="connsiteX1286" fmla="*/ 4929443 w 9120436"/>
              <a:gd name="connsiteY1286" fmla="*/ 2340761 h 2663544"/>
              <a:gd name="connsiteX1287" fmla="*/ 4979912 w 9120436"/>
              <a:gd name="connsiteY1287" fmla="*/ 2442580 h 2663544"/>
              <a:gd name="connsiteX1288" fmla="*/ 5093467 w 9120436"/>
              <a:gd name="connsiteY1288" fmla="*/ 2421745 h 2663544"/>
              <a:gd name="connsiteX1289" fmla="*/ 5108102 w 9120436"/>
              <a:gd name="connsiteY1289" fmla="*/ 2306485 h 2663544"/>
              <a:gd name="connsiteX1290" fmla="*/ 5124925 w 9120436"/>
              <a:gd name="connsiteY1290" fmla="*/ 2285819 h 2663544"/>
              <a:gd name="connsiteX1291" fmla="*/ 5209040 w 9120436"/>
              <a:gd name="connsiteY1291" fmla="*/ 2250703 h 2663544"/>
              <a:gd name="connsiteX1292" fmla="*/ 5236125 w 9120436"/>
              <a:gd name="connsiteY1292" fmla="*/ 2253895 h 2663544"/>
              <a:gd name="connsiteX1293" fmla="*/ 5324109 w 9120436"/>
              <a:gd name="connsiteY1293" fmla="*/ 2326479 h 2663544"/>
              <a:gd name="connsiteX1294" fmla="*/ 5422019 w 9120436"/>
              <a:gd name="connsiteY1294" fmla="*/ 2259272 h 2663544"/>
              <a:gd name="connsiteX1295" fmla="*/ 5388373 w 9120436"/>
              <a:gd name="connsiteY1295" fmla="*/ 2148043 h 2663544"/>
              <a:gd name="connsiteX1296" fmla="*/ 5395102 w 9120436"/>
              <a:gd name="connsiteY1296" fmla="*/ 2122337 h 2663544"/>
              <a:gd name="connsiteX1297" fmla="*/ 5454487 w 9120436"/>
              <a:gd name="connsiteY1297" fmla="*/ 2060002 h 2663544"/>
              <a:gd name="connsiteX1298" fmla="*/ 5480562 w 9120436"/>
              <a:gd name="connsiteY1298" fmla="*/ 2051937 h 2663544"/>
              <a:gd name="connsiteX1299" fmla="*/ 5591089 w 9120436"/>
              <a:gd name="connsiteY1299" fmla="*/ 2082684 h 2663544"/>
              <a:gd name="connsiteX1300" fmla="*/ 5655015 w 9120436"/>
              <a:gd name="connsiteY1300" fmla="*/ 1978849 h 2663544"/>
              <a:gd name="connsiteX1301" fmla="*/ 5578976 w 9120436"/>
              <a:gd name="connsiteY1301" fmla="*/ 1890638 h 2663544"/>
              <a:gd name="connsiteX1302" fmla="*/ 5574266 w 9120436"/>
              <a:gd name="connsiteY1302" fmla="*/ 1864259 h 2663544"/>
              <a:gd name="connsiteX1303" fmla="*/ 5601519 w 9120436"/>
              <a:gd name="connsiteY1303" fmla="*/ 1787979 h 2663544"/>
              <a:gd name="connsiteX1304" fmla="*/ 5622043 w 9120436"/>
              <a:gd name="connsiteY1304" fmla="*/ 1771177 h 2663544"/>
              <a:gd name="connsiteX1305" fmla="*/ 5735597 w 9120436"/>
              <a:gd name="connsiteY1305" fmla="*/ 1754375 h 2663544"/>
              <a:gd name="connsiteX1306" fmla="*/ 5752420 w 9120436"/>
              <a:gd name="connsiteY1306" fmla="*/ 1631218 h 2663544"/>
              <a:gd name="connsiteX1307" fmla="*/ 5647109 w 9120436"/>
              <a:gd name="connsiteY1307" fmla="*/ 1581820 h 2663544"/>
              <a:gd name="connsiteX1308" fmla="*/ 5632641 w 9120436"/>
              <a:gd name="connsiteY1308" fmla="*/ 1559306 h 2663544"/>
              <a:gd name="connsiteX1309" fmla="*/ 5627426 w 9120436"/>
              <a:gd name="connsiteY1309" fmla="*/ 1481849 h 2663544"/>
              <a:gd name="connsiteX1310" fmla="*/ 5638866 w 9120436"/>
              <a:gd name="connsiteY1310" fmla="*/ 1457487 h 2663544"/>
              <a:gd name="connsiteX1311" fmla="*/ 5736102 w 9120436"/>
              <a:gd name="connsiteY1311" fmla="*/ 1395824 h 2663544"/>
              <a:gd name="connsiteX1312" fmla="*/ 5702456 w 9120436"/>
              <a:gd name="connsiteY1312" fmla="*/ 1274851 h 2663544"/>
              <a:gd name="connsiteX1313" fmla="*/ 5586547 w 9120436"/>
              <a:gd name="connsiteY1313" fmla="*/ 1272498 h 2663544"/>
              <a:gd name="connsiteX1314" fmla="*/ 5564172 w 9120436"/>
              <a:gd name="connsiteY1314" fmla="*/ 1257713 h 2663544"/>
              <a:gd name="connsiteX1315" fmla="*/ 5547349 w 9120436"/>
              <a:gd name="connsiteY1315" fmla="*/ 1224109 h 2663544"/>
              <a:gd name="connsiteX1316" fmla="*/ 5528676 w 9120436"/>
              <a:gd name="connsiteY1316" fmla="*/ 1190505 h 2663544"/>
              <a:gd name="connsiteX1317" fmla="*/ 5528676 w 9120436"/>
              <a:gd name="connsiteY1317" fmla="*/ 1163622 h 2663544"/>
              <a:gd name="connsiteX1318" fmla="*/ 5592771 w 9120436"/>
              <a:gd name="connsiteY1318" fmla="*/ 1067348 h 2663544"/>
              <a:gd name="connsiteX1319" fmla="*/ 5512862 w 9120436"/>
              <a:gd name="connsiteY1319" fmla="*/ 970065 h 2663544"/>
              <a:gd name="connsiteX1320" fmla="*/ 5406710 w 9120436"/>
              <a:gd name="connsiteY1320" fmla="*/ 1014590 h 2663544"/>
              <a:gd name="connsiteX1321" fmla="*/ 5380130 w 9120436"/>
              <a:gd name="connsiteY1321" fmla="*/ 1010222 h 2663544"/>
              <a:gd name="connsiteX1322" fmla="*/ 5319399 w 9120436"/>
              <a:gd name="connsiteY1322" fmla="*/ 961664 h 2663544"/>
              <a:gd name="connsiteX1323" fmla="*/ 5309138 w 9120436"/>
              <a:gd name="connsiteY1323" fmla="*/ 936966 h 2663544"/>
              <a:gd name="connsiteX1324" fmla="*/ 5328651 w 9120436"/>
              <a:gd name="connsiteY1324" fmla="*/ 822377 h 2663544"/>
              <a:gd name="connsiteX1325" fmla="*/ 5217451 w 9120436"/>
              <a:gd name="connsiteY1325" fmla="*/ 766259 h 2663544"/>
              <a:gd name="connsiteX1326" fmla="*/ 5138888 w 9120436"/>
              <a:gd name="connsiteY1326" fmla="*/ 850268 h 2663544"/>
              <a:gd name="connsiteX1327" fmla="*/ 5112644 w 9120436"/>
              <a:gd name="connsiteY1327" fmla="*/ 856989 h 2663544"/>
              <a:gd name="connsiteX1328" fmla="*/ 5035932 w 9120436"/>
              <a:gd name="connsiteY1328" fmla="*/ 834642 h 2663544"/>
              <a:gd name="connsiteX1329" fmla="*/ 5016754 w 9120436"/>
              <a:gd name="connsiteY1329" fmla="*/ 816328 h 2663544"/>
              <a:gd name="connsiteX1330" fmla="*/ 4987819 w 9120436"/>
              <a:gd name="connsiteY1330" fmla="*/ 703588 h 2663544"/>
              <a:gd name="connsiteX1331" fmla="*/ 4865853 w 9120436"/>
              <a:gd name="connsiteY1331" fmla="*/ 696699 h 2663544"/>
              <a:gd name="connsiteX1332" fmla="*/ 4847011 w 9120436"/>
              <a:gd name="connsiteY1332" fmla="*/ 647302 h 2663544"/>
              <a:gd name="connsiteX1333" fmla="*/ 4860132 w 9120436"/>
              <a:gd name="connsiteY1333" fmla="*/ 647302 h 2663544"/>
              <a:gd name="connsiteX1334" fmla="*/ 4998417 w 9120436"/>
              <a:gd name="connsiteY1334" fmla="*/ 655031 h 2663544"/>
              <a:gd name="connsiteX1335" fmla="*/ 5011034 w 9120436"/>
              <a:gd name="connsiteY1335" fmla="*/ 656711 h 2663544"/>
              <a:gd name="connsiteX1336" fmla="*/ 5032063 w 9120436"/>
              <a:gd name="connsiteY1336" fmla="*/ 675361 h 2663544"/>
              <a:gd name="connsiteX1337" fmla="*/ 5061503 w 9120436"/>
              <a:gd name="connsiteY1337" fmla="*/ 789613 h 2663544"/>
              <a:gd name="connsiteX1338" fmla="*/ 5114158 w 9120436"/>
              <a:gd name="connsiteY1338" fmla="*/ 803895 h 2663544"/>
              <a:gd name="connsiteX1339" fmla="*/ 5193899 w 9120436"/>
              <a:gd name="connsiteY1339" fmla="*/ 719046 h 2663544"/>
              <a:gd name="connsiteX1340" fmla="*/ 5221825 w 9120436"/>
              <a:gd name="connsiteY1340" fmla="*/ 712997 h 2663544"/>
              <a:gd name="connsiteX1341" fmla="*/ 5233938 w 9120436"/>
              <a:gd name="connsiteY1341" fmla="*/ 718038 h 2663544"/>
              <a:gd name="connsiteX1342" fmla="*/ 5359605 w 9120436"/>
              <a:gd name="connsiteY1342" fmla="*/ 781548 h 2663544"/>
              <a:gd name="connsiteX1343" fmla="*/ 5370541 w 9120436"/>
              <a:gd name="connsiteY1343" fmla="*/ 788101 h 2663544"/>
              <a:gd name="connsiteX1344" fmla="*/ 5382485 w 9120436"/>
              <a:gd name="connsiteY1344" fmla="*/ 813808 h 2663544"/>
              <a:gd name="connsiteX1345" fmla="*/ 5362802 w 9120436"/>
              <a:gd name="connsiteY1345" fmla="*/ 930077 h 2663544"/>
              <a:gd name="connsiteX1346" fmla="*/ 5402840 w 9120436"/>
              <a:gd name="connsiteY1346" fmla="*/ 962000 h 2663544"/>
              <a:gd name="connsiteX1347" fmla="*/ 5510507 w 9120436"/>
              <a:gd name="connsiteY1347" fmla="*/ 916971 h 2663544"/>
              <a:gd name="connsiteX1348" fmla="*/ 5538433 w 9120436"/>
              <a:gd name="connsiteY1348" fmla="*/ 922684 h 2663544"/>
              <a:gd name="connsiteX1349" fmla="*/ 5547349 w 9120436"/>
              <a:gd name="connsiteY1349" fmla="*/ 931925 h 2663544"/>
              <a:gd name="connsiteX1350" fmla="*/ 5637856 w 9120436"/>
              <a:gd name="connsiteY1350" fmla="*/ 1040969 h 2663544"/>
              <a:gd name="connsiteX1351" fmla="*/ 5645090 w 9120436"/>
              <a:gd name="connsiteY1351" fmla="*/ 1051554 h 2663544"/>
              <a:gd name="connsiteX1352" fmla="*/ 5645090 w 9120436"/>
              <a:gd name="connsiteY1352" fmla="*/ 1079949 h 2663544"/>
              <a:gd name="connsiteX1353" fmla="*/ 5580154 w 9120436"/>
              <a:gd name="connsiteY1353" fmla="*/ 1177400 h 2663544"/>
              <a:gd name="connsiteX1354" fmla="*/ 5592266 w 9120436"/>
              <a:gd name="connsiteY1354" fmla="*/ 1199410 h 2663544"/>
              <a:gd name="connsiteX1355" fmla="*/ 5603370 w 9120436"/>
              <a:gd name="connsiteY1355" fmla="*/ 1221757 h 2663544"/>
              <a:gd name="connsiteX1356" fmla="*/ 5721130 w 9120436"/>
              <a:gd name="connsiteY1356" fmla="*/ 1224109 h 2663544"/>
              <a:gd name="connsiteX1357" fmla="*/ 5744346 w 9120436"/>
              <a:gd name="connsiteY1357" fmla="*/ 1240911 h 2663544"/>
              <a:gd name="connsiteX1358" fmla="*/ 5748719 w 9120436"/>
              <a:gd name="connsiteY1358" fmla="*/ 1253008 h 2663544"/>
              <a:gd name="connsiteX1359" fmla="*/ 5787580 w 9120436"/>
              <a:gd name="connsiteY1359" fmla="*/ 1389943 h 2663544"/>
              <a:gd name="connsiteX1360" fmla="*/ 5790103 w 9120436"/>
              <a:gd name="connsiteY1360" fmla="*/ 1402545 h 2663544"/>
              <a:gd name="connsiteX1361" fmla="*/ 5779000 w 9120436"/>
              <a:gd name="connsiteY1361" fmla="*/ 1428755 h 2663544"/>
              <a:gd name="connsiteX1362" fmla="*/ 5680418 w 9120436"/>
              <a:gd name="connsiteY1362" fmla="*/ 1491258 h 2663544"/>
              <a:gd name="connsiteX1363" fmla="*/ 5683783 w 9120436"/>
              <a:gd name="connsiteY1363" fmla="*/ 1541664 h 2663544"/>
              <a:gd name="connsiteX1364" fmla="*/ 5790608 w 9120436"/>
              <a:gd name="connsiteY1364" fmla="*/ 1592069 h 2663544"/>
              <a:gd name="connsiteX1365" fmla="*/ 5805075 w 9120436"/>
              <a:gd name="connsiteY1365" fmla="*/ 1616432 h 2663544"/>
              <a:gd name="connsiteX1366" fmla="*/ 5805076 w 9120436"/>
              <a:gd name="connsiteY1366" fmla="*/ 1629202 h 2663544"/>
              <a:gd name="connsiteX1367" fmla="*/ 5785561 w 9120436"/>
              <a:gd name="connsiteY1367" fmla="*/ 1768657 h 2663544"/>
              <a:gd name="connsiteX1368" fmla="*/ 5782870 w 9120436"/>
              <a:gd name="connsiteY1368" fmla="*/ 1781258 h 2663544"/>
              <a:gd name="connsiteX1369" fmla="*/ 5761841 w 9120436"/>
              <a:gd name="connsiteY1369" fmla="*/ 1800916 h 2663544"/>
              <a:gd name="connsiteX1370" fmla="*/ 5646604 w 9120436"/>
              <a:gd name="connsiteY1370" fmla="*/ 1817718 h 2663544"/>
              <a:gd name="connsiteX1371" fmla="*/ 5628267 w 9120436"/>
              <a:gd name="connsiteY1371" fmla="*/ 1868124 h 2663544"/>
              <a:gd name="connsiteX1372" fmla="*/ 5705484 w 9120436"/>
              <a:gd name="connsiteY1372" fmla="*/ 1957343 h 2663544"/>
              <a:gd name="connsiteX1373" fmla="*/ 5708681 w 9120436"/>
              <a:gd name="connsiteY1373" fmla="*/ 1985402 h 2663544"/>
              <a:gd name="connsiteX1374" fmla="*/ 5702961 w 9120436"/>
              <a:gd name="connsiteY1374" fmla="*/ 1996659 h 2663544"/>
              <a:gd name="connsiteX1375" fmla="*/ 5630454 w 9120436"/>
              <a:gd name="connsiteY1375" fmla="*/ 2114272 h 2663544"/>
              <a:gd name="connsiteX1376" fmla="*/ 5622716 w 9120436"/>
              <a:gd name="connsiteY1376" fmla="*/ 2124857 h 2663544"/>
              <a:gd name="connsiteX1377" fmla="*/ 5595463 w 9120436"/>
              <a:gd name="connsiteY1377" fmla="*/ 2134434 h 2663544"/>
              <a:gd name="connsiteX1378" fmla="*/ 5484095 w 9120436"/>
              <a:gd name="connsiteY1378" fmla="*/ 2103351 h 2663544"/>
              <a:gd name="connsiteX1379" fmla="*/ 5442711 w 9120436"/>
              <a:gd name="connsiteY1379" fmla="*/ 2146699 h 2663544"/>
              <a:gd name="connsiteX1380" fmla="*/ 5476356 w 9120436"/>
              <a:gd name="connsiteY1380" fmla="*/ 2259608 h 2663544"/>
              <a:gd name="connsiteX1381" fmla="*/ 5467945 w 9120436"/>
              <a:gd name="connsiteY1381" fmla="*/ 2286491 h 2663544"/>
              <a:gd name="connsiteX1382" fmla="*/ 5458019 w 9120436"/>
              <a:gd name="connsiteY1382" fmla="*/ 2294388 h 2663544"/>
              <a:gd name="connsiteX1383" fmla="*/ 5346652 w 9120436"/>
              <a:gd name="connsiteY1383" fmla="*/ 2370668 h 2663544"/>
              <a:gd name="connsiteX1384" fmla="*/ 5335380 w 9120436"/>
              <a:gd name="connsiteY1384" fmla="*/ 2377221 h 2663544"/>
              <a:gd name="connsiteX1385" fmla="*/ 5306445 w 9120436"/>
              <a:gd name="connsiteY1385" fmla="*/ 2374868 h 2663544"/>
              <a:gd name="connsiteX1386" fmla="*/ 5217451 w 9120436"/>
              <a:gd name="connsiteY1386" fmla="*/ 2301276 h 2663544"/>
              <a:gd name="connsiteX1387" fmla="*/ 5156889 w 9120436"/>
              <a:gd name="connsiteY1387" fmla="*/ 2326479 h 2663544"/>
              <a:gd name="connsiteX1388" fmla="*/ 5142084 w 9120436"/>
              <a:gd name="connsiteY1388" fmla="*/ 2444092 h 2663544"/>
              <a:gd name="connsiteX1389" fmla="*/ 5123411 w 9120436"/>
              <a:gd name="connsiteY1389" fmla="*/ 2465262 h 2663544"/>
              <a:gd name="connsiteX1390" fmla="*/ 5111130 w 9120436"/>
              <a:gd name="connsiteY1390" fmla="*/ 2468455 h 2663544"/>
              <a:gd name="connsiteX1391" fmla="*/ 4981762 w 9120436"/>
              <a:gd name="connsiteY1391" fmla="*/ 2492313 h 2663544"/>
              <a:gd name="connsiteX1392" fmla="*/ 4968640 w 9120436"/>
              <a:gd name="connsiteY1392" fmla="*/ 2493825 h 2663544"/>
              <a:gd name="connsiteX1393" fmla="*/ 4965276 w 9120436"/>
              <a:gd name="connsiteY1393" fmla="*/ 2494666 h 2663544"/>
              <a:gd name="connsiteX1394" fmla="*/ 4942733 w 9120436"/>
              <a:gd name="connsiteY1394" fmla="*/ 2480720 h 2663544"/>
              <a:gd name="connsiteX1395" fmla="*/ 4892264 w 9120436"/>
              <a:gd name="connsiteY1395" fmla="*/ 2377388 h 2663544"/>
              <a:gd name="connsiteX1396" fmla="*/ 4820935 w 9120436"/>
              <a:gd name="connsiteY1396" fmla="*/ 2375372 h 2663544"/>
              <a:gd name="connsiteX1397" fmla="*/ 4760204 w 9120436"/>
              <a:gd name="connsiteY1397" fmla="*/ 2476183 h 2663544"/>
              <a:gd name="connsiteX1398" fmla="*/ 4734297 w 9120436"/>
              <a:gd name="connsiteY1398" fmla="*/ 2487945 h 2663544"/>
              <a:gd name="connsiteX1399" fmla="*/ 4721680 w 9120436"/>
              <a:gd name="connsiteY1399" fmla="*/ 2485761 h 2663544"/>
              <a:gd name="connsiteX1400" fmla="*/ 4596854 w 9120436"/>
              <a:gd name="connsiteY1400" fmla="*/ 2455181 h 2663544"/>
              <a:gd name="connsiteX1401" fmla="*/ 4584405 w 9120436"/>
              <a:gd name="connsiteY1401" fmla="*/ 2451317 h 2663544"/>
              <a:gd name="connsiteX1402" fmla="*/ 4567583 w 9120436"/>
              <a:gd name="connsiteY1402" fmla="*/ 2428298 h 2663544"/>
              <a:gd name="connsiteX1403" fmla="*/ 4562704 w 9120436"/>
              <a:gd name="connsiteY1403" fmla="*/ 2312869 h 2663544"/>
              <a:gd name="connsiteX1404" fmla="*/ 4495412 w 9120436"/>
              <a:gd name="connsiteY1404" fmla="*/ 2280106 h 2663544"/>
              <a:gd name="connsiteX1405" fmla="*/ 4399185 w 9120436"/>
              <a:gd name="connsiteY1405" fmla="*/ 2347313 h 2663544"/>
              <a:gd name="connsiteX1406" fmla="*/ 4370586 w 9120436"/>
              <a:gd name="connsiteY1406" fmla="*/ 2347313 h 2663544"/>
              <a:gd name="connsiteX1407" fmla="*/ 4359988 w 9120436"/>
              <a:gd name="connsiteY1407" fmla="*/ 2340089 h 2663544"/>
              <a:gd name="connsiteX1408" fmla="*/ 4260565 w 9120436"/>
              <a:gd name="connsiteY1408" fmla="*/ 2262464 h 2663544"/>
              <a:gd name="connsiteX1409" fmla="*/ 4250807 w 9120436"/>
              <a:gd name="connsiteY1409" fmla="*/ 2253727 h 2663544"/>
              <a:gd name="connsiteX1410" fmla="*/ 4244246 w 9120436"/>
              <a:gd name="connsiteY1410" fmla="*/ 2225668 h 2663544"/>
              <a:gd name="connsiteX1411" fmla="*/ 4286977 w 9120436"/>
              <a:gd name="connsiteY1411" fmla="*/ 2117968 h 2663544"/>
              <a:gd name="connsiteX1412" fmla="*/ 4236508 w 9120436"/>
              <a:gd name="connsiteY1412" fmla="*/ 2057986 h 2663544"/>
              <a:gd name="connsiteX1413" fmla="*/ 4122280 w 9120436"/>
              <a:gd name="connsiteY1413" fmla="*/ 2079660 h 2663544"/>
              <a:gd name="connsiteX1414" fmla="*/ 4096037 w 9120436"/>
              <a:gd name="connsiteY1414" fmla="*/ 2068067 h 2663544"/>
              <a:gd name="connsiteX1415" fmla="*/ 4089307 w 9120436"/>
              <a:gd name="connsiteY1415" fmla="*/ 2056977 h 2663544"/>
              <a:gd name="connsiteX1416" fmla="*/ 4058185 w 9120436"/>
              <a:gd name="connsiteY1416" fmla="*/ 2002540 h 2663544"/>
              <a:gd name="connsiteX1417" fmla="*/ 4031106 w 9120436"/>
              <a:gd name="connsiteY1417" fmla="*/ 1945917 h 2663544"/>
              <a:gd name="connsiteX1418" fmla="*/ 4025892 w 9120436"/>
              <a:gd name="connsiteY1418" fmla="*/ 1933988 h 2663544"/>
              <a:gd name="connsiteX1419" fmla="*/ 4031276 w 9120436"/>
              <a:gd name="connsiteY1419" fmla="*/ 1905760 h 2663544"/>
              <a:gd name="connsiteX1420" fmla="*/ 4114374 w 9120436"/>
              <a:gd name="connsiteY1420" fmla="*/ 1824607 h 2663544"/>
              <a:gd name="connsiteX1421" fmla="*/ 4093513 w 9120436"/>
              <a:gd name="connsiteY1421" fmla="*/ 1749503 h 2663544"/>
              <a:gd name="connsiteX1422" fmla="*/ 3980469 w 9120436"/>
              <a:gd name="connsiteY1422" fmla="*/ 1722956 h 2663544"/>
              <a:gd name="connsiteX1423" fmla="*/ 3961291 w 9120436"/>
              <a:gd name="connsiteY1423" fmla="*/ 1701617 h 2663544"/>
              <a:gd name="connsiteX1424" fmla="*/ 3959609 w 9120436"/>
              <a:gd name="connsiteY1424" fmla="*/ 1688680 h 2663544"/>
              <a:gd name="connsiteX1425" fmla="*/ 3952544 w 9120436"/>
              <a:gd name="connsiteY1425" fmla="*/ 1562666 h 2663544"/>
              <a:gd name="connsiteX1426" fmla="*/ 3952544 w 9120436"/>
              <a:gd name="connsiteY1426" fmla="*/ 1549897 h 2663544"/>
              <a:gd name="connsiteX1427" fmla="*/ 3969367 w 9120436"/>
              <a:gd name="connsiteY1427" fmla="*/ 1526542 h 2663544"/>
              <a:gd name="connsiteX1428" fmla="*/ 4077027 w 9120436"/>
              <a:gd name="connsiteY1428" fmla="*/ 1484874 h 2663544"/>
              <a:gd name="connsiteX1429" fmla="*/ 4088803 w 9120436"/>
              <a:gd name="connsiteY1429" fmla="*/ 1410441 h 2663544"/>
              <a:gd name="connsiteX1430" fmla="*/ 3996620 w 9120436"/>
              <a:gd name="connsiteY1430" fmla="*/ 1340546 h 2663544"/>
              <a:gd name="connsiteX1431" fmla="*/ 3987872 w 9120436"/>
              <a:gd name="connsiteY1431" fmla="*/ 1313159 h 2663544"/>
              <a:gd name="connsiteX1432" fmla="*/ 3991742 w 9120436"/>
              <a:gd name="connsiteY1432" fmla="*/ 1300557 h 2663544"/>
              <a:gd name="connsiteX1433" fmla="*/ 4037829 w 9120436"/>
              <a:gd name="connsiteY1433" fmla="*/ 1180928 h 2663544"/>
              <a:gd name="connsiteX1434" fmla="*/ 4043213 w 9120436"/>
              <a:gd name="connsiteY1434" fmla="*/ 1169335 h 2663544"/>
              <a:gd name="connsiteX1435" fmla="*/ 4067606 w 9120436"/>
              <a:gd name="connsiteY1435" fmla="*/ 1154717 h 2663544"/>
              <a:gd name="connsiteX1436" fmla="*/ 4185366 w 9120436"/>
              <a:gd name="connsiteY1436" fmla="*/ 1162110 h 2663544"/>
              <a:gd name="connsiteX1437" fmla="*/ 4224563 w 9120436"/>
              <a:gd name="connsiteY1437" fmla="*/ 1102464 h 2663544"/>
              <a:gd name="connsiteX1438" fmla="*/ 4168880 w 9120436"/>
              <a:gd name="connsiteY1438" fmla="*/ 1001653 h 2663544"/>
              <a:gd name="connsiteX1439" fmla="*/ 4171908 w 9120436"/>
              <a:gd name="connsiteY1439" fmla="*/ 972922 h 2663544"/>
              <a:gd name="connsiteX1440" fmla="*/ 4180656 w 9120436"/>
              <a:gd name="connsiteY1440" fmla="*/ 963008 h 2663544"/>
              <a:gd name="connsiteX1441" fmla="*/ 4274023 w 9120436"/>
              <a:gd name="connsiteY1441" fmla="*/ 870598 h 2663544"/>
              <a:gd name="connsiteX1442" fmla="*/ 4283780 w 9120436"/>
              <a:gd name="connsiteY1442" fmla="*/ 862197 h 2663544"/>
              <a:gd name="connsiteX1443" fmla="*/ 4311875 w 9120436"/>
              <a:gd name="connsiteY1443" fmla="*/ 859005 h 2663544"/>
              <a:gd name="connsiteX1444" fmla="*/ 4416345 w 9120436"/>
              <a:gd name="connsiteY1444" fmla="*/ 913611 h 2663544"/>
              <a:gd name="connsiteX1445" fmla="*/ 4471524 w 9120436"/>
              <a:gd name="connsiteY1445" fmla="*/ 878327 h 2663544"/>
              <a:gd name="connsiteX1446" fmla="*/ 4461766 w 9120436"/>
              <a:gd name="connsiteY1446" fmla="*/ 763066 h 2663544"/>
              <a:gd name="connsiteX1447" fmla="*/ 4475729 w 9120436"/>
              <a:gd name="connsiteY1447" fmla="*/ 738536 h 2663544"/>
              <a:gd name="connsiteX1448" fmla="*/ 4487674 w 9120436"/>
              <a:gd name="connsiteY1448" fmla="*/ 732991 h 2663544"/>
              <a:gd name="connsiteX1449" fmla="*/ 4614014 w 9120436"/>
              <a:gd name="connsiteY1449" fmla="*/ 685106 h 2663544"/>
              <a:gd name="connsiteX1450" fmla="*/ 4626126 w 9120436"/>
              <a:gd name="connsiteY1450" fmla="*/ 681578 h 2663544"/>
              <a:gd name="connsiteX1451" fmla="*/ 4653211 w 9120436"/>
              <a:gd name="connsiteY1451" fmla="*/ 689978 h 2663544"/>
              <a:gd name="connsiteX1452" fmla="*/ 4726391 w 9120436"/>
              <a:gd name="connsiteY1452" fmla="*/ 782389 h 2663544"/>
              <a:gd name="connsiteX1453" fmla="*/ 4785607 w 9120436"/>
              <a:gd name="connsiteY1453" fmla="*/ 773316 h 2663544"/>
              <a:gd name="connsiteX1454" fmla="*/ 4823627 w 9120436"/>
              <a:gd name="connsiteY1454" fmla="*/ 664104 h 2663544"/>
              <a:gd name="connsiteX1455" fmla="*/ 4847011 w 9120436"/>
              <a:gd name="connsiteY1455" fmla="*/ 647302 h 2663544"/>
              <a:gd name="connsiteX1456" fmla="*/ 2821035 w 9120436"/>
              <a:gd name="connsiteY1456" fmla="*/ 500622 h 2663544"/>
              <a:gd name="connsiteX1457" fmla="*/ 2846270 w 9120436"/>
              <a:gd name="connsiteY1457" fmla="*/ 525825 h 2663544"/>
              <a:gd name="connsiteX1458" fmla="*/ 2846270 w 9120436"/>
              <a:gd name="connsiteY1458" fmla="*/ 671330 h 2663544"/>
              <a:gd name="connsiteX1459" fmla="*/ 2821544 w 9120436"/>
              <a:gd name="connsiteY1459" fmla="*/ 697032 h 2663544"/>
              <a:gd name="connsiteX1460" fmla="*/ 2821035 w 9120436"/>
              <a:gd name="connsiteY1460" fmla="*/ 697037 h 2663544"/>
              <a:gd name="connsiteX1461" fmla="*/ 2795799 w 9120436"/>
              <a:gd name="connsiteY1461" fmla="*/ 671834 h 2663544"/>
              <a:gd name="connsiteX1462" fmla="*/ 2795799 w 9120436"/>
              <a:gd name="connsiteY1462" fmla="*/ 525825 h 2663544"/>
              <a:gd name="connsiteX1463" fmla="*/ 2821035 w 9120436"/>
              <a:gd name="connsiteY1463" fmla="*/ 500622 h 2663544"/>
              <a:gd name="connsiteX1464" fmla="*/ 3759129 w 9120436"/>
              <a:gd name="connsiteY1464" fmla="*/ 468821 h 2663544"/>
              <a:gd name="connsiteX1465" fmla="*/ 3777614 w 9120436"/>
              <a:gd name="connsiteY1465" fmla="*/ 474410 h 2663544"/>
              <a:gd name="connsiteX1466" fmla="*/ 3780273 w 9120436"/>
              <a:gd name="connsiteY1466" fmla="*/ 476931 h 2663544"/>
              <a:gd name="connsiteX1467" fmla="*/ 3926633 w 9120436"/>
              <a:gd name="connsiteY1467" fmla="*/ 615715 h 2663544"/>
              <a:gd name="connsiteX1468" fmla="*/ 3927645 w 9120436"/>
              <a:gd name="connsiteY1468" fmla="*/ 651342 h 2663544"/>
              <a:gd name="connsiteX1469" fmla="*/ 3909810 w 9120436"/>
              <a:gd name="connsiteY1469" fmla="*/ 659231 h 2663544"/>
              <a:gd name="connsiteX1470" fmla="*/ 3908800 w 9120436"/>
              <a:gd name="connsiteY1470" fmla="*/ 659231 h 2663544"/>
              <a:gd name="connsiteX1471" fmla="*/ 3891977 w 9120436"/>
              <a:gd name="connsiteY1471" fmla="*/ 652175 h 2663544"/>
              <a:gd name="connsiteX1472" fmla="*/ 3745618 w 9120436"/>
              <a:gd name="connsiteY1472" fmla="*/ 513391 h 2663544"/>
              <a:gd name="connsiteX1473" fmla="*/ 3742101 w 9120436"/>
              <a:gd name="connsiteY1473" fmla="*/ 477923 h 2663544"/>
              <a:gd name="connsiteX1474" fmla="*/ 3759129 w 9120436"/>
              <a:gd name="connsiteY1474" fmla="*/ 468821 h 2663544"/>
              <a:gd name="connsiteX1475" fmla="*/ 2887653 w 9120436"/>
              <a:gd name="connsiteY1475" fmla="*/ 433582 h 2663544"/>
              <a:gd name="connsiteX1476" fmla="*/ 3034013 w 9120436"/>
              <a:gd name="connsiteY1476" fmla="*/ 433582 h 2663544"/>
              <a:gd name="connsiteX1477" fmla="*/ 3059247 w 9120436"/>
              <a:gd name="connsiteY1477" fmla="*/ 458785 h 2663544"/>
              <a:gd name="connsiteX1478" fmla="*/ 3034013 w 9120436"/>
              <a:gd name="connsiteY1478" fmla="*/ 483988 h 2663544"/>
              <a:gd name="connsiteX1479" fmla="*/ 2887653 w 9120436"/>
              <a:gd name="connsiteY1479" fmla="*/ 483988 h 2663544"/>
              <a:gd name="connsiteX1480" fmla="*/ 2862419 w 9120436"/>
              <a:gd name="connsiteY1480" fmla="*/ 458785 h 2663544"/>
              <a:gd name="connsiteX1481" fmla="*/ 2887653 w 9120436"/>
              <a:gd name="connsiteY1481" fmla="*/ 433582 h 2663544"/>
              <a:gd name="connsiteX1482" fmla="*/ 2607553 w 9120436"/>
              <a:gd name="connsiteY1482" fmla="*/ 433582 h 2663544"/>
              <a:gd name="connsiteX1483" fmla="*/ 2753912 w 9120436"/>
              <a:gd name="connsiteY1483" fmla="*/ 433582 h 2663544"/>
              <a:gd name="connsiteX1484" fmla="*/ 2779146 w 9120436"/>
              <a:gd name="connsiteY1484" fmla="*/ 458785 h 2663544"/>
              <a:gd name="connsiteX1485" fmla="*/ 2753912 w 9120436"/>
              <a:gd name="connsiteY1485" fmla="*/ 483988 h 2663544"/>
              <a:gd name="connsiteX1486" fmla="*/ 2607553 w 9120436"/>
              <a:gd name="connsiteY1486" fmla="*/ 483988 h 2663544"/>
              <a:gd name="connsiteX1487" fmla="*/ 2582317 w 9120436"/>
              <a:gd name="connsiteY1487" fmla="*/ 458785 h 2663544"/>
              <a:gd name="connsiteX1488" fmla="*/ 2607553 w 9120436"/>
              <a:gd name="connsiteY1488" fmla="*/ 433582 h 2663544"/>
              <a:gd name="connsiteX1489" fmla="*/ 5840419 w 9120436"/>
              <a:gd name="connsiteY1489" fmla="*/ 351185 h 2663544"/>
              <a:gd name="connsiteX1490" fmla="*/ 5858917 w 9120436"/>
              <a:gd name="connsiteY1490" fmla="*/ 356733 h 2663544"/>
              <a:gd name="connsiteX1491" fmla="*/ 5863619 w 9120436"/>
              <a:gd name="connsiteY1491" fmla="*/ 390738 h 2663544"/>
              <a:gd name="connsiteX1492" fmla="*/ 5742493 w 9120436"/>
              <a:gd name="connsiteY1492" fmla="*/ 551533 h 2663544"/>
              <a:gd name="connsiteX1493" fmla="*/ 5721801 w 9120436"/>
              <a:gd name="connsiteY1493" fmla="*/ 561614 h 2663544"/>
              <a:gd name="connsiteX1494" fmla="*/ 5706492 w 9120436"/>
              <a:gd name="connsiteY1494" fmla="*/ 556405 h 2663544"/>
              <a:gd name="connsiteX1495" fmla="*/ 5701613 w 9120436"/>
              <a:gd name="connsiteY1495" fmla="*/ 521121 h 2663544"/>
              <a:gd name="connsiteX1496" fmla="*/ 5823412 w 9120436"/>
              <a:gd name="connsiteY1496" fmla="*/ 360327 h 2663544"/>
              <a:gd name="connsiteX1497" fmla="*/ 5840419 w 9120436"/>
              <a:gd name="connsiteY1497" fmla="*/ 351185 h 2663544"/>
              <a:gd name="connsiteX1498" fmla="*/ 2821035 w 9120436"/>
              <a:gd name="connsiteY1498" fmla="*/ 220367 h 2663544"/>
              <a:gd name="connsiteX1499" fmla="*/ 2846270 w 9120436"/>
              <a:gd name="connsiteY1499" fmla="*/ 245570 h 2663544"/>
              <a:gd name="connsiteX1500" fmla="*/ 2846270 w 9120436"/>
              <a:gd name="connsiteY1500" fmla="*/ 391747 h 2663544"/>
              <a:gd name="connsiteX1501" fmla="*/ 2821035 w 9120436"/>
              <a:gd name="connsiteY1501" fmla="*/ 416950 h 2663544"/>
              <a:gd name="connsiteX1502" fmla="*/ 2795799 w 9120436"/>
              <a:gd name="connsiteY1502" fmla="*/ 391747 h 2663544"/>
              <a:gd name="connsiteX1503" fmla="*/ 2795799 w 9120436"/>
              <a:gd name="connsiteY1503" fmla="*/ 245570 h 2663544"/>
              <a:gd name="connsiteX1504" fmla="*/ 2821035 w 9120436"/>
              <a:gd name="connsiteY1504" fmla="*/ 220367 h 2663544"/>
              <a:gd name="connsiteX1505" fmla="*/ 4122524 w 9120436"/>
              <a:gd name="connsiteY1505" fmla="*/ 185990 h 2663544"/>
              <a:gd name="connsiteX1506" fmla="*/ 4137757 w 9120436"/>
              <a:gd name="connsiteY1506" fmla="*/ 197853 h 2663544"/>
              <a:gd name="connsiteX1507" fmla="*/ 4237014 w 9120436"/>
              <a:gd name="connsiteY1507" fmla="*/ 373433 h 2663544"/>
              <a:gd name="connsiteX1508" fmla="*/ 4227593 w 9120436"/>
              <a:gd name="connsiteY1508" fmla="*/ 407037 h 2663544"/>
              <a:gd name="connsiteX1509" fmla="*/ 4214639 w 9120436"/>
              <a:gd name="connsiteY1509" fmla="*/ 410901 h 2663544"/>
              <a:gd name="connsiteX1510" fmla="*/ 4192600 w 9120436"/>
              <a:gd name="connsiteY1510" fmla="*/ 398132 h 2663544"/>
              <a:gd name="connsiteX1511" fmla="*/ 4093850 w 9120436"/>
              <a:gd name="connsiteY1511" fmla="*/ 222719 h 2663544"/>
              <a:gd name="connsiteX1512" fmla="*/ 4103355 w 9120436"/>
              <a:gd name="connsiteY1512" fmla="*/ 188360 h 2663544"/>
              <a:gd name="connsiteX1513" fmla="*/ 4122524 w 9120436"/>
              <a:gd name="connsiteY1513" fmla="*/ 185990 h 2663544"/>
              <a:gd name="connsiteX1514" fmla="*/ 5452512 w 9120436"/>
              <a:gd name="connsiteY1514" fmla="*/ 113710 h 2663544"/>
              <a:gd name="connsiteX1515" fmla="*/ 5468628 w 9120436"/>
              <a:gd name="connsiteY1515" fmla="*/ 145510 h 2663544"/>
              <a:gd name="connsiteX1516" fmla="*/ 5467607 w 9120436"/>
              <a:gd name="connsiteY1516" fmla="*/ 148120 h 2663544"/>
              <a:gd name="connsiteX1517" fmla="*/ 5394596 w 9120436"/>
              <a:gd name="connsiteY1517" fmla="*/ 335293 h 2663544"/>
              <a:gd name="connsiteX1518" fmla="*/ 5371044 w 9120436"/>
              <a:gd name="connsiteY1518" fmla="*/ 352095 h 2663544"/>
              <a:gd name="connsiteX1519" fmla="*/ 5361791 w 9120436"/>
              <a:gd name="connsiteY1519" fmla="*/ 350415 h 2663544"/>
              <a:gd name="connsiteX1520" fmla="*/ 5347492 w 9120436"/>
              <a:gd name="connsiteY1520" fmla="*/ 317819 h 2663544"/>
              <a:gd name="connsiteX1521" fmla="*/ 5420671 w 9120436"/>
              <a:gd name="connsiteY1521" fmla="*/ 129806 h 2663544"/>
              <a:gd name="connsiteX1522" fmla="*/ 5452512 w 9120436"/>
              <a:gd name="connsiteY1522" fmla="*/ 113710 h 2663544"/>
              <a:gd name="connsiteX1523" fmla="*/ 4546724 w 9120436"/>
              <a:gd name="connsiteY1523" fmla="*/ 21967 h 2663544"/>
              <a:gd name="connsiteX1524" fmla="*/ 4575320 w 9120436"/>
              <a:gd name="connsiteY1524" fmla="*/ 40420 h 2663544"/>
              <a:gd name="connsiteX1525" fmla="*/ 4617546 w 9120436"/>
              <a:gd name="connsiteY1525" fmla="*/ 237673 h 2663544"/>
              <a:gd name="connsiteX1526" fmla="*/ 4598536 w 9120436"/>
              <a:gd name="connsiteY1526" fmla="*/ 268085 h 2663544"/>
              <a:gd name="connsiteX1527" fmla="*/ 4592816 w 9120436"/>
              <a:gd name="connsiteY1527" fmla="*/ 268085 h 2663544"/>
              <a:gd name="connsiteX1528" fmla="*/ 4568087 w 9120436"/>
              <a:gd name="connsiteY1528" fmla="*/ 248090 h 2663544"/>
              <a:gd name="connsiteX1529" fmla="*/ 4526029 w 9120436"/>
              <a:gd name="connsiteY1529" fmla="*/ 51005 h 2663544"/>
              <a:gd name="connsiteX1530" fmla="*/ 4546724 w 9120436"/>
              <a:gd name="connsiteY1530" fmla="*/ 21967 h 2663544"/>
              <a:gd name="connsiteX1531" fmla="*/ 5006660 w 9120436"/>
              <a:gd name="connsiteY1531" fmla="*/ 95 h 2663544"/>
              <a:gd name="connsiteX1532" fmla="*/ 5029707 w 9120436"/>
              <a:gd name="connsiteY1532" fmla="*/ 27482 h 2663544"/>
              <a:gd name="connsiteX1533" fmla="*/ 5012884 w 9120436"/>
              <a:gd name="connsiteY1533" fmla="*/ 229104 h 2663544"/>
              <a:gd name="connsiteX1534" fmla="*/ 4987145 w 9120436"/>
              <a:gd name="connsiteY1534" fmla="*/ 251283 h 2663544"/>
              <a:gd name="connsiteX1535" fmla="*/ 4985462 w 9120436"/>
              <a:gd name="connsiteY1535" fmla="*/ 251283 h 2663544"/>
              <a:gd name="connsiteX1536" fmla="*/ 4962399 w 9120436"/>
              <a:gd name="connsiteY1536" fmla="*/ 224084 h 2663544"/>
              <a:gd name="connsiteX1537" fmla="*/ 4962415 w 9120436"/>
              <a:gd name="connsiteY1537" fmla="*/ 223896 h 2663544"/>
              <a:gd name="connsiteX1538" fmla="*/ 4979238 w 9120436"/>
              <a:gd name="connsiteY1538" fmla="*/ 23114 h 2663544"/>
              <a:gd name="connsiteX1539" fmla="*/ 5006660 w 9120436"/>
              <a:gd name="connsiteY1539" fmla="*/ 95 h 266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Lst>
            <a:rect l="l" t="t" r="r" b="b"/>
            <a:pathLst>
              <a:path w="9120436" h="2663544">
                <a:moveTo>
                  <a:pt x="6936421" y="2657140"/>
                </a:moveTo>
                <a:lnTo>
                  <a:pt x="6968501" y="2663544"/>
                </a:lnTo>
                <a:lnTo>
                  <a:pt x="6904977" y="2663544"/>
                </a:lnTo>
                <a:close/>
                <a:moveTo>
                  <a:pt x="5080775" y="2574670"/>
                </a:moveTo>
                <a:cubicBezTo>
                  <a:pt x="5086082" y="2573633"/>
                  <a:pt x="5091722" y="2574295"/>
                  <a:pt x="5096830" y="2576825"/>
                </a:cubicBezTo>
                <a:cubicBezTo>
                  <a:pt x="5117019" y="2586738"/>
                  <a:pt x="5135356" y="2596819"/>
                  <a:pt x="5153019" y="2607741"/>
                </a:cubicBezTo>
                <a:cubicBezTo>
                  <a:pt x="5170684" y="2618662"/>
                  <a:pt x="5188011" y="2630423"/>
                  <a:pt x="5206011" y="2643864"/>
                </a:cubicBezTo>
                <a:cubicBezTo>
                  <a:pt x="5210553" y="2647310"/>
                  <a:pt x="5213667" y="2652056"/>
                  <a:pt x="5215119" y="2657264"/>
                </a:cubicBezTo>
                <a:lnTo>
                  <a:pt x="5214784" y="2663544"/>
                </a:lnTo>
                <a:lnTo>
                  <a:pt x="5142214" y="2663544"/>
                </a:lnTo>
                <a:lnTo>
                  <a:pt x="5124084" y="2651593"/>
                </a:lnTo>
                <a:cubicBezTo>
                  <a:pt x="5112813" y="2644705"/>
                  <a:pt x="5101374" y="2638152"/>
                  <a:pt x="5089092" y="2631767"/>
                </a:cubicBezTo>
                <a:lnTo>
                  <a:pt x="5061184" y="2663544"/>
                </a:lnTo>
                <a:lnTo>
                  <a:pt x="4995782" y="2663544"/>
                </a:lnTo>
                <a:lnTo>
                  <a:pt x="5066717" y="2582706"/>
                </a:lnTo>
                <a:cubicBezTo>
                  <a:pt x="5070494" y="2578441"/>
                  <a:pt x="5075469" y="2575706"/>
                  <a:pt x="5080775" y="2574670"/>
                </a:cubicBezTo>
                <a:close/>
                <a:moveTo>
                  <a:pt x="8975856" y="2566745"/>
                </a:moveTo>
                <a:lnTo>
                  <a:pt x="8998061" y="2569937"/>
                </a:lnTo>
                <a:cubicBezTo>
                  <a:pt x="9011998" y="2570865"/>
                  <a:pt x="9022542" y="2582901"/>
                  <a:pt x="9021614" y="2596821"/>
                </a:cubicBezTo>
                <a:cubicBezTo>
                  <a:pt x="9020685" y="2610740"/>
                  <a:pt x="9008634" y="2621271"/>
                  <a:pt x="8994698" y="2620343"/>
                </a:cubicBezTo>
                <a:lnTo>
                  <a:pt x="8994697" y="2620343"/>
                </a:lnTo>
                <a:lnTo>
                  <a:pt x="8990995" y="2620343"/>
                </a:lnTo>
                <a:lnTo>
                  <a:pt x="8968790" y="2617151"/>
                </a:lnTo>
                <a:cubicBezTo>
                  <a:pt x="8954853" y="2615202"/>
                  <a:pt x="8945137" y="2602339"/>
                  <a:pt x="8947088" y="2588419"/>
                </a:cubicBezTo>
                <a:cubicBezTo>
                  <a:pt x="8949039" y="2574500"/>
                  <a:pt x="8961919" y="2564796"/>
                  <a:pt x="8975856" y="2566745"/>
                </a:cubicBezTo>
                <a:close/>
                <a:moveTo>
                  <a:pt x="4541549" y="2559882"/>
                </a:moveTo>
                <a:cubicBezTo>
                  <a:pt x="4546794" y="2561244"/>
                  <a:pt x="4551604" y="2564277"/>
                  <a:pt x="4555132" y="2568761"/>
                </a:cubicBezTo>
                <a:lnTo>
                  <a:pt x="4629498" y="2663544"/>
                </a:lnTo>
                <a:lnTo>
                  <a:pt x="4563310" y="2663544"/>
                </a:lnTo>
                <a:lnTo>
                  <a:pt x="4526870" y="2617150"/>
                </a:lnTo>
                <a:cubicBezTo>
                  <a:pt x="4502540" y="2628306"/>
                  <a:pt x="4478941" y="2640989"/>
                  <a:pt x="4456214" y="2655122"/>
                </a:cubicBezTo>
                <a:lnTo>
                  <a:pt x="4459083" y="2663544"/>
                </a:lnTo>
                <a:lnTo>
                  <a:pt x="4406930" y="2663544"/>
                </a:lnTo>
                <a:lnTo>
                  <a:pt x="4402717" y="2650921"/>
                </a:lnTo>
                <a:cubicBezTo>
                  <a:pt x="4399017" y="2640143"/>
                  <a:pt x="4403017" y="2628227"/>
                  <a:pt x="4412474" y="2621854"/>
                </a:cubicBezTo>
                <a:cubicBezTo>
                  <a:pt x="4448105" y="2598084"/>
                  <a:pt x="4485899" y="2577720"/>
                  <a:pt x="4525356" y="2561032"/>
                </a:cubicBezTo>
                <a:cubicBezTo>
                  <a:pt x="4530624" y="2558831"/>
                  <a:pt x="4536304" y="2558521"/>
                  <a:pt x="4541549" y="2559882"/>
                </a:cubicBezTo>
                <a:close/>
                <a:moveTo>
                  <a:pt x="8575806" y="2511466"/>
                </a:moveTo>
                <a:lnTo>
                  <a:pt x="8775662" y="2539526"/>
                </a:lnTo>
                <a:cubicBezTo>
                  <a:pt x="8789599" y="2540454"/>
                  <a:pt x="8800143" y="2552490"/>
                  <a:pt x="8799215" y="2566409"/>
                </a:cubicBezTo>
                <a:cubicBezTo>
                  <a:pt x="8798285" y="2580328"/>
                  <a:pt x="8786235" y="2590860"/>
                  <a:pt x="8772298" y="2589932"/>
                </a:cubicBezTo>
                <a:lnTo>
                  <a:pt x="8772466" y="2589092"/>
                </a:lnTo>
                <a:lnTo>
                  <a:pt x="8768933" y="2589092"/>
                </a:lnTo>
                <a:lnTo>
                  <a:pt x="8568741" y="2561369"/>
                </a:lnTo>
                <a:cubicBezTo>
                  <a:pt x="8555028" y="2559471"/>
                  <a:pt x="8545452" y="2546830"/>
                  <a:pt x="8547353" y="2533134"/>
                </a:cubicBezTo>
                <a:cubicBezTo>
                  <a:pt x="8547360" y="2533081"/>
                  <a:pt x="8547368" y="2533027"/>
                  <a:pt x="8547375" y="2532973"/>
                </a:cubicBezTo>
                <a:cubicBezTo>
                  <a:pt x="8549373" y="2519247"/>
                  <a:pt x="8562037" y="2509668"/>
                  <a:pt x="8575806" y="2511466"/>
                </a:cubicBezTo>
                <a:close/>
                <a:moveTo>
                  <a:pt x="4748596" y="2507769"/>
                </a:moveTo>
                <a:cubicBezTo>
                  <a:pt x="4791344" y="2504995"/>
                  <a:pt x="4834257" y="2506176"/>
                  <a:pt x="4876786" y="2511298"/>
                </a:cubicBezTo>
                <a:cubicBezTo>
                  <a:pt x="4888078" y="2512761"/>
                  <a:pt x="4897016" y="2521550"/>
                  <a:pt x="4898656" y="2532804"/>
                </a:cubicBezTo>
                <a:lnTo>
                  <a:pt x="4917257" y="2663544"/>
                </a:lnTo>
                <a:lnTo>
                  <a:pt x="4864199" y="2663544"/>
                </a:lnTo>
                <a:lnTo>
                  <a:pt x="4850879" y="2560695"/>
                </a:lnTo>
                <a:cubicBezTo>
                  <a:pt x="4824208" y="2558201"/>
                  <a:pt x="4797402" y="2557471"/>
                  <a:pt x="4770634" y="2558511"/>
                </a:cubicBezTo>
                <a:lnTo>
                  <a:pt x="4749809" y="2663544"/>
                </a:lnTo>
                <a:lnTo>
                  <a:pt x="4698515" y="2663544"/>
                </a:lnTo>
                <a:lnTo>
                  <a:pt x="4725549" y="2528100"/>
                </a:lnTo>
                <a:cubicBezTo>
                  <a:pt x="4727732" y="2516891"/>
                  <a:pt x="4737189" y="2508549"/>
                  <a:pt x="4748596" y="2507769"/>
                </a:cubicBezTo>
                <a:close/>
                <a:moveTo>
                  <a:pt x="6976453" y="2409312"/>
                </a:moveTo>
                <a:cubicBezTo>
                  <a:pt x="7006357" y="2412302"/>
                  <a:pt x="7035788" y="2418903"/>
                  <a:pt x="7064100" y="2428970"/>
                </a:cubicBezTo>
                <a:cubicBezTo>
                  <a:pt x="7075608" y="2432827"/>
                  <a:pt x="7082695" y="2444364"/>
                  <a:pt x="7080923" y="2456357"/>
                </a:cubicBezTo>
                <a:lnTo>
                  <a:pt x="7064100" y="2564561"/>
                </a:lnTo>
                <a:cubicBezTo>
                  <a:pt x="7078200" y="2572500"/>
                  <a:pt x="7091496" y="2581784"/>
                  <a:pt x="7103802" y="2592284"/>
                </a:cubicBezTo>
                <a:lnTo>
                  <a:pt x="7200198" y="2540534"/>
                </a:lnTo>
                <a:cubicBezTo>
                  <a:pt x="7210852" y="2534797"/>
                  <a:pt x="7224089" y="2537484"/>
                  <a:pt x="7231656" y="2546919"/>
                </a:cubicBezTo>
                <a:cubicBezTo>
                  <a:pt x="7241194" y="2558525"/>
                  <a:pt x="7250014" y="2570701"/>
                  <a:pt x="7258069" y="2583379"/>
                </a:cubicBezTo>
                <a:cubicBezTo>
                  <a:pt x="7266074" y="2596045"/>
                  <a:pt x="7273321" y="2609174"/>
                  <a:pt x="7279770" y="2622696"/>
                </a:cubicBezTo>
                <a:cubicBezTo>
                  <a:pt x="7284986" y="2633623"/>
                  <a:pt x="7281746" y="2646708"/>
                  <a:pt x="7272032" y="2653947"/>
                </a:cubicBezTo>
                <a:lnTo>
                  <a:pt x="7259047" y="2663544"/>
                </a:lnTo>
                <a:lnTo>
                  <a:pt x="7174061" y="2663544"/>
                </a:lnTo>
                <a:lnTo>
                  <a:pt x="7224254" y="2626392"/>
                </a:lnTo>
                <a:cubicBezTo>
                  <a:pt x="7221226" y="2621016"/>
                  <a:pt x="7218198" y="2615807"/>
                  <a:pt x="7214834" y="2610767"/>
                </a:cubicBezTo>
                <a:cubicBezTo>
                  <a:pt x="7211469" y="2605726"/>
                  <a:pt x="7208273" y="2600518"/>
                  <a:pt x="7204572" y="2595476"/>
                </a:cubicBezTo>
                <a:lnTo>
                  <a:pt x="7111204" y="2645883"/>
                </a:lnTo>
                <a:cubicBezTo>
                  <a:pt x="7101462" y="2651175"/>
                  <a:pt x="7089390" y="2649393"/>
                  <a:pt x="7081596" y="2641514"/>
                </a:cubicBezTo>
                <a:cubicBezTo>
                  <a:pt x="7065162" y="2625212"/>
                  <a:pt x="7046041" y="2611855"/>
                  <a:pt x="7025071" y="2602030"/>
                </a:cubicBezTo>
                <a:cubicBezTo>
                  <a:pt x="7015130" y="2597141"/>
                  <a:pt x="7009438" y="2586446"/>
                  <a:pt x="7010940" y="2575482"/>
                </a:cubicBezTo>
                <a:lnTo>
                  <a:pt x="7026585" y="2470807"/>
                </a:lnTo>
                <a:cubicBezTo>
                  <a:pt x="7014810" y="2467614"/>
                  <a:pt x="7002865" y="2464926"/>
                  <a:pt x="6990753" y="2462910"/>
                </a:cubicBezTo>
                <a:lnTo>
                  <a:pt x="6960303" y="2563721"/>
                </a:lnTo>
                <a:cubicBezTo>
                  <a:pt x="6957107" y="2574315"/>
                  <a:pt x="6947325" y="2581556"/>
                  <a:pt x="6936247" y="2581531"/>
                </a:cubicBezTo>
                <a:cubicBezTo>
                  <a:pt x="6913318" y="2581688"/>
                  <a:pt x="6890575" y="2585663"/>
                  <a:pt x="6868955" y="2593292"/>
                </a:cubicBezTo>
                <a:cubicBezTo>
                  <a:pt x="6858486" y="2597027"/>
                  <a:pt x="6846803" y="2593478"/>
                  <a:pt x="6840188" y="2584555"/>
                </a:cubicBezTo>
                <a:lnTo>
                  <a:pt x="6777102" y="2499538"/>
                </a:lnTo>
                <a:cubicBezTo>
                  <a:pt x="6771718" y="2502562"/>
                  <a:pt x="6766503" y="2505754"/>
                  <a:pt x="6761457" y="2508947"/>
                </a:cubicBezTo>
                <a:cubicBezTo>
                  <a:pt x="6756410" y="2512139"/>
                  <a:pt x="6751194" y="2515499"/>
                  <a:pt x="6746148" y="2519196"/>
                </a:cubicBezTo>
                <a:lnTo>
                  <a:pt x="6796616" y="2612447"/>
                </a:lnTo>
                <a:cubicBezTo>
                  <a:pt x="6801915" y="2622177"/>
                  <a:pt x="6800132" y="2634234"/>
                  <a:pt x="6792242" y="2642018"/>
                </a:cubicBezTo>
                <a:lnTo>
                  <a:pt x="6777123" y="2663544"/>
                </a:lnTo>
                <a:lnTo>
                  <a:pt x="6579271" y="2663544"/>
                </a:lnTo>
                <a:lnTo>
                  <a:pt x="6580106" y="2659828"/>
                </a:lnTo>
                <a:cubicBezTo>
                  <a:pt x="6583910" y="2648290"/>
                  <a:pt x="6595505" y="2641185"/>
                  <a:pt x="6607527" y="2643026"/>
                </a:cubicBezTo>
                <a:lnTo>
                  <a:pt x="6715866" y="2659828"/>
                </a:lnTo>
                <a:cubicBezTo>
                  <a:pt x="6723873" y="2645783"/>
                  <a:pt x="6733166" y="2632509"/>
                  <a:pt x="6743624" y="2620176"/>
                </a:cubicBezTo>
                <a:lnTo>
                  <a:pt x="6691978" y="2523900"/>
                </a:lnTo>
                <a:cubicBezTo>
                  <a:pt x="6686196" y="2513298"/>
                  <a:pt x="6688814" y="2500085"/>
                  <a:pt x="6698202" y="2492481"/>
                </a:cubicBezTo>
                <a:cubicBezTo>
                  <a:pt x="6709823" y="2482955"/>
                  <a:pt x="6722015" y="2474146"/>
                  <a:pt x="6734708" y="2466102"/>
                </a:cubicBezTo>
                <a:cubicBezTo>
                  <a:pt x="6747427" y="2458169"/>
                  <a:pt x="6760568" y="2450934"/>
                  <a:pt x="6774074" y="2444427"/>
                </a:cubicBezTo>
                <a:cubicBezTo>
                  <a:pt x="6785015" y="2439218"/>
                  <a:pt x="6798116" y="2442454"/>
                  <a:pt x="6805364" y="2452156"/>
                </a:cubicBezTo>
                <a:lnTo>
                  <a:pt x="6870469" y="2540030"/>
                </a:lnTo>
                <a:cubicBezTo>
                  <a:pt x="6886019" y="2535687"/>
                  <a:pt x="6901970" y="2532928"/>
                  <a:pt x="6918077" y="2531797"/>
                </a:cubicBezTo>
                <a:lnTo>
                  <a:pt x="6949705" y="2427122"/>
                </a:lnTo>
                <a:cubicBezTo>
                  <a:pt x="6953303" y="2415630"/>
                  <a:pt x="6964449" y="2408209"/>
                  <a:pt x="6976453" y="2409312"/>
                </a:cubicBezTo>
                <a:close/>
                <a:moveTo>
                  <a:pt x="5993323" y="2405615"/>
                </a:moveTo>
                <a:cubicBezTo>
                  <a:pt x="6044808" y="2405424"/>
                  <a:pt x="6094075" y="2426529"/>
                  <a:pt x="6129421" y="2463917"/>
                </a:cubicBezTo>
                <a:cubicBezTo>
                  <a:pt x="6165238" y="2501481"/>
                  <a:pt x="6182419" y="2549989"/>
                  <a:pt x="6181244" y="2598048"/>
                </a:cubicBezTo>
                <a:lnTo>
                  <a:pt x="6166812" y="2663544"/>
                </a:lnTo>
                <a:lnTo>
                  <a:pt x="6108923" y="2663544"/>
                </a:lnTo>
                <a:lnTo>
                  <a:pt x="6120121" y="2646957"/>
                </a:lnTo>
                <a:cubicBezTo>
                  <a:pt x="6127085" y="2630514"/>
                  <a:pt x="6130935" y="2612436"/>
                  <a:pt x="6130935" y="2593459"/>
                </a:cubicBezTo>
                <a:cubicBezTo>
                  <a:pt x="6130935" y="2517554"/>
                  <a:pt x="6069323" y="2456020"/>
                  <a:pt x="5993323" y="2456020"/>
                </a:cubicBezTo>
                <a:cubicBezTo>
                  <a:pt x="5917322" y="2456020"/>
                  <a:pt x="5855712" y="2517554"/>
                  <a:pt x="5855712" y="2593459"/>
                </a:cubicBezTo>
                <a:cubicBezTo>
                  <a:pt x="5855712" y="2612436"/>
                  <a:pt x="5859563" y="2630514"/>
                  <a:pt x="5866526" y="2646957"/>
                </a:cubicBezTo>
                <a:lnTo>
                  <a:pt x="5877724" y="2663544"/>
                </a:lnTo>
                <a:lnTo>
                  <a:pt x="5819548" y="2663544"/>
                </a:lnTo>
                <a:lnTo>
                  <a:pt x="5817364" y="2660089"/>
                </a:lnTo>
                <a:cubicBezTo>
                  <a:pt x="5791403" y="2591632"/>
                  <a:pt x="5807044" y="2511316"/>
                  <a:pt x="5863394" y="2457588"/>
                </a:cubicBezTo>
                <a:cubicBezTo>
                  <a:pt x="5898396" y="2424215"/>
                  <a:pt x="5944931" y="2405600"/>
                  <a:pt x="5993323" y="2405615"/>
                </a:cubicBezTo>
                <a:close/>
                <a:moveTo>
                  <a:pt x="2928367" y="2276408"/>
                </a:moveTo>
                <a:lnTo>
                  <a:pt x="2933413" y="2276408"/>
                </a:lnTo>
                <a:cubicBezTo>
                  <a:pt x="3092475" y="2277707"/>
                  <a:pt x="3220368" y="2407545"/>
                  <a:pt x="3219065" y="2566408"/>
                </a:cubicBezTo>
                <a:lnTo>
                  <a:pt x="3198601" y="2663544"/>
                </a:lnTo>
                <a:lnTo>
                  <a:pt x="3142353" y="2663544"/>
                </a:lnTo>
                <a:lnTo>
                  <a:pt x="3147323" y="2656192"/>
                </a:lnTo>
                <a:cubicBezTo>
                  <a:pt x="3159360" y="2627815"/>
                  <a:pt x="3166025" y="2596613"/>
                  <a:pt x="3166044" y="2563857"/>
                </a:cubicBezTo>
                <a:cubicBezTo>
                  <a:pt x="3166074" y="2511771"/>
                  <a:pt x="3148939" y="2461123"/>
                  <a:pt x="3117286" y="2419728"/>
                </a:cubicBezTo>
                <a:cubicBezTo>
                  <a:pt x="3111658" y="2412418"/>
                  <a:pt x="3105650" y="2405408"/>
                  <a:pt x="3099287" y="2398726"/>
                </a:cubicBezTo>
                <a:cubicBezTo>
                  <a:pt x="3055492" y="2353437"/>
                  <a:pt x="2995438" y="2327438"/>
                  <a:pt x="2932405" y="2326478"/>
                </a:cubicBezTo>
                <a:lnTo>
                  <a:pt x="2928199" y="2326646"/>
                </a:lnTo>
                <a:cubicBezTo>
                  <a:pt x="2797026" y="2328836"/>
                  <a:pt x="2692470" y="2436814"/>
                  <a:pt x="2694663" y="2567821"/>
                </a:cubicBezTo>
                <a:cubicBezTo>
                  <a:pt x="2695192" y="2599411"/>
                  <a:pt x="2701896" y="2629511"/>
                  <a:pt x="2713630" y="2656958"/>
                </a:cubicBezTo>
                <a:lnTo>
                  <a:pt x="2718052" y="2663544"/>
                </a:lnTo>
                <a:lnTo>
                  <a:pt x="2662803" y="2663544"/>
                </a:lnTo>
                <a:lnTo>
                  <a:pt x="2649267" y="2635715"/>
                </a:lnTo>
                <a:cubicBezTo>
                  <a:pt x="2621362" y="2527139"/>
                  <a:pt x="2658781" y="2407550"/>
                  <a:pt x="2753648" y="2335310"/>
                </a:cubicBezTo>
                <a:cubicBezTo>
                  <a:pt x="2803850" y="2297083"/>
                  <a:pt x="2865236" y="2276388"/>
                  <a:pt x="2928367" y="2276408"/>
                </a:cubicBezTo>
                <a:close/>
                <a:moveTo>
                  <a:pt x="5993093" y="2238774"/>
                </a:moveTo>
                <a:cubicBezTo>
                  <a:pt x="6189785" y="2239175"/>
                  <a:pt x="6348909" y="2398750"/>
                  <a:pt x="6348508" y="2595194"/>
                </a:cubicBezTo>
                <a:lnTo>
                  <a:pt x="6334999" y="2663544"/>
                </a:lnTo>
                <a:lnTo>
                  <a:pt x="6283533" y="2663544"/>
                </a:lnTo>
                <a:lnTo>
                  <a:pt x="6297484" y="2594129"/>
                </a:lnTo>
                <a:cubicBezTo>
                  <a:pt x="6297392" y="2511922"/>
                  <a:pt x="6264092" y="2433230"/>
                  <a:pt x="6205124" y="2375875"/>
                </a:cubicBezTo>
                <a:cubicBezTo>
                  <a:pt x="6148158" y="2320066"/>
                  <a:pt x="6071437" y="2288969"/>
                  <a:pt x="5991640" y="2289346"/>
                </a:cubicBezTo>
                <a:cubicBezTo>
                  <a:pt x="5822916" y="2289533"/>
                  <a:pt x="5686289" y="2426291"/>
                  <a:pt x="5686475" y="2594805"/>
                </a:cubicBezTo>
                <a:lnTo>
                  <a:pt x="5700450" y="2663544"/>
                </a:lnTo>
                <a:lnTo>
                  <a:pt x="5650189" y="2663544"/>
                </a:lnTo>
                <a:lnTo>
                  <a:pt x="5636227" y="2593743"/>
                </a:lnTo>
                <a:cubicBezTo>
                  <a:pt x="5636628" y="2397298"/>
                  <a:pt x="5796403" y="2238373"/>
                  <a:pt x="5993093" y="2238774"/>
                </a:cubicBezTo>
                <a:close/>
                <a:moveTo>
                  <a:pt x="130616" y="2212443"/>
                </a:moveTo>
                <a:lnTo>
                  <a:pt x="121798" y="2216091"/>
                </a:lnTo>
                <a:lnTo>
                  <a:pt x="113182" y="2212526"/>
                </a:lnTo>
                <a:lnTo>
                  <a:pt x="116751" y="2221131"/>
                </a:lnTo>
                <a:lnTo>
                  <a:pt x="113098" y="2229938"/>
                </a:lnTo>
                <a:lnTo>
                  <a:pt x="121798" y="2226339"/>
                </a:lnTo>
                <a:lnTo>
                  <a:pt x="130700" y="2230021"/>
                </a:lnTo>
                <a:lnTo>
                  <a:pt x="127013" y="2221131"/>
                </a:lnTo>
                <a:close/>
                <a:moveTo>
                  <a:pt x="982552" y="2182990"/>
                </a:moveTo>
                <a:cubicBezTo>
                  <a:pt x="1186025" y="2182876"/>
                  <a:pt x="1351066" y="2347525"/>
                  <a:pt x="1351180" y="2550745"/>
                </a:cubicBezTo>
                <a:cubicBezTo>
                  <a:pt x="1351196" y="2579473"/>
                  <a:pt x="1347853" y="2607790"/>
                  <a:pt x="1341399" y="2635195"/>
                </a:cubicBezTo>
                <a:lnTo>
                  <a:pt x="1331187" y="2663544"/>
                </a:lnTo>
                <a:lnTo>
                  <a:pt x="1272808" y="2663544"/>
                </a:lnTo>
                <a:lnTo>
                  <a:pt x="1296402" y="2593882"/>
                </a:lnTo>
                <a:cubicBezTo>
                  <a:pt x="1307274" y="2513341"/>
                  <a:pt x="1287381" y="2428657"/>
                  <a:pt x="1234148" y="2358922"/>
                </a:cubicBezTo>
                <a:cubicBezTo>
                  <a:pt x="1174076" y="2280227"/>
                  <a:pt x="1080703" y="2234000"/>
                  <a:pt x="981621" y="2233900"/>
                </a:cubicBezTo>
                <a:cubicBezTo>
                  <a:pt x="806018" y="2233900"/>
                  <a:pt x="663666" y="2376074"/>
                  <a:pt x="663666" y="2551456"/>
                </a:cubicBezTo>
                <a:lnTo>
                  <a:pt x="686324" y="2663544"/>
                </a:lnTo>
                <a:lnTo>
                  <a:pt x="637120" y="2663544"/>
                </a:lnTo>
                <a:lnTo>
                  <a:pt x="614336" y="2551158"/>
                </a:lnTo>
                <a:cubicBezTo>
                  <a:pt x="614222" y="2347939"/>
                  <a:pt x="779077" y="2183105"/>
                  <a:pt x="982552" y="2182990"/>
                </a:cubicBezTo>
                <a:close/>
                <a:moveTo>
                  <a:pt x="121798" y="2099485"/>
                </a:moveTo>
                <a:cubicBezTo>
                  <a:pt x="135735" y="2099485"/>
                  <a:pt x="147033" y="2110769"/>
                  <a:pt x="147033" y="2124688"/>
                </a:cubicBezTo>
                <a:lnTo>
                  <a:pt x="147033" y="2190888"/>
                </a:lnTo>
                <a:lnTo>
                  <a:pt x="143430" y="2199576"/>
                </a:lnTo>
                <a:lnTo>
                  <a:pt x="152248" y="2195928"/>
                </a:lnTo>
                <a:lnTo>
                  <a:pt x="218361" y="2195928"/>
                </a:lnTo>
                <a:cubicBezTo>
                  <a:pt x="232298" y="2195928"/>
                  <a:pt x="243596" y="2207212"/>
                  <a:pt x="243596" y="2221131"/>
                </a:cubicBezTo>
                <a:cubicBezTo>
                  <a:pt x="243596" y="2235050"/>
                  <a:pt x="232298" y="2246334"/>
                  <a:pt x="218361" y="2246334"/>
                </a:cubicBezTo>
                <a:lnTo>
                  <a:pt x="152248" y="2246334"/>
                </a:lnTo>
                <a:lnTo>
                  <a:pt x="143345" y="2242651"/>
                </a:lnTo>
                <a:lnTo>
                  <a:pt x="147033" y="2251542"/>
                </a:lnTo>
                <a:lnTo>
                  <a:pt x="147033" y="2317910"/>
                </a:lnTo>
                <a:cubicBezTo>
                  <a:pt x="146849" y="2331698"/>
                  <a:pt x="135605" y="2342778"/>
                  <a:pt x="121798" y="2342777"/>
                </a:cubicBezTo>
                <a:cubicBezTo>
                  <a:pt x="107861" y="2342777"/>
                  <a:pt x="96563" y="2331493"/>
                  <a:pt x="96563" y="2317574"/>
                </a:cubicBezTo>
                <a:lnTo>
                  <a:pt x="96563" y="2251542"/>
                </a:lnTo>
                <a:lnTo>
                  <a:pt x="100216" y="2242735"/>
                </a:lnTo>
                <a:lnTo>
                  <a:pt x="91516" y="2246334"/>
                </a:lnTo>
                <a:lnTo>
                  <a:pt x="25234" y="2246334"/>
                </a:lnTo>
                <a:cubicBezTo>
                  <a:pt x="11298" y="2246334"/>
                  <a:pt x="0" y="2235050"/>
                  <a:pt x="0" y="2221131"/>
                </a:cubicBezTo>
                <a:cubicBezTo>
                  <a:pt x="0" y="2207212"/>
                  <a:pt x="11298" y="2195928"/>
                  <a:pt x="25234" y="2195928"/>
                </a:cubicBezTo>
                <a:lnTo>
                  <a:pt x="91516" y="2195928"/>
                </a:lnTo>
                <a:lnTo>
                  <a:pt x="100132" y="2199492"/>
                </a:lnTo>
                <a:lnTo>
                  <a:pt x="96563" y="2190888"/>
                </a:lnTo>
                <a:lnTo>
                  <a:pt x="96563" y="2124688"/>
                </a:lnTo>
                <a:cubicBezTo>
                  <a:pt x="96563" y="2110769"/>
                  <a:pt x="107861" y="2099485"/>
                  <a:pt x="121798" y="2099485"/>
                </a:cubicBezTo>
                <a:close/>
                <a:moveTo>
                  <a:pt x="8872393" y="2016988"/>
                </a:moveTo>
                <a:cubicBezTo>
                  <a:pt x="8886330" y="2014483"/>
                  <a:pt x="8899662" y="2023735"/>
                  <a:pt x="8902170" y="2037654"/>
                </a:cubicBezTo>
                <a:cubicBezTo>
                  <a:pt x="8904679" y="2051574"/>
                  <a:pt x="8895415" y="2064888"/>
                  <a:pt x="8881478" y="2067394"/>
                </a:cubicBezTo>
                <a:lnTo>
                  <a:pt x="8682800" y="2103687"/>
                </a:lnTo>
                <a:cubicBezTo>
                  <a:pt x="8681291" y="2103852"/>
                  <a:pt x="8679767" y="2103852"/>
                  <a:pt x="8678257" y="2103687"/>
                </a:cubicBezTo>
                <a:cubicBezTo>
                  <a:pt x="8664321" y="2104939"/>
                  <a:pt x="8652007" y="2094671"/>
                  <a:pt x="8650752" y="2080752"/>
                </a:cubicBezTo>
                <a:cubicBezTo>
                  <a:pt x="8649497" y="2066832"/>
                  <a:pt x="8659778" y="2054533"/>
                  <a:pt x="8673715" y="2053280"/>
                </a:cubicBezTo>
                <a:close/>
                <a:moveTo>
                  <a:pt x="6001734" y="2012956"/>
                </a:moveTo>
                <a:cubicBezTo>
                  <a:pt x="6033612" y="2013519"/>
                  <a:pt x="6065395" y="2016609"/>
                  <a:pt x="6096783" y="2022197"/>
                </a:cubicBezTo>
                <a:cubicBezTo>
                  <a:pt x="6107422" y="2024203"/>
                  <a:pt x="6115643" y="2032683"/>
                  <a:pt x="6117307" y="2043367"/>
                </a:cubicBezTo>
                <a:lnTo>
                  <a:pt x="6131438" y="2141154"/>
                </a:lnTo>
                <a:cubicBezTo>
                  <a:pt x="6143719" y="2144850"/>
                  <a:pt x="6155663" y="2149051"/>
                  <a:pt x="6167608" y="2153587"/>
                </a:cubicBezTo>
                <a:lnTo>
                  <a:pt x="6237423" y="2085372"/>
                </a:lnTo>
                <a:cubicBezTo>
                  <a:pt x="6245229" y="2077629"/>
                  <a:pt x="6257199" y="2075922"/>
                  <a:pt x="6266864" y="2081172"/>
                </a:cubicBezTo>
                <a:cubicBezTo>
                  <a:pt x="6295386" y="2096253"/>
                  <a:pt x="6322569" y="2113734"/>
                  <a:pt x="6348118" y="2133425"/>
                </a:cubicBezTo>
                <a:cubicBezTo>
                  <a:pt x="6356847" y="2139953"/>
                  <a:pt x="6360264" y="2151420"/>
                  <a:pt x="6356530" y="2161652"/>
                </a:cubicBezTo>
                <a:lnTo>
                  <a:pt x="6323893" y="2254566"/>
                </a:lnTo>
                <a:cubicBezTo>
                  <a:pt x="6328435" y="2259103"/>
                  <a:pt x="6332810" y="2263303"/>
                  <a:pt x="6336847" y="2267672"/>
                </a:cubicBezTo>
                <a:cubicBezTo>
                  <a:pt x="6340885" y="2272041"/>
                  <a:pt x="6345090" y="2276409"/>
                  <a:pt x="6349296" y="2281282"/>
                </a:cubicBezTo>
                <a:lnTo>
                  <a:pt x="6443672" y="2252886"/>
                </a:lnTo>
                <a:cubicBezTo>
                  <a:pt x="6454110" y="2249828"/>
                  <a:pt x="6465339" y="2253747"/>
                  <a:pt x="6471599" y="2262632"/>
                </a:cubicBezTo>
                <a:cubicBezTo>
                  <a:pt x="6490078" y="2289229"/>
                  <a:pt x="6506285" y="2317331"/>
                  <a:pt x="6520049" y="2346641"/>
                </a:cubicBezTo>
                <a:cubicBezTo>
                  <a:pt x="6524729" y="2356589"/>
                  <a:pt x="6522415" y="2368419"/>
                  <a:pt x="6514329" y="2375876"/>
                </a:cubicBezTo>
                <a:lnTo>
                  <a:pt x="6442831" y="2443083"/>
                </a:lnTo>
                <a:cubicBezTo>
                  <a:pt x="6446869" y="2455180"/>
                  <a:pt x="6450570" y="2467278"/>
                  <a:pt x="6453766" y="2479711"/>
                </a:cubicBezTo>
                <a:lnTo>
                  <a:pt x="6550666" y="2498529"/>
                </a:lnTo>
                <a:cubicBezTo>
                  <a:pt x="6561303" y="2500543"/>
                  <a:pt x="6569445" y="2509148"/>
                  <a:pt x="6570854" y="2519869"/>
                </a:cubicBezTo>
                <a:cubicBezTo>
                  <a:pt x="6575111" y="2551491"/>
                  <a:pt x="6576686" y="2583416"/>
                  <a:pt x="6575564" y="2615303"/>
                </a:cubicBezTo>
                <a:cubicBezTo>
                  <a:pt x="6575173" y="2626328"/>
                  <a:pt x="6567692" y="2635837"/>
                  <a:pt x="6557059" y="2638826"/>
                </a:cubicBezTo>
                <a:lnTo>
                  <a:pt x="6465763" y="2663544"/>
                </a:lnTo>
                <a:lnTo>
                  <a:pt x="6410962" y="2663544"/>
                </a:lnTo>
                <a:lnTo>
                  <a:pt x="6415578" y="2638658"/>
                </a:lnTo>
                <a:cubicBezTo>
                  <a:pt x="6416676" y="2628310"/>
                  <a:pt x="6424027" y="2619700"/>
                  <a:pt x="6434084" y="2616983"/>
                </a:cubicBezTo>
                <a:lnTo>
                  <a:pt x="6525768" y="2592117"/>
                </a:lnTo>
                <a:cubicBezTo>
                  <a:pt x="6525768" y="2575315"/>
                  <a:pt x="6524927" y="2558513"/>
                  <a:pt x="6523245" y="2541711"/>
                </a:cubicBezTo>
                <a:lnTo>
                  <a:pt x="6428364" y="2523397"/>
                </a:lnTo>
                <a:cubicBezTo>
                  <a:pt x="6418454" y="2521422"/>
                  <a:pt x="6410659" y="2513768"/>
                  <a:pt x="6408513" y="2503907"/>
                </a:cubicBezTo>
                <a:cubicBezTo>
                  <a:pt x="6404016" y="2482906"/>
                  <a:pt x="6397885" y="2462289"/>
                  <a:pt x="6390176" y="2442243"/>
                </a:cubicBezTo>
                <a:cubicBezTo>
                  <a:pt x="6386437" y="2432672"/>
                  <a:pt x="6388977" y="2421790"/>
                  <a:pt x="6396569" y="2414856"/>
                </a:cubicBezTo>
                <a:lnTo>
                  <a:pt x="6466552" y="2349833"/>
                </a:lnTo>
                <a:cubicBezTo>
                  <a:pt x="6458645" y="2334375"/>
                  <a:pt x="6449729" y="2319422"/>
                  <a:pt x="6440644" y="2304972"/>
                </a:cubicBezTo>
                <a:lnTo>
                  <a:pt x="6348118" y="2332359"/>
                </a:lnTo>
                <a:cubicBezTo>
                  <a:pt x="6338390" y="2335392"/>
                  <a:pt x="6327793" y="2332197"/>
                  <a:pt x="6321370" y="2324294"/>
                </a:cubicBezTo>
                <a:cubicBezTo>
                  <a:pt x="6313632" y="2314885"/>
                  <a:pt x="6307071" y="2307492"/>
                  <a:pt x="6300510" y="2300604"/>
                </a:cubicBezTo>
                <a:cubicBezTo>
                  <a:pt x="6293949" y="2293715"/>
                  <a:pt x="6286715" y="2286658"/>
                  <a:pt x="6277799" y="2278593"/>
                </a:cubicBezTo>
                <a:cubicBezTo>
                  <a:pt x="6270254" y="2271787"/>
                  <a:pt x="6267534" y="2261124"/>
                  <a:pt x="6270901" y="2251542"/>
                </a:cubicBezTo>
                <a:lnTo>
                  <a:pt x="6303033" y="2160644"/>
                </a:lnTo>
                <a:cubicBezTo>
                  <a:pt x="6288997" y="2150609"/>
                  <a:pt x="6274454" y="2141300"/>
                  <a:pt x="6259462" y="2132753"/>
                </a:cubicBezTo>
                <a:lnTo>
                  <a:pt x="6191160" y="2199960"/>
                </a:lnTo>
                <a:cubicBezTo>
                  <a:pt x="6183822" y="2207175"/>
                  <a:pt x="6172813" y="2209175"/>
                  <a:pt x="6163402" y="2205001"/>
                </a:cubicBezTo>
                <a:cubicBezTo>
                  <a:pt x="6143665" y="2196423"/>
                  <a:pt x="6123308" y="2189346"/>
                  <a:pt x="6102504" y="2183831"/>
                </a:cubicBezTo>
                <a:cubicBezTo>
                  <a:pt x="6092755" y="2181254"/>
                  <a:pt x="6085478" y="2173127"/>
                  <a:pt x="6083998" y="2163165"/>
                </a:cubicBezTo>
                <a:lnTo>
                  <a:pt x="6070203" y="2067562"/>
                </a:lnTo>
                <a:cubicBezTo>
                  <a:pt x="6053380" y="2065210"/>
                  <a:pt x="6036558" y="2063530"/>
                  <a:pt x="6019735" y="2062689"/>
                </a:cubicBezTo>
                <a:lnTo>
                  <a:pt x="5990631" y="2152915"/>
                </a:lnTo>
                <a:cubicBezTo>
                  <a:pt x="5987153" y="2162511"/>
                  <a:pt x="5978289" y="2169118"/>
                  <a:pt x="5968088" y="2169717"/>
                </a:cubicBezTo>
                <a:cubicBezTo>
                  <a:pt x="5945455" y="2170980"/>
                  <a:pt x="5922955" y="2174013"/>
                  <a:pt x="5900797" y="2178790"/>
                </a:cubicBezTo>
                <a:cubicBezTo>
                  <a:pt x="5890991" y="2180939"/>
                  <a:pt x="5880838" y="2177120"/>
                  <a:pt x="5874889" y="2169045"/>
                </a:cubicBezTo>
                <a:lnTo>
                  <a:pt x="5818028" y="2090581"/>
                </a:lnTo>
                <a:cubicBezTo>
                  <a:pt x="5802551" y="2095957"/>
                  <a:pt x="5787410" y="2102006"/>
                  <a:pt x="5772774" y="2108559"/>
                </a:cubicBezTo>
                <a:lnTo>
                  <a:pt x="5788756" y="2201809"/>
                </a:lnTo>
                <a:cubicBezTo>
                  <a:pt x="5790632" y="2212132"/>
                  <a:pt x="5785864" y="2222528"/>
                  <a:pt x="5776812" y="2227852"/>
                </a:cubicBezTo>
                <a:cubicBezTo>
                  <a:pt x="5756166" y="2240020"/>
                  <a:pt x="5736583" y="2253903"/>
                  <a:pt x="5718268" y="2269352"/>
                </a:cubicBezTo>
                <a:cubicBezTo>
                  <a:pt x="5710592" y="2275928"/>
                  <a:pt x="5699712" y="2277253"/>
                  <a:pt x="5690678" y="2272712"/>
                </a:cubicBezTo>
                <a:lnTo>
                  <a:pt x="5603873" y="2229868"/>
                </a:lnTo>
                <a:cubicBezTo>
                  <a:pt x="5593274" y="2241125"/>
                  <a:pt x="5583180" y="2252886"/>
                  <a:pt x="5573591" y="2264984"/>
                </a:cubicBezTo>
                <a:lnTo>
                  <a:pt x="5630957" y="2339584"/>
                </a:lnTo>
                <a:cubicBezTo>
                  <a:pt x="5637323" y="2347957"/>
                  <a:pt x="5637858" y="2359384"/>
                  <a:pt x="5632303" y="2368315"/>
                </a:cubicBezTo>
                <a:cubicBezTo>
                  <a:pt x="5618812" y="2390050"/>
                  <a:pt x="5607272" y="2412934"/>
                  <a:pt x="5597816" y="2436699"/>
                </a:cubicBezTo>
                <a:cubicBezTo>
                  <a:pt x="5594061" y="2446101"/>
                  <a:pt x="5585069" y="2452375"/>
                  <a:pt x="5574937" y="2452660"/>
                </a:cubicBezTo>
                <a:lnTo>
                  <a:pt x="5478373" y="2454844"/>
                </a:lnTo>
                <a:cubicBezTo>
                  <a:pt x="5474672" y="2469126"/>
                  <a:pt x="5471476" y="2483408"/>
                  <a:pt x="5468785" y="2497857"/>
                </a:cubicBezTo>
                <a:lnTo>
                  <a:pt x="5554413" y="2537511"/>
                </a:lnTo>
                <a:cubicBezTo>
                  <a:pt x="5563936" y="2541908"/>
                  <a:pt x="5569709" y="2551764"/>
                  <a:pt x="5568881" y="2562209"/>
                </a:cubicBezTo>
                <a:cubicBezTo>
                  <a:pt x="5566974" y="2589035"/>
                  <a:pt x="5567594" y="2615980"/>
                  <a:pt x="5570731" y="2642690"/>
                </a:cubicBezTo>
                <a:lnTo>
                  <a:pt x="5560009" y="2663544"/>
                </a:lnTo>
                <a:lnTo>
                  <a:pt x="5462357" y="2663544"/>
                </a:lnTo>
                <a:lnTo>
                  <a:pt x="5519085" y="2632105"/>
                </a:lnTo>
                <a:cubicBezTo>
                  <a:pt x="5517600" y="2613606"/>
                  <a:pt x="5517207" y="2595036"/>
                  <a:pt x="5517907" y="2576491"/>
                </a:cubicBezTo>
                <a:lnTo>
                  <a:pt x="5430429" y="2535998"/>
                </a:lnTo>
                <a:cubicBezTo>
                  <a:pt x="5420225" y="2531445"/>
                  <a:pt x="5414309" y="2520659"/>
                  <a:pt x="5415961" y="2509619"/>
                </a:cubicBezTo>
                <a:cubicBezTo>
                  <a:pt x="5420192" y="2480380"/>
                  <a:pt x="5426660" y="2451508"/>
                  <a:pt x="5435307" y="2423257"/>
                </a:cubicBezTo>
                <a:cubicBezTo>
                  <a:pt x="5438495" y="2412871"/>
                  <a:pt x="5447986" y="2405694"/>
                  <a:pt x="5458859" y="2405447"/>
                </a:cubicBezTo>
                <a:lnTo>
                  <a:pt x="5557610" y="2403095"/>
                </a:lnTo>
                <a:cubicBezTo>
                  <a:pt x="5564480" y="2387411"/>
                  <a:pt x="5572173" y="2372101"/>
                  <a:pt x="5580657" y="2357226"/>
                </a:cubicBezTo>
                <a:lnTo>
                  <a:pt x="5522113" y="2280945"/>
                </a:lnTo>
                <a:cubicBezTo>
                  <a:pt x="5515328" y="2272003"/>
                  <a:pt x="5515328" y="2259644"/>
                  <a:pt x="5522113" y="2250702"/>
                </a:cubicBezTo>
                <a:cubicBezTo>
                  <a:pt x="5540001" y="2226215"/>
                  <a:pt x="5559801" y="2203180"/>
                  <a:pt x="5581329" y="2181814"/>
                </a:cubicBezTo>
                <a:cubicBezTo>
                  <a:pt x="5588930" y="2174140"/>
                  <a:pt x="5600620" y="2172240"/>
                  <a:pt x="5610265" y="2177110"/>
                </a:cubicBezTo>
                <a:lnTo>
                  <a:pt x="5699090" y="2220963"/>
                </a:lnTo>
                <a:cubicBezTo>
                  <a:pt x="5711137" y="2211380"/>
                  <a:pt x="5723658" y="2202408"/>
                  <a:pt x="5736606" y="2194080"/>
                </a:cubicBezTo>
                <a:lnTo>
                  <a:pt x="5719782" y="2098813"/>
                </a:lnTo>
                <a:cubicBezTo>
                  <a:pt x="5717812" y="2087820"/>
                  <a:pt x="5723371" y="2076853"/>
                  <a:pt x="5733409" y="2071930"/>
                </a:cubicBezTo>
                <a:cubicBezTo>
                  <a:pt x="5761376" y="2058379"/>
                  <a:pt x="5790409" y="2047140"/>
                  <a:pt x="5820215" y="2038327"/>
                </a:cubicBezTo>
                <a:cubicBezTo>
                  <a:pt x="5830544" y="2035162"/>
                  <a:pt x="5841747" y="2038870"/>
                  <a:pt x="5848141" y="2047568"/>
                </a:cubicBezTo>
                <a:lnTo>
                  <a:pt x="5906348" y="2127713"/>
                </a:lnTo>
                <a:cubicBezTo>
                  <a:pt x="5919807" y="2125192"/>
                  <a:pt x="5933601" y="2123344"/>
                  <a:pt x="5947396" y="2122000"/>
                </a:cubicBezTo>
                <a:lnTo>
                  <a:pt x="5977341" y="2029758"/>
                </a:lnTo>
                <a:cubicBezTo>
                  <a:pt x="5981020" y="2019510"/>
                  <a:pt x="5990836" y="2012749"/>
                  <a:pt x="6001734" y="2012956"/>
                </a:cubicBezTo>
                <a:close/>
                <a:moveTo>
                  <a:pt x="4880414" y="2000347"/>
                </a:moveTo>
                <a:lnTo>
                  <a:pt x="4880488" y="2000355"/>
                </a:lnTo>
                <a:lnTo>
                  <a:pt x="4880321" y="2000355"/>
                </a:lnTo>
                <a:close/>
                <a:moveTo>
                  <a:pt x="9090250" y="1977336"/>
                </a:moveTo>
                <a:cubicBezTo>
                  <a:pt x="9104187" y="1974830"/>
                  <a:pt x="9117518" y="1984083"/>
                  <a:pt x="9120027" y="1998002"/>
                </a:cubicBezTo>
                <a:cubicBezTo>
                  <a:pt x="9122535" y="2011921"/>
                  <a:pt x="9113272" y="2025236"/>
                  <a:pt x="9099335" y="2027741"/>
                </a:cubicBezTo>
                <a:lnTo>
                  <a:pt x="9079988" y="2031270"/>
                </a:lnTo>
                <a:cubicBezTo>
                  <a:pt x="9078467" y="2031324"/>
                  <a:pt x="9076944" y="2031211"/>
                  <a:pt x="9075446" y="2030934"/>
                </a:cubicBezTo>
                <a:cubicBezTo>
                  <a:pt x="9063281" y="2030837"/>
                  <a:pt x="9052869" y="2022194"/>
                  <a:pt x="9050548" y="2010267"/>
                </a:cubicBezTo>
                <a:cubicBezTo>
                  <a:pt x="9048007" y="1996582"/>
                  <a:pt x="9057054" y="1983429"/>
                  <a:pt x="9070758" y="1980891"/>
                </a:cubicBezTo>
                <a:cubicBezTo>
                  <a:pt x="9070807" y="1980882"/>
                  <a:pt x="9070855" y="1980873"/>
                  <a:pt x="9070904" y="1980864"/>
                </a:cubicBezTo>
                <a:close/>
                <a:moveTo>
                  <a:pt x="7477270" y="1934491"/>
                </a:moveTo>
                <a:cubicBezTo>
                  <a:pt x="7458765" y="1934491"/>
                  <a:pt x="7455737" y="1940539"/>
                  <a:pt x="7455737" y="1953981"/>
                </a:cubicBezTo>
                <a:cubicBezTo>
                  <a:pt x="7457467" y="1977822"/>
                  <a:pt x="7464972" y="2000886"/>
                  <a:pt x="7477606" y="2021188"/>
                </a:cubicBezTo>
                <a:cubicBezTo>
                  <a:pt x="7491305" y="1999315"/>
                  <a:pt x="7498644" y="1974068"/>
                  <a:pt x="7498803" y="1948268"/>
                </a:cubicBezTo>
                <a:cubicBezTo>
                  <a:pt x="7497963" y="1941548"/>
                  <a:pt x="7496953" y="1934491"/>
                  <a:pt x="7477270" y="1934491"/>
                </a:cubicBezTo>
                <a:close/>
                <a:moveTo>
                  <a:pt x="7856627" y="1933483"/>
                </a:moveTo>
                <a:cubicBezTo>
                  <a:pt x="7844179" y="1932281"/>
                  <a:pt x="7831710" y="1935558"/>
                  <a:pt x="7821467" y="1942724"/>
                </a:cubicBezTo>
                <a:cubicBezTo>
                  <a:pt x="7815781" y="1948419"/>
                  <a:pt x="7813049" y="1956419"/>
                  <a:pt x="7814065" y="1964398"/>
                </a:cubicBezTo>
                <a:cubicBezTo>
                  <a:pt x="7816188" y="1991403"/>
                  <a:pt x="7825288" y="2017397"/>
                  <a:pt x="7840477" y="2039838"/>
                </a:cubicBezTo>
                <a:cubicBezTo>
                  <a:pt x="7867562" y="2008251"/>
                  <a:pt x="7889600" y="1972631"/>
                  <a:pt x="7889600" y="1949108"/>
                </a:cubicBezTo>
                <a:cubicBezTo>
                  <a:pt x="7889600" y="1944068"/>
                  <a:pt x="7889600" y="1933483"/>
                  <a:pt x="7856627" y="1933483"/>
                </a:cubicBezTo>
                <a:close/>
                <a:moveTo>
                  <a:pt x="7664509" y="1933483"/>
                </a:moveTo>
                <a:cubicBezTo>
                  <a:pt x="7651518" y="1932136"/>
                  <a:pt x="7638435" y="1934961"/>
                  <a:pt x="7627162" y="1941548"/>
                </a:cubicBezTo>
                <a:cubicBezTo>
                  <a:pt x="7622907" y="1944923"/>
                  <a:pt x="7620736" y="1950280"/>
                  <a:pt x="7621443" y="1955661"/>
                </a:cubicBezTo>
                <a:cubicBezTo>
                  <a:pt x="7621443" y="1980696"/>
                  <a:pt x="7641798" y="2014468"/>
                  <a:pt x="7666696" y="2044207"/>
                </a:cubicBezTo>
                <a:cubicBezTo>
                  <a:pt x="7692771" y="2012787"/>
                  <a:pt x="7709594" y="1979352"/>
                  <a:pt x="7709594" y="1958013"/>
                </a:cubicBezTo>
                <a:cubicBezTo>
                  <a:pt x="7709594" y="1950621"/>
                  <a:pt x="7709594" y="1933483"/>
                  <a:pt x="7664509" y="1933483"/>
                </a:cubicBezTo>
                <a:close/>
                <a:moveTo>
                  <a:pt x="1030237" y="1908113"/>
                </a:moveTo>
                <a:lnTo>
                  <a:pt x="1039153" y="1908953"/>
                </a:lnTo>
                <a:cubicBezTo>
                  <a:pt x="1079014" y="1912653"/>
                  <a:pt x="1118443" y="1920078"/>
                  <a:pt x="1156915" y="1931131"/>
                </a:cubicBezTo>
                <a:lnTo>
                  <a:pt x="1164989" y="1933484"/>
                </a:lnTo>
                <a:cubicBezTo>
                  <a:pt x="1176646" y="1936668"/>
                  <a:pt x="1184406" y="1947659"/>
                  <a:pt x="1183494" y="1959694"/>
                </a:cubicBezTo>
                <a:lnTo>
                  <a:pt x="1174409" y="2094109"/>
                </a:lnTo>
                <a:cubicBezTo>
                  <a:pt x="1192840" y="2102010"/>
                  <a:pt x="1210763" y="2111045"/>
                  <a:pt x="1228074" y="2121160"/>
                </a:cubicBezTo>
                <a:lnTo>
                  <a:pt x="1324301" y="2030430"/>
                </a:lnTo>
                <a:cubicBezTo>
                  <a:pt x="1333231" y="2022002"/>
                  <a:pt x="1346939" y="2021222"/>
                  <a:pt x="1356769" y="2028582"/>
                </a:cubicBezTo>
                <a:lnTo>
                  <a:pt x="1363835" y="2033790"/>
                </a:lnTo>
                <a:cubicBezTo>
                  <a:pt x="1396633" y="2058330"/>
                  <a:pt x="1426997" y="2085955"/>
                  <a:pt x="1454511" y="2116288"/>
                </a:cubicBezTo>
                <a:lnTo>
                  <a:pt x="1460230" y="2122504"/>
                </a:lnTo>
                <a:cubicBezTo>
                  <a:pt x="1468304" y="2131464"/>
                  <a:pt x="1469005" y="2144843"/>
                  <a:pt x="1461913" y="2154596"/>
                </a:cubicBezTo>
                <a:lnTo>
                  <a:pt x="1382172" y="2261959"/>
                </a:lnTo>
                <a:cubicBezTo>
                  <a:pt x="1388060" y="2270192"/>
                  <a:pt x="1393275" y="2278761"/>
                  <a:pt x="1397987" y="2285650"/>
                </a:cubicBezTo>
                <a:cubicBezTo>
                  <a:pt x="1402696" y="2292539"/>
                  <a:pt x="1407911" y="2302452"/>
                  <a:pt x="1412453" y="2310349"/>
                </a:cubicBezTo>
                <a:lnTo>
                  <a:pt x="1544008" y="2285650"/>
                </a:lnTo>
                <a:cubicBezTo>
                  <a:pt x="1555847" y="2283567"/>
                  <a:pt x="1567540" y="2290001"/>
                  <a:pt x="1572103" y="2301108"/>
                </a:cubicBezTo>
                <a:lnTo>
                  <a:pt x="1575299" y="2309005"/>
                </a:lnTo>
                <a:cubicBezTo>
                  <a:pt x="1590144" y="2346736"/>
                  <a:pt x="1601409" y="2385775"/>
                  <a:pt x="1608945" y="2425610"/>
                </a:cubicBezTo>
                <a:lnTo>
                  <a:pt x="1610627" y="2434346"/>
                </a:lnTo>
                <a:cubicBezTo>
                  <a:pt x="1612983" y="2446395"/>
                  <a:pt x="1606305" y="2458386"/>
                  <a:pt x="1594813" y="2462741"/>
                </a:cubicBezTo>
                <a:lnTo>
                  <a:pt x="1470997" y="2509452"/>
                </a:lnTo>
                <a:cubicBezTo>
                  <a:pt x="1472175" y="2529428"/>
                  <a:pt x="1472175" y="2549457"/>
                  <a:pt x="1470997" y="2569434"/>
                </a:cubicBezTo>
                <a:lnTo>
                  <a:pt x="1596159" y="2619840"/>
                </a:lnTo>
                <a:cubicBezTo>
                  <a:pt x="1607184" y="2624319"/>
                  <a:pt x="1613617" y="2635842"/>
                  <a:pt x="1611636" y="2647563"/>
                </a:cubicBezTo>
                <a:lnTo>
                  <a:pt x="1610122" y="2655964"/>
                </a:lnTo>
                <a:lnTo>
                  <a:pt x="1608040" y="2663544"/>
                </a:lnTo>
                <a:lnTo>
                  <a:pt x="1557542" y="2663544"/>
                </a:lnTo>
                <a:lnTo>
                  <a:pt x="1559149" y="2657644"/>
                </a:lnTo>
                <a:lnTo>
                  <a:pt x="1436005" y="2607238"/>
                </a:lnTo>
                <a:cubicBezTo>
                  <a:pt x="1425706" y="2603121"/>
                  <a:pt x="1419342" y="2592732"/>
                  <a:pt x="1420360" y="2581700"/>
                </a:cubicBezTo>
                <a:cubicBezTo>
                  <a:pt x="1422858" y="2552325"/>
                  <a:pt x="1422407" y="2522775"/>
                  <a:pt x="1419014" y="2493489"/>
                </a:cubicBezTo>
                <a:cubicBezTo>
                  <a:pt x="1418755" y="2482589"/>
                  <a:pt x="1425543" y="2472758"/>
                  <a:pt x="1435837" y="2469126"/>
                </a:cubicBezTo>
                <a:lnTo>
                  <a:pt x="1557635" y="2423089"/>
                </a:lnTo>
                <a:cubicBezTo>
                  <a:pt x="1551577" y="2394490"/>
                  <a:pt x="1543309" y="2366403"/>
                  <a:pt x="1532905" y="2339080"/>
                </a:cubicBezTo>
                <a:lnTo>
                  <a:pt x="1403537" y="2363275"/>
                </a:lnTo>
                <a:cubicBezTo>
                  <a:pt x="1392435" y="2365287"/>
                  <a:pt x="1381334" y="2359743"/>
                  <a:pt x="1376285" y="2349665"/>
                </a:cubicBezTo>
                <a:cubicBezTo>
                  <a:pt x="1369723" y="2336392"/>
                  <a:pt x="1362826" y="2324294"/>
                  <a:pt x="1355424" y="2312365"/>
                </a:cubicBezTo>
                <a:cubicBezTo>
                  <a:pt x="1348022" y="2300436"/>
                  <a:pt x="1340619" y="2290019"/>
                  <a:pt x="1330862" y="2277081"/>
                </a:cubicBezTo>
                <a:cubicBezTo>
                  <a:pt x="1324076" y="2268139"/>
                  <a:pt x="1324076" y="2255780"/>
                  <a:pt x="1330862" y="2246838"/>
                </a:cubicBezTo>
                <a:lnTo>
                  <a:pt x="1409257" y="2141154"/>
                </a:lnTo>
                <a:cubicBezTo>
                  <a:pt x="1388976" y="2120142"/>
                  <a:pt x="1367219" y="2100602"/>
                  <a:pt x="1344152" y="2082684"/>
                </a:cubicBezTo>
                <a:lnTo>
                  <a:pt x="1249439" y="2172070"/>
                </a:lnTo>
                <a:cubicBezTo>
                  <a:pt x="1240977" y="2179952"/>
                  <a:pt x="1228251" y="2181127"/>
                  <a:pt x="1218486" y="2174926"/>
                </a:cubicBezTo>
                <a:cubicBezTo>
                  <a:pt x="1193594" y="2159036"/>
                  <a:pt x="1167159" y="2145695"/>
                  <a:pt x="1139587" y="2135106"/>
                </a:cubicBezTo>
                <a:cubicBezTo>
                  <a:pt x="1128949" y="2131430"/>
                  <a:pt x="1122070" y="2121123"/>
                  <a:pt x="1122764" y="2109903"/>
                </a:cubicBezTo>
                <a:lnTo>
                  <a:pt x="1133027" y="1976832"/>
                </a:lnTo>
                <a:cubicBezTo>
                  <a:pt x="1105421" y="1969253"/>
                  <a:pt x="1077311" y="1963638"/>
                  <a:pt x="1048911" y="1960030"/>
                </a:cubicBezTo>
                <a:lnTo>
                  <a:pt x="1017789" y="2085036"/>
                </a:lnTo>
                <a:cubicBezTo>
                  <a:pt x="1014955" y="2096495"/>
                  <a:pt x="1004538" y="2104456"/>
                  <a:pt x="992722" y="2104190"/>
                </a:cubicBezTo>
                <a:cubicBezTo>
                  <a:pt x="960679" y="2103359"/>
                  <a:pt x="928640" y="2106007"/>
                  <a:pt x="897169" y="2112087"/>
                </a:cubicBezTo>
                <a:cubicBezTo>
                  <a:pt x="886415" y="2114116"/>
                  <a:pt x="875568" y="2109038"/>
                  <a:pt x="870250" y="2099486"/>
                </a:cubicBezTo>
                <a:lnTo>
                  <a:pt x="805987" y="1982881"/>
                </a:lnTo>
                <a:cubicBezTo>
                  <a:pt x="779147" y="1991230"/>
                  <a:pt x="752948" y="2001506"/>
                  <a:pt x="727592" y="2013628"/>
                </a:cubicBezTo>
                <a:lnTo>
                  <a:pt x="768808" y="2135106"/>
                </a:lnTo>
                <a:cubicBezTo>
                  <a:pt x="772746" y="2146396"/>
                  <a:pt x="768083" y="2158886"/>
                  <a:pt x="757705" y="2164845"/>
                </a:cubicBezTo>
                <a:lnTo>
                  <a:pt x="747275" y="2171230"/>
                </a:lnTo>
                <a:cubicBezTo>
                  <a:pt x="720786" y="2187772"/>
                  <a:pt x="696141" y="2207091"/>
                  <a:pt x="673759" y="2228860"/>
                </a:cubicBezTo>
                <a:cubicBezTo>
                  <a:pt x="665808" y="2236473"/>
                  <a:pt x="653852" y="2238101"/>
                  <a:pt x="644150" y="2232892"/>
                </a:cubicBezTo>
                <a:lnTo>
                  <a:pt x="526390" y="2169549"/>
                </a:lnTo>
                <a:cubicBezTo>
                  <a:pt x="509052" y="2190583"/>
                  <a:pt x="493147" y="2212755"/>
                  <a:pt x="478781" y="2235917"/>
                </a:cubicBezTo>
                <a:lnTo>
                  <a:pt x="579719" y="2315894"/>
                </a:lnTo>
                <a:cubicBezTo>
                  <a:pt x="589110" y="2323309"/>
                  <a:pt x="591990" y="2336293"/>
                  <a:pt x="586616" y="2346977"/>
                </a:cubicBezTo>
                <a:cubicBezTo>
                  <a:pt x="569333" y="2381185"/>
                  <a:pt x="556607" y="2417505"/>
                  <a:pt x="548765" y="2455013"/>
                </a:cubicBezTo>
                <a:cubicBezTo>
                  <a:pt x="546432" y="2465947"/>
                  <a:pt x="537208" y="2474068"/>
                  <a:pt x="526054" y="2475007"/>
                </a:cubicBezTo>
                <a:lnTo>
                  <a:pt x="392816" y="2485928"/>
                </a:lnTo>
                <a:cubicBezTo>
                  <a:pt x="390097" y="2512383"/>
                  <a:pt x="389142" y="2538989"/>
                  <a:pt x="389956" y="2565570"/>
                </a:cubicBezTo>
                <a:lnTo>
                  <a:pt x="518483" y="2578507"/>
                </a:lnTo>
                <a:cubicBezTo>
                  <a:pt x="530226" y="2579677"/>
                  <a:pt x="539589" y="2588819"/>
                  <a:pt x="541026" y="2600518"/>
                </a:cubicBezTo>
                <a:lnTo>
                  <a:pt x="557763" y="2663544"/>
                </a:lnTo>
                <a:lnTo>
                  <a:pt x="504136" y="2663544"/>
                </a:lnTo>
                <a:lnTo>
                  <a:pt x="493754" y="2626392"/>
                </a:lnTo>
                <a:lnTo>
                  <a:pt x="363208" y="2613119"/>
                </a:lnTo>
                <a:cubicBezTo>
                  <a:pt x="350858" y="2611886"/>
                  <a:pt x="341271" y="2601811"/>
                  <a:pt x="340666" y="2589428"/>
                </a:cubicBezTo>
                <a:lnTo>
                  <a:pt x="340666" y="2580524"/>
                </a:lnTo>
                <a:cubicBezTo>
                  <a:pt x="338646" y="2542787"/>
                  <a:pt x="339997" y="2504945"/>
                  <a:pt x="344704" y="2467446"/>
                </a:cubicBezTo>
                <a:lnTo>
                  <a:pt x="345712" y="2459045"/>
                </a:lnTo>
                <a:cubicBezTo>
                  <a:pt x="347181" y="2447140"/>
                  <a:pt x="356795" y="2437889"/>
                  <a:pt x="368760" y="2436866"/>
                </a:cubicBezTo>
                <a:lnTo>
                  <a:pt x="503343" y="2426786"/>
                </a:lnTo>
                <a:cubicBezTo>
                  <a:pt x="510416" y="2397964"/>
                  <a:pt x="520102" y="2369845"/>
                  <a:pt x="532278" y="2342776"/>
                </a:cubicBezTo>
                <a:lnTo>
                  <a:pt x="430164" y="2261623"/>
                </a:lnTo>
                <a:cubicBezTo>
                  <a:pt x="420358" y="2253818"/>
                  <a:pt x="417780" y="2240007"/>
                  <a:pt x="424107" y="2229196"/>
                </a:cubicBezTo>
                <a:lnTo>
                  <a:pt x="428650" y="2221467"/>
                </a:lnTo>
                <a:cubicBezTo>
                  <a:pt x="448224" y="2188267"/>
                  <a:pt x="470746" y="2156889"/>
                  <a:pt x="495942" y="2127713"/>
                </a:cubicBezTo>
                <a:lnTo>
                  <a:pt x="501324" y="2121328"/>
                </a:lnTo>
                <a:cubicBezTo>
                  <a:pt x="509088" y="2112271"/>
                  <a:pt x="522145" y="2109888"/>
                  <a:pt x="532615" y="2115616"/>
                </a:cubicBezTo>
                <a:lnTo>
                  <a:pt x="651721" y="2179966"/>
                </a:lnTo>
                <a:cubicBezTo>
                  <a:pt x="670998" y="2162771"/>
                  <a:pt x="691584" y="2147098"/>
                  <a:pt x="713293" y="2133089"/>
                </a:cubicBezTo>
                <a:lnTo>
                  <a:pt x="671235" y="2009932"/>
                </a:lnTo>
                <a:cubicBezTo>
                  <a:pt x="667141" y="1998020"/>
                  <a:pt x="672545" y="1984925"/>
                  <a:pt x="683852" y="1979352"/>
                </a:cubicBezTo>
                <a:lnTo>
                  <a:pt x="691927" y="1975152"/>
                </a:lnTo>
                <a:cubicBezTo>
                  <a:pt x="727123" y="1957248"/>
                  <a:pt x="763896" y="1942624"/>
                  <a:pt x="801781" y="1931467"/>
                </a:cubicBezTo>
                <a:lnTo>
                  <a:pt x="809856" y="1929115"/>
                </a:lnTo>
                <a:cubicBezTo>
                  <a:pt x="821200" y="1925788"/>
                  <a:pt x="833329" y="1930830"/>
                  <a:pt x="838960" y="1941212"/>
                </a:cubicBezTo>
                <a:lnTo>
                  <a:pt x="904403" y="2059665"/>
                </a:lnTo>
                <a:cubicBezTo>
                  <a:pt x="926680" y="2056270"/>
                  <a:pt x="949161" y="2054362"/>
                  <a:pt x="971693" y="2053953"/>
                </a:cubicBezTo>
                <a:lnTo>
                  <a:pt x="1003321" y="1927099"/>
                </a:lnTo>
                <a:cubicBezTo>
                  <a:pt x="1006282" y="1914941"/>
                  <a:pt x="1017775" y="1906834"/>
                  <a:pt x="1030237" y="1908113"/>
                </a:cubicBezTo>
                <a:close/>
                <a:moveTo>
                  <a:pt x="7664173" y="1882741"/>
                </a:moveTo>
                <a:cubicBezTo>
                  <a:pt x="7688976" y="1881214"/>
                  <a:pt x="7713572" y="1888080"/>
                  <a:pt x="7733988" y="1902231"/>
                </a:cubicBezTo>
                <a:cubicBezTo>
                  <a:pt x="7750972" y="1915523"/>
                  <a:pt x="7760544" y="1936143"/>
                  <a:pt x="7759727" y="1957677"/>
                </a:cubicBezTo>
                <a:cubicBezTo>
                  <a:pt x="7759727" y="1994809"/>
                  <a:pt x="7735333" y="2041686"/>
                  <a:pt x="7701688" y="2080499"/>
                </a:cubicBezTo>
                <a:cubicBezTo>
                  <a:pt x="7714498" y="2094611"/>
                  <a:pt x="7730890" y="2105002"/>
                  <a:pt x="7749128" y="2110574"/>
                </a:cubicBezTo>
                <a:cubicBezTo>
                  <a:pt x="7760736" y="2110574"/>
                  <a:pt x="7781933" y="2096461"/>
                  <a:pt x="7804476" y="2076130"/>
                </a:cubicBezTo>
                <a:cubicBezTo>
                  <a:pt x="7780941" y="2043132"/>
                  <a:pt x="7766707" y="2004429"/>
                  <a:pt x="7763259" y="1964062"/>
                </a:cubicBezTo>
                <a:cubicBezTo>
                  <a:pt x="7762409" y="1942061"/>
                  <a:pt x="7770973" y="1920738"/>
                  <a:pt x="7786811" y="1905424"/>
                </a:cubicBezTo>
                <a:cubicBezTo>
                  <a:pt x="7806188" y="1889219"/>
                  <a:pt x="7831072" y="1881096"/>
                  <a:pt x="7856290" y="1882741"/>
                </a:cubicBezTo>
                <a:cubicBezTo>
                  <a:pt x="7933675" y="1882741"/>
                  <a:pt x="7940405" y="1933147"/>
                  <a:pt x="7940405" y="1948772"/>
                </a:cubicBezTo>
                <a:cubicBezTo>
                  <a:pt x="7940405" y="1998170"/>
                  <a:pt x="7894142" y="2055464"/>
                  <a:pt x="7871263" y="2080667"/>
                </a:cubicBezTo>
                <a:lnTo>
                  <a:pt x="7889265" y="2097416"/>
                </a:lnTo>
                <a:lnTo>
                  <a:pt x="7903793" y="2067461"/>
                </a:lnTo>
                <a:cubicBezTo>
                  <a:pt x="7908291" y="2058994"/>
                  <a:pt x="7911186" y="2054224"/>
                  <a:pt x="7911975" y="2052944"/>
                </a:cubicBezTo>
                <a:cubicBezTo>
                  <a:pt x="7919315" y="2041066"/>
                  <a:pt x="7934906" y="2037380"/>
                  <a:pt x="7946799" y="2044711"/>
                </a:cubicBezTo>
                <a:cubicBezTo>
                  <a:pt x="7958691" y="2052042"/>
                  <a:pt x="7962382" y="2067613"/>
                  <a:pt x="7955042" y="2079491"/>
                </a:cubicBezTo>
                <a:cubicBezTo>
                  <a:pt x="7954845" y="2079786"/>
                  <a:pt x="7952504" y="2083665"/>
                  <a:pt x="7948524" y="2091297"/>
                </a:cubicBezTo>
                <a:lnTo>
                  <a:pt x="7933429" y="2122989"/>
                </a:lnTo>
                <a:lnTo>
                  <a:pt x="7945631" y="2128037"/>
                </a:lnTo>
                <a:cubicBezTo>
                  <a:pt x="7950197" y="2132597"/>
                  <a:pt x="7953022" y="2138898"/>
                  <a:pt x="7953022" y="2145858"/>
                </a:cubicBezTo>
                <a:cubicBezTo>
                  <a:pt x="7953022" y="2159777"/>
                  <a:pt x="7941724" y="2171061"/>
                  <a:pt x="7927787" y="2171061"/>
                </a:cubicBezTo>
                <a:lnTo>
                  <a:pt x="7927451" y="2171397"/>
                </a:lnTo>
                <a:lnTo>
                  <a:pt x="7914769" y="2169131"/>
                </a:lnTo>
                <a:lnTo>
                  <a:pt x="7909021" y="2183499"/>
                </a:lnTo>
                <a:cubicBezTo>
                  <a:pt x="7877094" y="2270982"/>
                  <a:pt x="7836330" y="2416043"/>
                  <a:pt x="7813371" y="2627664"/>
                </a:cubicBezTo>
                <a:lnTo>
                  <a:pt x="7810191" y="2663544"/>
                </a:lnTo>
                <a:lnTo>
                  <a:pt x="7759293" y="2663544"/>
                </a:lnTo>
                <a:lnTo>
                  <a:pt x="7763213" y="2619082"/>
                </a:lnTo>
                <a:cubicBezTo>
                  <a:pt x="7786611" y="2402528"/>
                  <a:pt x="7828283" y="2254521"/>
                  <a:pt x="7861614" y="2164255"/>
                </a:cubicBezTo>
                <a:lnTo>
                  <a:pt x="7869186" y="2145591"/>
                </a:lnTo>
                <a:lnTo>
                  <a:pt x="7835261" y="2116287"/>
                </a:lnTo>
                <a:cubicBezTo>
                  <a:pt x="7810364" y="2137961"/>
                  <a:pt x="7777223" y="2161316"/>
                  <a:pt x="7749465" y="2161316"/>
                </a:cubicBezTo>
                <a:cubicBezTo>
                  <a:pt x="7726922" y="2161316"/>
                  <a:pt x="7695799" y="2143338"/>
                  <a:pt x="7665350" y="2116791"/>
                </a:cubicBezTo>
                <a:cubicBezTo>
                  <a:pt x="7634228" y="2143338"/>
                  <a:pt x="7600582" y="2161316"/>
                  <a:pt x="7572656" y="2161316"/>
                </a:cubicBezTo>
                <a:cubicBezTo>
                  <a:pt x="7541870" y="2161316"/>
                  <a:pt x="7507888" y="2139137"/>
                  <a:pt x="7478448" y="2107718"/>
                </a:cubicBezTo>
                <a:lnTo>
                  <a:pt x="7474111" y="2111712"/>
                </a:lnTo>
                <a:lnTo>
                  <a:pt x="7495453" y="2164255"/>
                </a:lnTo>
                <a:cubicBezTo>
                  <a:pt x="7528816" y="2254521"/>
                  <a:pt x="7570498" y="2402528"/>
                  <a:pt x="7593899" y="2619082"/>
                </a:cubicBezTo>
                <a:lnTo>
                  <a:pt x="7597819" y="2663544"/>
                </a:lnTo>
                <a:lnTo>
                  <a:pt x="7546924" y="2663544"/>
                </a:lnTo>
                <a:lnTo>
                  <a:pt x="7543744" y="2627664"/>
                </a:lnTo>
                <a:cubicBezTo>
                  <a:pt x="7520785" y="2416043"/>
                  <a:pt x="7480021" y="2270982"/>
                  <a:pt x="7448093" y="2183499"/>
                </a:cubicBezTo>
                <a:lnTo>
                  <a:pt x="7431973" y="2143205"/>
                </a:lnTo>
                <a:lnTo>
                  <a:pt x="7413343" y="2150058"/>
                </a:lnTo>
                <a:cubicBezTo>
                  <a:pt x="7399407" y="2150337"/>
                  <a:pt x="7387883" y="2139279"/>
                  <a:pt x="7387604" y="2125360"/>
                </a:cubicBezTo>
                <a:cubicBezTo>
                  <a:pt x="7387326" y="2111440"/>
                  <a:pt x="7398397" y="2099931"/>
                  <a:pt x="7412334" y="2099653"/>
                </a:cubicBezTo>
                <a:lnTo>
                  <a:pt x="7412496" y="2099497"/>
                </a:lnTo>
                <a:lnTo>
                  <a:pt x="7408590" y="2091297"/>
                </a:lnTo>
                <a:cubicBezTo>
                  <a:pt x="7404610" y="2083665"/>
                  <a:pt x="7402269" y="2079786"/>
                  <a:pt x="7402072" y="2079491"/>
                </a:cubicBezTo>
                <a:cubicBezTo>
                  <a:pt x="7394887" y="2067589"/>
                  <a:pt x="7398550" y="2052133"/>
                  <a:pt x="7410315" y="2044711"/>
                </a:cubicBezTo>
                <a:cubicBezTo>
                  <a:pt x="7416191" y="2041057"/>
                  <a:pt x="7422994" y="2040129"/>
                  <a:pt x="7429242" y="2041581"/>
                </a:cubicBezTo>
                <a:lnTo>
                  <a:pt x="7434017" y="2044995"/>
                </a:lnTo>
                <a:lnTo>
                  <a:pt x="7417229" y="2013563"/>
                </a:lnTo>
                <a:cubicBezTo>
                  <a:pt x="7410182" y="1994482"/>
                  <a:pt x="7405736" y="1974443"/>
                  <a:pt x="7404091" y="1953981"/>
                </a:cubicBezTo>
                <a:cubicBezTo>
                  <a:pt x="7402992" y="1935496"/>
                  <a:pt x="7409354" y="1917341"/>
                  <a:pt x="7421755" y="1903575"/>
                </a:cubicBezTo>
                <a:cubicBezTo>
                  <a:pt x="7436176" y="1889432"/>
                  <a:pt x="7455917" y="1882047"/>
                  <a:pt x="7476093" y="1883245"/>
                </a:cubicBezTo>
                <a:cubicBezTo>
                  <a:pt x="7496260" y="1882015"/>
                  <a:pt x="7516024" y="1889265"/>
                  <a:pt x="7530599" y="1903239"/>
                </a:cubicBezTo>
                <a:cubicBezTo>
                  <a:pt x="7542830" y="1916647"/>
                  <a:pt x="7549242" y="1934349"/>
                  <a:pt x="7548431" y="1952469"/>
                </a:cubicBezTo>
                <a:cubicBezTo>
                  <a:pt x="7544865" y="1992960"/>
                  <a:pt x="7531280" y="2031932"/>
                  <a:pt x="7508897" y="2065881"/>
                </a:cubicBezTo>
                <a:cubicBezTo>
                  <a:pt x="7530767" y="2091756"/>
                  <a:pt x="7554992" y="2110574"/>
                  <a:pt x="7572992" y="2110574"/>
                </a:cubicBezTo>
                <a:cubicBezTo>
                  <a:pt x="7594725" y="2106384"/>
                  <a:pt x="7614705" y="2095792"/>
                  <a:pt x="7630359" y="2080163"/>
                </a:cubicBezTo>
                <a:cubicBezTo>
                  <a:pt x="7596713" y="2040510"/>
                  <a:pt x="7570638" y="1992961"/>
                  <a:pt x="7570638" y="1955325"/>
                </a:cubicBezTo>
                <a:cubicBezTo>
                  <a:pt x="7569872" y="1934255"/>
                  <a:pt x="7579331" y="1914109"/>
                  <a:pt x="7596040" y="1901223"/>
                </a:cubicBezTo>
                <a:cubicBezTo>
                  <a:pt x="7616059" y="1887661"/>
                  <a:pt x="7640036" y="1881157"/>
                  <a:pt x="7664173" y="1882741"/>
                </a:cubicBezTo>
                <a:close/>
                <a:moveTo>
                  <a:pt x="491230" y="1804445"/>
                </a:moveTo>
                <a:cubicBezTo>
                  <a:pt x="505166" y="1804445"/>
                  <a:pt x="516464" y="1815729"/>
                  <a:pt x="516464" y="1829648"/>
                </a:cubicBezTo>
                <a:lnTo>
                  <a:pt x="516464" y="1975657"/>
                </a:lnTo>
                <a:cubicBezTo>
                  <a:pt x="516464" y="1989576"/>
                  <a:pt x="505166" y="2000860"/>
                  <a:pt x="491230" y="2000860"/>
                </a:cubicBezTo>
                <a:cubicBezTo>
                  <a:pt x="477292" y="2000860"/>
                  <a:pt x="465994" y="1989576"/>
                  <a:pt x="465994" y="1975657"/>
                </a:cubicBezTo>
                <a:lnTo>
                  <a:pt x="465994" y="1829648"/>
                </a:lnTo>
                <a:cubicBezTo>
                  <a:pt x="465994" y="1815729"/>
                  <a:pt x="477292" y="1804445"/>
                  <a:pt x="491230" y="1804445"/>
                </a:cubicBezTo>
                <a:close/>
                <a:moveTo>
                  <a:pt x="2882580" y="1801207"/>
                </a:moveTo>
                <a:cubicBezTo>
                  <a:pt x="3127005" y="1786739"/>
                  <a:pt x="3374030" y="1889845"/>
                  <a:pt x="3534067" y="2098645"/>
                </a:cubicBezTo>
                <a:cubicBezTo>
                  <a:pt x="3662098" y="2265685"/>
                  <a:pt x="3710217" y="2468741"/>
                  <a:pt x="3684516" y="2662005"/>
                </a:cubicBezTo>
                <a:lnTo>
                  <a:pt x="3684159" y="2663544"/>
                </a:lnTo>
                <a:lnTo>
                  <a:pt x="3629214" y="2663544"/>
                </a:lnTo>
                <a:lnTo>
                  <a:pt x="3630522" y="2657939"/>
                </a:lnTo>
                <a:cubicBezTo>
                  <a:pt x="3654706" y="2478051"/>
                  <a:pt x="3610179" y="2288949"/>
                  <a:pt x="3491209" y="2133271"/>
                </a:cubicBezTo>
                <a:cubicBezTo>
                  <a:pt x="3342497" y="1938673"/>
                  <a:pt x="3112665" y="1842357"/>
                  <a:pt x="2885093" y="1855503"/>
                </a:cubicBezTo>
                <a:cubicBezTo>
                  <a:pt x="2748550" y="1863390"/>
                  <a:pt x="2612820" y="1910684"/>
                  <a:pt x="2495914" y="1999800"/>
                </a:cubicBezTo>
                <a:cubicBezTo>
                  <a:pt x="2474254" y="2016312"/>
                  <a:pt x="2453560" y="2034057"/>
                  <a:pt x="2433941" y="2052944"/>
                </a:cubicBezTo>
                <a:cubicBezTo>
                  <a:pt x="2271608" y="2209251"/>
                  <a:pt x="2198747" y="2426016"/>
                  <a:pt x="2220418" y="2636503"/>
                </a:cubicBezTo>
                <a:lnTo>
                  <a:pt x="2225694" y="2663544"/>
                </a:lnTo>
                <a:lnTo>
                  <a:pt x="2175789" y="2663544"/>
                </a:lnTo>
                <a:lnTo>
                  <a:pt x="2166955" y="2607473"/>
                </a:lnTo>
                <a:cubicBezTo>
                  <a:pt x="2152469" y="2363352"/>
                  <a:pt x="2255704" y="2116638"/>
                  <a:pt x="2464764" y="1956800"/>
                </a:cubicBezTo>
                <a:cubicBezTo>
                  <a:pt x="2590202" y="1860897"/>
                  <a:pt x="2735924" y="1809889"/>
                  <a:pt x="2882580" y="1801207"/>
                </a:cubicBezTo>
                <a:close/>
                <a:moveTo>
                  <a:pt x="558352" y="1737405"/>
                </a:moveTo>
                <a:lnTo>
                  <a:pt x="704712" y="1737405"/>
                </a:lnTo>
                <a:cubicBezTo>
                  <a:pt x="718648" y="1737405"/>
                  <a:pt x="729946" y="1748689"/>
                  <a:pt x="729946" y="1762608"/>
                </a:cubicBezTo>
                <a:cubicBezTo>
                  <a:pt x="729946" y="1776527"/>
                  <a:pt x="718648" y="1787811"/>
                  <a:pt x="704712" y="1787811"/>
                </a:cubicBezTo>
                <a:lnTo>
                  <a:pt x="558352" y="1787811"/>
                </a:lnTo>
                <a:cubicBezTo>
                  <a:pt x="544415" y="1787811"/>
                  <a:pt x="533117" y="1776527"/>
                  <a:pt x="533117" y="1762608"/>
                </a:cubicBezTo>
                <a:cubicBezTo>
                  <a:pt x="533117" y="1748689"/>
                  <a:pt x="544415" y="1737405"/>
                  <a:pt x="558352" y="1737405"/>
                </a:cubicBezTo>
                <a:close/>
                <a:moveTo>
                  <a:pt x="277747" y="1737405"/>
                </a:moveTo>
                <a:lnTo>
                  <a:pt x="424107" y="1737405"/>
                </a:lnTo>
                <a:cubicBezTo>
                  <a:pt x="438043" y="1737405"/>
                  <a:pt x="449341" y="1748689"/>
                  <a:pt x="449341" y="1762608"/>
                </a:cubicBezTo>
                <a:cubicBezTo>
                  <a:pt x="449341" y="1776527"/>
                  <a:pt x="438043" y="1787811"/>
                  <a:pt x="424107" y="1787811"/>
                </a:cubicBezTo>
                <a:lnTo>
                  <a:pt x="277747" y="1787811"/>
                </a:lnTo>
                <a:cubicBezTo>
                  <a:pt x="263810" y="1787811"/>
                  <a:pt x="252512" y="1776527"/>
                  <a:pt x="252512" y="1762608"/>
                </a:cubicBezTo>
                <a:cubicBezTo>
                  <a:pt x="252512" y="1748689"/>
                  <a:pt x="263810" y="1737405"/>
                  <a:pt x="277747" y="1737405"/>
                </a:cubicBezTo>
                <a:close/>
                <a:moveTo>
                  <a:pt x="2923572" y="1693216"/>
                </a:moveTo>
                <a:cubicBezTo>
                  <a:pt x="3407170" y="1693054"/>
                  <a:pt x="3799335" y="2084466"/>
                  <a:pt x="3799497" y="2567459"/>
                </a:cubicBezTo>
                <a:lnTo>
                  <a:pt x="3788350" y="2663544"/>
                </a:lnTo>
                <a:lnTo>
                  <a:pt x="3742070" y="2663544"/>
                </a:lnTo>
                <a:lnTo>
                  <a:pt x="3747603" y="2519598"/>
                </a:lnTo>
                <a:cubicBezTo>
                  <a:pt x="3738494" y="2361058"/>
                  <a:pt x="3683517" y="2203443"/>
                  <a:pt x="3579849" y="2067662"/>
                </a:cubicBezTo>
                <a:cubicBezTo>
                  <a:pt x="3423429" y="1862785"/>
                  <a:pt x="3180107" y="1742719"/>
                  <a:pt x="2922139" y="1743118"/>
                </a:cubicBezTo>
                <a:cubicBezTo>
                  <a:pt x="2741526" y="1742438"/>
                  <a:pt x="2565774" y="1801520"/>
                  <a:pt x="2422332" y="1911136"/>
                </a:cubicBezTo>
                <a:cubicBezTo>
                  <a:pt x="2195747" y="2083699"/>
                  <a:pt x="2083515" y="2350499"/>
                  <a:pt x="2098697" y="2614731"/>
                </a:cubicBezTo>
                <a:lnTo>
                  <a:pt x="2106293" y="2663544"/>
                </a:lnTo>
                <a:lnTo>
                  <a:pt x="2057905" y="2663544"/>
                </a:lnTo>
                <a:lnTo>
                  <a:pt x="2048233" y="2568046"/>
                </a:lnTo>
                <a:cubicBezTo>
                  <a:pt x="2048072" y="2085053"/>
                  <a:pt x="2439973" y="1693379"/>
                  <a:pt x="2923572" y="1693216"/>
                </a:cubicBezTo>
                <a:close/>
                <a:moveTo>
                  <a:pt x="1411290" y="1622210"/>
                </a:moveTo>
                <a:cubicBezTo>
                  <a:pt x="1419488" y="1621880"/>
                  <a:pt x="1427702" y="1622251"/>
                  <a:pt x="1435837" y="1623321"/>
                </a:cubicBezTo>
                <a:cubicBezTo>
                  <a:pt x="1449773" y="1624574"/>
                  <a:pt x="1460054" y="1636873"/>
                  <a:pt x="1458800" y="1650792"/>
                </a:cubicBezTo>
                <a:cubicBezTo>
                  <a:pt x="1457545" y="1664711"/>
                  <a:pt x="1445232" y="1674979"/>
                  <a:pt x="1431294" y="1673726"/>
                </a:cubicBezTo>
                <a:cubicBezTo>
                  <a:pt x="1380057" y="1668831"/>
                  <a:pt x="1334547" y="1706348"/>
                  <a:pt x="1329645" y="1757523"/>
                </a:cubicBezTo>
                <a:cubicBezTo>
                  <a:pt x="1324745" y="1808697"/>
                  <a:pt x="1362308" y="1854150"/>
                  <a:pt x="1413547" y="1859045"/>
                </a:cubicBezTo>
                <a:cubicBezTo>
                  <a:pt x="1420859" y="1859743"/>
                  <a:pt x="1428227" y="1859576"/>
                  <a:pt x="1435500" y="1858547"/>
                </a:cubicBezTo>
                <a:cubicBezTo>
                  <a:pt x="1460063" y="1855400"/>
                  <a:pt x="1482320" y="1842499"/>
                  <a:pt x="1497241" y="1822759"/>
                </a:cubicBezTo>
                <a:cubicBezTo>
                  <a:pt x="1516081" y="1797930"/>
                  <a:pt x="1521315" y="1765365"/>
                  <a:pt x="1511203" y="1735893"/>
                </a:cubicBezTo>
                <a:cubicBezTo>
                  <a:pt x="1506558" y="1722763"/>
                  <a:pt x="1513450" y="1708357"/>
                  <a:pt x="1526597" y="1703718"/>
                </a:cubicBezTo>
                <a:cubicBezTo>
                  <a:pt x="1539743" y="1699078"/>
                  <a:pt x="1554167" y="1705961"/>
                  <a:pt x="1558812" y="1719091"/>
                </a:cubicBezTo>
                <a:cubicBezTo>
                  <a:pt x="1584735" y="1793891"/>
                  <a:pt x="1545036" y="1875516"/>
                  <a:pt x="1470142" y="1901405"/>
                </a:cubicBezTo>
                <a:cubicBezTo>
                  <a:pt x="1454942" y="1906660"/>
                  <a:pt x="1438967" y="1909324"/>
                  <a:pt x="1422884" y="1909288"/>
                </a:cubicBezTo>
                <a:lnTo>
                  <a:pt x="1422884" y="1908952"/>
                </a:lnTo>
                <a:cubicBezTo>
                  <a:pt x="1343602" y="1912150"/>
                  <a:pt x="1276737" y="1850552"/>
                  <a:pt x="1273536" y="1771371"/>
                </a:cubicBezTo>
                <a:cubicBezTo>
                  <a:pt x="1270335" y="1692189"/>
                  <a:pt x="1332009" y="1625408"/>
                  <a:pt x="1411290" y="1622210"/>
                </a:cubicBezTo>
                <a:close/>
                <a:moveTo>
                  <a:pt x="8779723" y="1620720"/>
                </a:moveTo>
                <a:cubicBezTo>
                  <a:pt x="8786022" y="1622141"/>
                  <a:pt x="8791778" y="1625963"/>
                  <a:pt x="8795498" y="1631848"/>
                </a:cubicBezTo>
                <a:cubicBezTo>
                  <a:pt x="8802940" y="1643617"/>
                  <a:pt x="8799419" y="1659182"/>
                  <a:pt x="8787634" y="1666614"/>
                </a:cubicBezTo>
                <a:cubicBezTo>
                  <a:pt x="8786706" y="1667199"/>
                  <a:pt x="8785742" y="1667723"/>
                  <a:pt x="8784746" y="1668182"/>
                </a:cubicBezTo>
                <a:lnTo>
                  <a:pt x="8607097" y="1763449"/>
                </a:lnTo>
                <a:cubicBezTo>
                  <a:pt x="8603481" y="1765643"/>
                  <a:pt x="8599378" y="1766912"/>
                  <a:pt x="8595152" y="1767145"/>
                </a:cubicBezTo>
                <a:cubicBezTo>
                  <a:pt x="8581216" y="1767122"/>
                  <a:pt x="8569937" y="1755820"/>
                  <a:pt x="8569959" y="1741901"/>
                </a:cubicBezTo>
                <a:cubicBezTo>
                  <a:pt x="8569975" y="1732653"/>
                  <a:pt x="8575059" y="1724156"/>
                  <a:pt x="8583208" y="1719764"/>
                </a:cubicBezTo>
                <a:lnTo>
                  <a:pt x="8760689" y="1623993"/>
                </a:lnTo>
                <a:cubicBezTo>
                  <a:pt x="8766581" y="1620277"/>
                  <a:pt x="8773424" y="1619299"/>
                  <a:pt x="8779723" y="1620720"/>
                </a:cubicBezTo>
                <a:close/>
                <a:moveTo>
                  <a:pt x="7676118" y="1529230"/>
                </a:moveTo>
                <a:cubicBezTo>
                  <a:pt x="7998796" y="1529230"/>
                  <a:pt x="8260378" y="1790485"/>
                  <a:pt x="8260378" y="2112758"/>
                </a:cubicBezTo>
                <a:cubicBezTo>
                  <a:pt x="8260378" y="2217098"/>
                  <a:pt x="8196282" y="2323286"/>
                  <a:pt x="8128486" y="2435522"/>
                </a:cubicBezTo>
                <a:cubicBezTo>
                  <a:pt x="8090299" y="2498698"/>
                  <a:pt x="8051522" y="2562923"/>
                  <a:pt x="8022292" y="2629122"/>
                </a:cubicBezTo>
                <a:lnTo>
                  <a:pt x="8010209" y="2663544"/>
                </a:lnTo>
                <a:lnTo>
                  <a:pt x="7957189" y="2663544"/>
                </a:lnTo>
                <a:lnTo>
                  <a:pt x="7975566" y="2610682"/>
                </a:lnTo>
                <a:cubicBezTo>
                  <a:pt x="8006647" y="2539694"/>
                  <a:pt x="8047232" y="2472487"/>
                  <a:pt x="8085252" y="2409479"/>
                </a:cubicBezTo>
                <a:cubicBezTo>
                  <a:pt x="8149347" y="2303291"/>
                  <a:pt x="8209909" y="2203152"/>
                  <a:pt x="8209909" y="2112758"/>
                </a:cubicBezTo>
                <a:cubicBezTo>
                  <a:pt x="8209631" y="1818438"/>
                  <a:pt x="7970808" y="1579914"/>
                  <a:pt x="7676118" y="1579636"/>
                </a:cubicBezTo>
                <a:cubicBezTo>
                  <a:pt x="7381428" y="1579914"/>
                  <a:pt x="7142605" y="1818438"/>
                  <a:pt x="7142327" y="2112758"/>
                </a:cubicBezTo>
                <a:cubicBezTo>
                  <a:pt x="7142327" y="2203152"/>
                  <a:pt x="7202889" y="2303291"/>
                  <a:pt x="7266985" y="2409479"/>
                </a:cubicBezTo>
                <a:cubicBezTo>
                  <a:pt x="7305005" y="2472487"/>
                  <a:pt x="7345590" y="2539694"/>
                  <a:pt x="7376670" y="2610682"/>
                </a:cubicBezTo>
                <a:lnTo>
                  <a:pt x="7395046" y="2663544"/>
                </a:lnTo>
                <a:lnTo>
                  <a:pt x="7341978" y="2663544"/>
                </a:lnTo>
                <a:lnTo>
                  <a:pt x="7329881" y="2629122"/>
                </a:lnTo>
                <a:cubicBezTo>
                  <a:pt x="7300630" y="2562923"/>
                  <a:pt x="7261854" y="2498698"/>
                  <a:pt x="7223750" y="2435522"/>
                </a:cubicBezTo>
                <a:cubicBezTo>
                  <a:pt x="7156458" y="2323286"/>
                  <a:pt x="7091858" y="2217098"/>
                  <a:pt x="7091858" y="2112758"/>
                </a:cubicBezTo>
                <a:cubicBezTo>
                  <a:pt x="7091858" y="1790485"/>
                  <a:pt x="7353440" y="1529230"/>
                  <a:pt x="7676118" y="1529230"/>
                </a:cubicBezTo>
                <a:close/>
                <a:moveTo>
                  <a:pt x="491230" y="1524190"/>
                </a:moveTo>
                <a:cubicBezTo>
                  <a:pt x="505166" y="1524190"/>
                  <a:pt x="516464" y="1535474"/>
                  <a:pt x="516464" y="1549393"/>
                </a:cubicBezTo>
                <a:lnTo>
                  <a:pt x="516464" y="1696242"/>
                </a:lnTo>
                <a:cubicBezTo>
                  <a:pt x="516099" y="1709898"/>
                  <a:pt x="504907" y="1720778"/>
                  <a:pt x="491230" y="1720773"/>
                </a:cubicBezTo>
                <a:cubicBezTo>
                  <a:pt x="477293" y="1720773"/>
                  <a:pt x="465994" y="1709489"/>
                  <a:pt x="465994" y="1695570"/>
                </a:cubicBezTo>
                <a:lnTo>
                  <a:pt x="465994" y="1549393"/>
                </a:lnTo>
                <a:cubicBezTo>
                  <a:pt x="465994" y="1535474"/>
                  <a:pt x="477293" y="1524190"/>
                  <a:pt x="491230" y="1524190"/>
                </a:cubicBezTo>
                <a:close/>
                <a:moveTo>
                  <a:pt x="8973546" y="1517823"/>
                </a:moveTo>
                <a:cubicBezTo>
                  <a:pt x="8979742" y="1519662"/>
                  <a:pt x="8985234" y="1523862"/>
                  <a:pt x="8988555" y="1529987"/>
                </a:cubicBezTo>
                <a:cubicBezTo>
                  <a:pt x="8995198" y="1542236"/>
                  <a:pt x="8990642" y="1557544"/>
                  <a:pt x="8978378" y="1564179"/>
                </a:cubicBezTo>
                <a:lnTo>
                  <a:pt x="8962732" y="1572580"/>
                </a:lnTo>
                <a:cubicBezTo>
                  <a:pt x="8958896" y="1574582"/>
                  <a:pt x="8954610" y="1575566"/>
                  <a:pt x="8950284" y="1575436"/>
                </a:cubicBezTo>
                <a:cubicBezTo>
                  <a:pt x="8936354" y="1574979"/>
                  <a:pt x="8925433" y="1563331"/>
                  <a:pt x="8925891" y="1549420"/>
                </a:cubicBezTo>
                <a:cubicBezTo>
                  <a:pt x="8926182" y="1540572"/>
                  <a:pt x="8931099" y="1532526"/>
                  <a:pt x="8938844" y="1528223"/>
                </a:cubicBezTo>
                <a:lnTo>
                  <a:pt x="8954321" y="1519822"/>
                </a:lnTo>
                <a:cubicBezTo>
                  <a:pt x="8960453" y="1516504"/>
                  <a:pt x="8967351" y="1515983"/>
                  <a:pt x="8973546" y="1517823"/>
                </a:cubicBezTo>
                <a:close/>
                <a:moveTo>
                  <a:pt x="1146048" y="1473165"/>
                </a:moveTo>
                <a:cubicBezTo>
                  <a:pt x="1180242" y="1479332"/>
                  <a:pt x="1209108" y="1505281"/>
                  <a:pt x="1217221" y="1541266"/>
                </a:cubicBezTo>
                <a:cubicBezTo>
                  <a:pt x="1228037" y="1589245"/>
                  <a:pt x="1197864" y="1636898"/>
                  <a:pt x="1149823" y="1647702"/>
                </a:cubicBezTo>
                <a:cubicBezTo>
                  <a:pt x="1143811" y="1649054"/>
                  <a:pt x="1137674" y="1649780"/>
                  <a:pt x="1131513" y="1649868"/>
                </a:cubicBezTo>
                <a:lnTo>
                  <a:pt x="1129829" y="1650036"/>
                </a:lnTo>
                <a:cubicBezTo>
                  <a:pt x="1080493" y="1649933"/>
                  <a:pt x="1040582" y="1609906"/>
                  <a:pt x="1040685" y="1560632"/>
                </a:cubicBezTo>
                <a:cubicBezTo>
                  <a:pt x="1040698" y="1554655"/>
                  <a:pt x="1041312" y="1548695"/>
                  <a:pt x="1042518" y="1542840"/>
                </a:cubicBezTo>
                <a:cubicBezTo>
                  <a:pt x="1045352" y="1529200"/>
                  <a:pt x="1058721" y="1520436"/>
                  <a:pt x="1072379" y="1523266"/>
                </a:cubicBezTo>
                <a:cubicBezTo>
                  <a:pt x="1086036" y="1526096"/>
                  <a:pt x="1094811" y="1539449"/>
                  <a:pt x="1091977" y="1553089"/>
                </a:cubicBezTo>
                <a:cubicBezTo>
                  <a:pt x="1087608" y="1573981"/>
                  <a:pt x="1101023" y="1594455"/>
                  <a:pt x="1121941" y="1598819"/>
                </a:cubicBezTo>
                <a:cubicBezTo>
                  <a:pt x="1124756" y="1599407"/>
                  <a:pt x="1127627" y="1599679"/>
                  <a:pt x="1130501" y="1599631"/>
                </a:cubicBezTo>
                <a:cubicBezTo>
                  <a:pt x="1140795" y="1599351"/>
                  <a:pt x="1150573" y="1595071"/>
                  <a:pt x="1157755" y="1587701"/>
                </a:cubicBezTo>
                <a:cubicBezTo>
                  <a:pt x="1172583" y="1572332"/>
                  <a:pt x="1172127" y="1547868"/>
                  <a:pt x="1156738" y="1533060"/>
                </a:cubicBezTo>
                <a:cubicBezTo>
                  <a:pt x="1147375" y="1524049"/>
                  <a:pt x="1134104" y="1520338"/>
                  <a:pt x="1121418" y="1523182"/>
                </a:cubicBezTo>
                <a:cubicBezTo>
                  <a:pt x="1107733" y="1525815"/>
                  <a:pt x="1094501" y="1516870"/>
                  <a:pt x="1091865" y="1503202"/>
                </a:cubicBezTo>
                <a:cubicBezTo>
                  <a:pt x="1089321" y="1490010"/>
                  <a:pt x="1097585" y="1477143"/>
                  <a:pt x="1110651" y="1473953"/>
                </a:cubicBezTo>
                <a:cubicBezTo>
                  <a:pt x="1122661" y="1471252"/>
                  <a:pt x="1134650" y="1471110"/>
                  <a:pt x="1146048" y="1473165"/>
                </a:cubicBezTo>
                <a:close/>
                <a:moveTo>
                  <a:pt x="6345595" y="1432956"/>
                </a:moveTo>
                <a:cubicBezTo>
                  <a:pt x="6335056" y="1432967"/>
                  <a:pt x="6324574" y="1434495"/>
                  <a:pt x="6314472" y="1437493"/>
                </a:cubicBezTo>
                <a:cubicBezTo>
                  <a:pt x="6257386" y="1454715"/>
                  <a:pt x="6225079" y="1514887"/>
                  <a:pt x="6242302" y="1571908"/>
                </a:cubicBezTo>
                <a:cubicBezTo>
                  <a:pt x="6256275" y="1617338"/>
                  <a:pt x="6298178" y="1648438"/>
                  <a:pt x="6345763" y="1648693"/>
                </a:cubicBezTo>
                <a:cubicBezTo>
                  <a:pt x="6356301" y="1648682"/>
                  <a:pt x="6366783" y="1647154"/>
                  <a:pt x="6376885" y="1644157"/>
                </a:cubicBezTo>
                <a:cubicBezTo>
                  <a:pt x="6434026" y="1627062"/>
                  <a:pt x="6466472" y="1566940"/>
                  <a:pt x="6449357" y="1509872"/>
                </a:cubicBezTo>
                <a:cubicBezTo>
                  <a:pt x="6435634" y="1464117"/>
                  <a:pt x="6393417" y="1432824"/>
                  <a:pt x="6345595" y="1432956"/>
                </a:cubicBezTo>
                <a:close/>
                <a:moveTo>
                  <a:pt x="6345931" y="1382551"/>
                </a:moveTo>
                <a:cubicBezTo>
                  <a:pt x="6433453" y="1382513"/>
                  <a:pt x="6504435" y="1453343"/>
                  <a:pt x="6504473" y="1540755"/>
                </a:cubicBezTo>
                <a:cubicBezTo>
                  <a:pt x="6504504" y="1610617"/>
                  <a:pt x="6458669" y="1672236"/>
                  <a:pt x="6391689" y="1692378"/>
                </a:cubicBezTo>
                <a:cubicBezTo>
                  <a:pt x="6376751" y="1696923"/>
                  <a:pt x="6361211" y="1699189"/>
                  <a:pt x="6345595" y="1699099"/>
                </a:cubicBezTo>
                <a:cubicBezTo>
                  <a:pt x="6275924" y="1698634"/>
                  <a:pt x="6214619" y="1653053"/>
                  <a:pt x="6194189" y="1586525"/>
                </a:cubicBezTo>
                <a:cubicBezTo>
                  <a:pt x="6169018" y="1502784"/>
                  <a:pt x="6216524" y="1414508"/>
                  <a:pt x="6300341" y="1389272"/>
                </a:cubicBezTo>
                <a:cubicBezTo>
                  <a:pt x="6315118" y="1384777"/>
                  <a:pt x="6330484" y="1382511"/>
                  <a:pt x="6345931" y="1382551"/>
                </a:cubicBezTo>
                <a:close/>
                <a:moveTo>
                  <a:pt x="1904019" y="1345251"/>
                </a:moveTo>
                <a:cubicBezTo>
                  <a:pt x="1881999" y="1345808"/>
                  <a:pt x="1864601" y="1364087"/>
                  <a:pt x="1865158" y="1386079"/>
                </a:cubicBezTo>
                <a:cubicBezTo>
                  <a:pt x="1865716" y="1408072"/>
                  <a:pt x="1884018" y="1425448"/>
                  <a:pt x="1906038" y="1424892"/>
                </a:cubicBezTo>
                <a:lnTo>
                  <a:pt x="1908225" y="1424892"/>
                </a:lnTo>
                <a:cubicBezTo>
                  <a:pt x="1930245" y="1424335"/>
                  <a:pt x="1947644" y="1406055"/>
                  <a:pt x="1947087" y="1384063"/>
                </a:cubicBezTo>
                <a:cubicBezTo>
                  <a:pt x="1946529" y="1362071"/>
                  <a:pt x="1928226" y="1344694"/>
                  <a:pt x="1906206" y="1345251"/>
                </a:cubicBezTo>
                <a:close/>
                <a:moveTo>
                  <a:pt x="6345594" y="1296861"/>
                </a:moveTo>
                <a:cubicBezTo>
                  <a:pt x="6210967" y="1297028"/>
                  <a:pt x="6101966" y="1406163"/>
                  <a:pt x="6102132" y="1540621"/>
                </a:cubicBezTo>
                <a:cubicBezTo>
                  <a:pt x="6102162" y="1564428"/>
                  <a:pt x="6105688" y="1588102"/>
                  <a:pt x="6112597" y="1610887"/>
                </a:cubicBezTo>
                <a:cubicBezTo>
                  <a:pt x="6144037" y="1713407"/>
                  <a:pt x="6238577" y="1783594"/>
                  <a:pt x="6345930" y="1784114"/>
                </a:cubicBezTo>
                <a:lnTo>
                  <a:pt x="6345930" y="1784115"/>
                </a:lnTo>
                <a:cubicBezTo>
                  <a:pt x="6480650" y="1783832"/>
                  <a:pt x="6589632" y="1674528"/>
                  <a:pt x="6589350" y="1539977"/>
                </a:cubicBezTo>
                <a:cubicBezTo>
                  <a:pt x="6589301" y="1516476"/>
                  <a:pt x="6585847" y="1493105"/>
                  <a:pt x="6579096" y="1470592"/>
                </a:cubicBezTo>
                <a:cubicBezTo>
                  <a:pt x="6547513" y="1368054"/>
                  <a:pt x="6452841" y="1297938"/>
                  <a:pt x="6345426" y="1297533"/>
                </a:cubicBezTo>
                <a:close/>
                <a:moveTo>
                  <a:pt x="1910917" y="1292890"/>
                </a:moveTo>
                <a:cubicBezTo>
                  <a:pt x="1961351" y="1294189"/>
                  <a:pt x="2001182" y="1336075"/>
                  <a:pt x="1999880" y="1386446"/>
                </a:cubicBezTo>
                <a:cubicBezTo>
                  <a:pt x="1998627" y="1434989"/>
                  <a:pt x="1959522" y="1474045"/>
                  <a:pt x="1910917" y="1475297"/>
                </a:cubicBezTo>
                <a:lnTo>
                  <a:pt x="1906206" y="1475297"/>
                </a:lnTo>
                <a:cubicBezTo>
                  <a:pt x="1855773" y="1473998"/>
                  <a:pt x="1815943" y="1432112"/>
                  <a:pt x="1817243" y="1381741"/>
                </a:cubicBezTo>
                <a:cubicBezTo>
                  <a:pt x="1818544" y="1331371"/>
                  <a:pt x="1860483" y="1291591"/>
                  <a:pt x="1910917" y="1292890"/>
                </a:cubicBezTo>
                <a:close/>
                <a:moveTo>
                  <a:pt x="4879479" y="1277371"/>
                </a:moveTo>
                <a:lnTo>
                  <a:pt x="4831596" y="1281195"/>
                </a:lnTo>
                <a:cubicBezTo>
                  <a:pt x="4784352" y="1288926"/>
                  <a:pt x="4739487" y="1308227"/>
                  <a:pt x="4701156" y="1337689"/>
                </a:cubicBezTo>
                <a:cubicBezTo>
                  <a:pt x="4571639" y="1436167"/>
                  <a:pt x="4546576" y="1620862"/>
                  <a:pt x="4645178" y="1750218"/>
                </a:cubicBezTo>
                <a:cubicBezTo>
                  <a:pt x="4701055" y="1823523"/>
                  <a:pt x="4788073" y="1866472"/>
                  <a:pt x="4880320" y="1866275"/>
                </a:cubicBezTo>
                <a:cubicBezTo>
                  <a:pt x="4944862" y="1866456"/>
                  <a:pt x="5007639" y="1845241"/>
                  <a:pt x="5058812" y="1805957"/>
                </a:cubicBezTo>
                <a:cubicBezTo>
                  <a:pt x="5188236" y="1707204"/>
                  <a:pt x="5212999" y="1522361"/>
                  <a:pt x="5114123" y="1393099"/>
                </a:cubicBezTo>
                <a:cubicBezTo>
                  <a:pt x="5072230" y="1338333"/>
                  <a:pt x="5012943" y="1300566"/>
                  <a:pt x="4947102" y="1285145"/>
                </a:cubicBezTo>
                <a:close/>
                <a:moveTo>
                  <a:pt x="2892699" y="1275019"/>
                </a:moveTo>
                <a:lnTo>
                  <a:pt x="2908178" y="1275019"/>
                </a:lnTo>
                <a:cubicBezTo>
                  <a:pt x="2935766" y="1275019"/>
                  <a:pt x="2964030" y="1275019"/>
                  <a:pt x="2991450" y="1276364"/>
                </a:cubicBezTo>
                <a:lnTo>
                  <a:pt x="3006927" y="1276364"/>
                </a:lnTo>
                <a:cubicBezTo>
                  <a:pt x="3019044" y="1276906"/>
                  <a:pt x="3029034" y="1286033"/>
                  <a:pt x="3030648" y="1298038"/>
                </a:cubicBezTo>
                <a:lnTo>
                  <a:pt x="3054705" y="1473785"/>
                </a:lnTo>
                <a:cubicBezTo>
                  <a:pt x="3097103" y="1478637"/>
                  <a:pt x="3139178" y="1485987"/>
                  <a:pt x="3180708" y="1495796"/>
                </a:cubicBezTo>
                <a:lnTo>
                  <a:pt x="3263645" y="1338866"/>
                </a:lnTo>
                <a:cubicBezTo>
                  <a:pt x="3269273" y="1328096"/>
                  <a:pt x="3281793" y="1322868"/>
                  <a:pt x="3293422" y="1326433"/>
                </a:cubicBezTo>
                <a:lnTo>
                  <a:pt x="3308058" y="1330970"/>
                </a:lnTo>
                <a:cubicBezTo>
                  <a:pt x="3334134" y="1339034"/>
                  <a:pt x="3360545" y="1347771"/>
                  <a:pt x="3386790" y="1358021"/>
                </a:cubicBezTo>
                <a:lnTo>
                  <a:pt x="3401257" y="1363565"/>
                </a:lnTo>
                <a:cubicBezTo>
                  <a:pt x="3412651" y="1367843"/>
                  <a:pt x="3419318" y="1379677"/>
                  <a:pt x="3417070" y="1391624"/>
                </a:cubicBezTo>
                <a:lnTo>
                  <a:pt x="3385611" y="1566027"/>
                </a:lnTo>
                <a:cubicBezTo>
                  <a:pt x="3424444" y="1583844"/>
                  <a:pt x="3462193" y="1603929"/>
                  <a:pt x="3498661" y="1626178"/>
                </a:cubicBezTo>
                <a:lnTo>
                  <a:pt x="3625843" y="1502516"/>
                </a:lnTo>
                <a:cubicBezTo>
                  <a:pt x="3634580" y="1494129"/>
                  <a:pt x="3648032" y="1493074"/>
                  <a:pt x="3657974" y="1499996"/>
                </a:cubicBezTo>
                <a:lnTo>
                  <a:pt x="3670760" y="1509069"/>
                </a:lnTo>
                <a:cubicBezTo>
                  <a:pt x="3692629" y="1524359"/>
                  <a:pt x="3715004" y="1541329"/>
                  <a:pt x="3737042" y="1559475"/>
                </a:cubicBezTo>
                <a:lnTo>
                  <a:pt x="3749154" y="1569220"/>
                </a:lnTo>
                <a:cubicBezTo>
                  <a:pt x="3758567" y="1576872"/>
                  <a:pt x="3761245" y="1590105"/>
                  <a:pt x="3755547" y="1600807"/>
                </a:cubicBezTo>
                <a:lnTo>
                  <a:pt x="3671433" y="1756896"/>
                </a:lnTo>
                <a:cubicBezTo>
                  <a:pt x="3688255" y="1771682"/>
                  <a:pt x="3702723" y="1786299"/>
                  <a:pt x="3717358" y="1801421"/>
                </a:cubicBezTo>
                <a:cubicBezTo>
                  <a:pt x="3731995" y="1816543"/>
                  <a:pt x="3745958" y="1832001"/>
                  <a:pt x="3760257" y="1848802"/>
                </a:cubicBezTo>
                <a:lnTo>
                  <a:pt x="3919402" y="1770506"/>
                </a:lnTo>
                <a:cubicBezTo>
                  <a:pt x="3930347" y="1765167"/>
                  <a:pt x="3943546" y="1768339"/>
                  <a:pt x="3950861" y="1778066"/>
                </a:cubicBezTo>
                <a:lnTo>
                  <a:pt x="3960114" y="1790332"/>
                </a:lnTo>
                <a:cubicBezTo>
                  <a:pt x="3976936" y="1812846"/>
                  <a:pt x="3993759" y="1835865"/>
                  <a:pt x="4008059" y="1857539"/>
                </a:cubicBezTo>
                <a:lnTo>
                  <a:pt x="4016470" y="1870477"/>
                </a:lnTo>
                <a:cubicBezTo>
                  <a:pt x="4023182" y="1880570"/>
                  <a:pt x="4021695" y="1894015"/>
                  <a:pt x="4012937" y="1902400"/>
                </a:cubicBezTo>
                <a:lnTo>
                  <a:pt x="3884747" y="2025222"/>
                </a:lnTo>
                <a:cubicBezTo>
                  <a:pt x="3905661" y="2062368"/>
                  <a:pt x="3924421" y="2100683"/>
                  <a:pt x="3940935" y="2139978"/>
                </a:cubicBezTo>
                <a:lnTo>
                  <a:pt x="4117402" y="2116288"/>
                </a:lnTo>
                <a:cubicBezTo>
                  <a:pt x="4129453" y="2114502"/>
                  <a:pt x="4141062" y="2121571"/>
                  <a:pt x="4144991" y="2133090"/>
                </a:cubicBezTo>
                <a:lnTo>
                  <a:pt x="4149870" y="2147707"/>
                </a:lnTo>
                <a:cubicBezTo>
                  <a:pt x="4159122" y="2174422"/>
                  <a:pt x="4166692" y="2201137"/>
                  <a:pt x="4174263" y="2227180"/>
                </a:cubicBezTo>
                <a:lnTo>
                  <a:pt x="4178300" y="2242134"/>
                </a:lnTo>
                <a:cubicBezTo>
                  <a:pt x="4181437" y="2253843"/>
                  <a:pt x="4175784" y="2266124"/>
                  <a:pt x="4164842" y="2271369"/>
                </a:cubicBezTo>
                <a:lnTo>
                  <a:pt x="4005031" y="2348489"/>
                </a:lnTo>
                <a:cubicBezTo>
                  <a:pt x="4013105" y="2390354"/>
                  <a:pt x="4018722" y="2432655"/>
                  <a:pt x="4021854" y="2475175"/>
                </a:cubicBezTo>
                <a:lnTo>
                  <a:pt x="4196806" y="2505251"/>
                </a:lnTo>
                <a:cubicBezTo>
                  <a:pt x="4208736" y="2507278"/>
                  <a:pt x="4217512" y="2517529"/>
                  <a:pt x="4217666" y="2529614"/>
                </a:cubicBezTo>
                <a:lnTo>
                  <a:pt x="4217666" y="2545240"/>
                </a:lnTo>
                <a:cubicBezTo>
                  <a:pt x="4217666" y="2572963"/>
                  <a:pt x="4217666" y="2601022"/>
                  <a:pt x="4216152" y="2628241"/>
                </a:cubicBezTo>
                <a:lnTo>
                  <a:pt x="4215311" y="2643699"/>
                </a:lnTo>
                <a:cubicBezTo>
                  <a:pt x="4215046" y="2649768"/>
                  <a:pt x="4212633" y="2655310"/>
                  <a:pt x="4208779" y="2659546"/>
                </a:cubicBezTo>
                <a:lnTo>
                  <a:pt x="4201209" y="2663544"/>
                </a:lnTo>
                <a:lnTo>
                  <a:pt x="3972046" y="2663544"/>
                </a:lnTo>
                <a:lnTo>
                  <a:pt x="3977842" y="2651216"/>
                </a:lnTo>
                <a:cubicBezTo>
                  <a:pt x="3981774" y="2647231"/>
                  <a:pt x="3987029" y="2644548"/>
                  <a:pt x="3992918" y="2643867"/>
                </a:cubicBezTo>
                <a:lnTo>
                  <a:pt x="4167029" y="2620344"/>
                </a:lnTo>
                <a:cubicBezTo>
                  <a:pt x="4168039" y="2597661"/>
                  <a:pt x="4168375" y="2574475"/>
                  <a:pt x="4168207" y="2551288"/>
                </a:cubicBezTo>
                <a:lnTo>
                  <a:pt x="3994432" y="2521381"/>
                </a:lnTo>
                <a:cubicBezTo>
                  <a:pt x="3982984" y="2519333"/>
                  <a:pt x="3974391" y="2509781"/>
                  <a:pt x="3973573" y="2498193"/>
                </a:cubicBezTo>
                <a:cubicBezTo>
                  <a:pt x="3970252" y="2444899"/>
                  <a:pt x="3962885" y="2391933"/>
                  <a:pt x="3951534" y="2339752"/>
                </a:cubicBezTo>
                <a:cubicBezTo>
                  <a:pt x="3949068" y="2328337"/>
                  <a:pt x="3954777" y="2316725"/>
                  <a:pt x="3965329" y="2311693"/>
                </a:cubicBezTo>
                <a:lnTo>
                  <a:pt x="4124131" y="2235077"/>
                </a:lnTo>
                <a:cubicBezTo>
                  <a:pt x="4118075" y="2213402"/>
                  <a:pt x="4111345" y="2191224"/>
                  <a:pt x="4103943" y="2169045"/>
                </a:cubicBezTo>
                <a:lnTo>
                  <a:pt x="3929496" y="2194248"/>
                </a:lnTo>
                <a:cubicBezTo>
                  <a:pt x="3917947" y="2195867"/>
                  <a:pt x="3906777" y="2189423"/>
                  <a:pt x="3902411" y="2178623"/>
                </a:cubicBezTo>
                <a:cubicBezTo>
                  <a:pt x="3882695" y="2129007"/>
                  <a:pt x="3859184" y="2080980"/>
                  <a:pt x="3832091" y="2034967"/>
                </a:cubicBezTo>
                <a:cubicBezTo>
                  <a:pt x="3826080" y="2024891"/>
                  <a:pt x="3827824" y="2012005"/>
                  <a:pt x="3836297" y="2003883"/>
                </a:cubicBezTo>
                <a:lnTo>
                  <a:pt x="3963646" y="1882070"/>
                </a:lnTo>
                <a:cubicBezTo>
                  <a:pt x="3951197" y="1863420"/>
                  <a:pt x="3937907" y="1844434"/>
                  <a:pt x="3923776" y="1825616"/>
                </a:cubicBezTo>
                <a:lnTo>
                  <a:pt x="3765641" y="1903408"/>
                </a:lnTo>
                <a:cubicBezTo>
                  <a:pt x="3755207" y="1908618"/>
                  <a:pt x="3742551" y="1905894"/>
                  <a:pt x="3735191" y="1896856"/>
                </a:cubicBezTo>
                <a:cubicBezTo>
                  <a:pt x="3717191" y="1875181"/>
                  <a:pt x="3699863" y="1855691"/>
                  <a:pt x="3681863" y="1837041"/>
                </a:cubicBezTo>
                <a:cubicBezTo>
                  <a:pt x="3663861" y="1818391"/>
                  <a:pt x="3644852" y="1800413"/>
                  <a:pt x="3623993" y="1781931"/>
                </a:cubicBezTo>
                <a:cubicBezTo>
                  <a:pt x="3615209" y="1774146"/>
                  <a:pt x="3612914" y="1761364"/>
                  <a:pt x="3618440" y="1751016"/>
                </a:cubicBezTo>
                <a:lnTo>
                  <a:pt x="3702554" y="1595935"/>
                </a:lnTo>
                <a:cubicBezTo>
                  <a:pt x="3684050" y="1581317"/>
                  <a:pt x="3665544" y="1567371"/>
                  <a:pt x="3647376" y="1554266"/>
                </a:cubicBezTo>
                <a:lnTo>
                  <a:pt x="3521036" y="1677087"/>
                </a:lnTo>
                <a:cubicBezTo>
                  <a:pt x="3512654" y="1685221"/>
                  <a:pt x="3499776" y="1686542"/>
                  <a:pt x="3489913" y="1680280"/>
                </a:cubicBezTo>
                <a:cubicBezTo>
                  <a:pt x="3444801" y="1651624"/>
                  <a:pt x="3397560" y="1626460"/>
                  <a:pt x="3348601" y="1605008"/>
                </a:cubicBezTo>
                <a:cubicBezTo>
                  <a:pt x="3337910" y="1600313"/>
                  <a:pt x="3331805" y="1588944"/>
                  <a:pt x="3333797" y="1577453"/>
                </a:cubicBezTo>
                <a:lnTo>
                  <a:pt x="3365086" y="1404226"/>
                </a:lnTo>
                <a:cubicBezTo>
                  <a:pt x="3343386" y="1395993"/>
                  <a:pt x="3321349" y="1388600"/>
                  <a:pt x="3299815" y="1381711"/>
                </a:cubicBezTo>
                <a:lnTo>
                  <a:pt x="3217550" y="1537632"/>
                </a:lnTo>
                <a:cubicBezTo>
                  <a:pt x="3212129" y="1547982"/>
                  <a:pt x="3200260" y="1553211"/>
                  <a:pt x="3188952" y="1550234"/>
                </a:cubicBezTo>
                <a:cubicBezTo>
                  <a:pt x="3137167" y="1537182"/>
                  <a:pt x="3084476" y="1528027"/>
                  <a:pt x="3031321" y="1522847"/>
                </a:cubicBezTo>
                <a:cubicBezTo>
                  <a:pt x="3019714" y="1521650"/>
                  <a:pt x="3010417" y="1512710"/>
                  <a:pt x="3008779" y="1501172"/>
                </a:cubicBezTo>
                <a:lnTo>
                  <a:pt x="2983543" y="1326601"/>
                </a:lnTo>
                <a:cubicBezTo>
                  <a:pt x="2960665" y="1325593"/>
                  <a:pt x="2937282" y="1325089"/>
                  <a:pt x="2914401" y="1325425"/>
                </a:cubicBezTo>
                <a:lnTo>
                  <a:pt x="2884457" y="1498988"/>
                </a:lnTo>
                <a:cubicBezTo>
                  <a:pt x="2882447" y="1510511"/>
                  <a:pt x="2872764" y="1519138"/>
                  <a:pt x="2861073" y="1519822"/>
                </a:cubicBezTo>
                <a:cubicBezTo>
                  <a:pt x="2807766" y="1523126"/>
                  <a:pt x="2754789" y="1530484"/>
                  <a:pt x="2702602" y="1541833"/>
                </a:cubicBezTo>
                <a:cubicBezTo>
                  <a:pt x="2691205" y="1544387"/>
                  <a:pt x="2679553" y="1538743"/>
                  <a:pt x="2674508" y="1528223"/>
                </a:cubicBezTo>
                <a:lnTo>
                  <a:pt x="2597795" y="1369614"/>
                </a:lnTo>
                <a:cubicBezTo>
                  <a:pt x="2575925" y="1375494"/>
                  <a:pt x="2553720" y="1382215"/>
                  <a:pt x="2531682" y="1389608"/>
                </a:cubicBezTo>
                <a:lnTo>
                  <a:pt x="2556916" y="1563843"/>
                </a:lnTo>
                <a:cubicBezTo>
                  <a:pt x="2558599" y="1575390"/>
                  <a:pt x="2552127" y="1586582"/>
                  <a:pt x="2541270" y="1590894"/>
                </a:cubicBezTo>
                <a:cubicBezTo>
                  <a:pt x="2491550" y="1610678"/>
                  <a:pt x="2443410" y="1634213"/>
                  <a:pt x="2397266" y="1661294"/>
                </a:cubicBezTo>
                <a:cubicBezTo>
                  <a:pt x="2387178" y="1667165"/>
                  <a:pt x="2374376" y="1665358"/>
                  <a:pt x="2366312" y="1656925"/>
                </a:cubicBezTo>
                <a:lnTo>
                  <a:pt x="2244346" y="1529735"/>
                </a:lnTo>
                <a:cubicBezTo>
                  <a:pt x="2225841" y="1542001"/>
                  <a:pt x="2207167" y="1555106"/>
                  <a:pt x="2187822" y="1569556"/>
                </a:cubicBezTo>
                <a:lnTo>
                  <a:pt x="2265711" y="1727493"/>
                </a:lnTo>
                <a:cubicBezTo>
                  <a:pt x="2270759" y="1737988"/>
                  <a:pt x="2268061" y="1750565"/>
                  <a:pt x="2259150" y="1758072"/>
                </a:cubicBezTo>
                <a:cubicBezTo>
                  <a:pt x="2237450" y="1775882"/>
                  <a:pt x="2217766" y="1793356"/>
                  <a:pt x="2199261" y="1811166"/>
                </a:cubicBezTo>
                <a:cubicBezTo>
                  <a:pt x="2180755" y="1828976"/>
                  <a:pt x="2162587" y="1847962"/>
                  <a:pt x="2143914" y="1869133"/>
                </a:cubicBezTo>
                <a:cubicBezTo>
                  <a:pt x="2136163" y="1877877"/>
                  <a:pt x="2123390" y="1880108"/>
                  <a:pt x="2113128" y="1874509"/>
                </a:cubicBezTo>
                <a:lnTo>
                  <a:pt x="1957853" y="1790500"/>
                </a:lnTo>
                <a:cubicBezTo>
                  <a:pt x="1942880" y="1809150"/>
                  <a:pt x="1928916" y="1827632"/>
                  <a:pt x="1916130" y="1845442"/>
                </a:cubicBezTo>
                <a:lnTo>
                  <a:pt x="2039108" y="1971624"/>
                </a:lnTo>
                <a:cubicBezTo>
                  <a:pt x="2047193" y="1980023"/>
                  <a:pt x="2048510" y="1992842"/>
                  <a:pt x="2042303" y="2002707"/>
                </a:cubicBezTo>
                <a:cubicBezTo>
                  <a:pt x="2013581" y="2047803"/>
                  <a:pt x="1988384" y="2095044"/>
                  <a:pt x="1966937" y="2144011"/>
                </a:cubicBezTo>
                <a:cubicBezTo>
                  <a:pt x="1962226" y="2154665"/>
                  <a:pt x="1950821" y="2160708"/>
                  <a:pt x="1939348" y="2158628"/>
                </a:cubicBezTo>
                <a:lnTo>
                  <a:pt x="1765903" y="2127377"/>
                </a:lnTo>
                <a:cubicBezTo>
                  <a:pt x="1757658" y="2149219"/>
                  <a:pt x="1750089" y="2171062"/>
                  <a:pt x="1743360" y="2192568"/>
                </a:cubicBezTo>
                <a:lnTo>
                  <a:pt x="1899477" y="2274729"/>
                </a:lnTo>
                <a:cubicBezTo>
                  <a:pt x="1909791" y="2280189"/>
                  <a:pt x="1915008" y="2292002"/>
                  <a:pt x="1912094" y="2303292"/>
                </a:cubicBezTo>
                <a:cubicBezTo>
                  <a:pt x="1898940" y="2355058"/>
                  <a:pt x="1889718" y="2407741"/>
                  <a:pt x="1884503" y="2460893"/>
                </a:cubicBezTo>
                <a:cubicBezTo>
                  <a:pt x="1883365" y="2472513"/>
                  <a:pt x="1874385" y="2481829"/>
                  <a:pt x="1862803" y="2483408"/>
                </a:cubicBezTo>
                <a:lnTo>
                  <a:pt x="1688181" y="2507603"/>
                </a:lnTo>
                <a:cubicBezTo>
                  <a:pt x="1687172" y="2530454"/>
                  <a:pt x="1686666" y="2553641"/>
                  <a:pt x="1687003" y="2576659"/>
                </a:cubicBezTo>
                <a:lnTo>
                  <a:pt x="1860784" y="2606566"/>
                </a:lnTo>
                <a:cubicBezTo>
                  <a:pt x="1872288" y="2608630"/>
                  <a:pt x="1880899" y="2618270"/>
                  <a:pt x="1881643" y="2629921"/>
                </a:cubicBezTo>
                <a:lnTo>
                  <a:pt x="1886320" y="2663544"/>
                </a:lnTo>
                <a:lnTo>
                  <a:pt x="1835612" y="2663544"/>
                </a:lnTo>
                <a:lnTo>
                  <a:pt x="1834204" y="2652940"/>
                </a:lnTo>
                <a:lnTo>
                  <a:pt x="1659246" y="2622864"/>
                </a:lnTo>
                <a:cubicBezTo>
                  <a:pt x="1647289" y="2620763"/>
                  <a:pt x="1638525" y="2610457"/>
                  <a:pt x="1638385" y="2598333"/>
                </a:cubicBezTo>
                <a:lnTo>
                  <a:pt x="1638385" y="2582876"/>
                </a:lnTo>
                <a:cubicBezTo>
                  <a:pt x="1638385" y="2554985"/>
                  <a:pt x="1638385" y="2527094"/>
                  <a:pt x="1639899" y="2498867"/>
                </a:cubicBezTo>
                <a:lnTo>
                  <a:pt x="1639899" y="2483408"/>
                </a:lnTo>
                <a:cubicBezTo>
                  <a:pt x="1640508" y="2471335"/>
                  <a:pt x="1649613" y="2461395"/>
                  <a:pt x="1661601" y="2459717"/>
                </a:cubicBezTo>
                <a:lnTo>
                  <a:pt x="1837400" y="2435691"/>
                </a:lnTo>
                <a:cubicBezTo>
                  <a:pt x="1842423" y="2393369"/>
                  <a:pt x="1849780" y="2351357"/>
                  <a:pt x="1859438" y="2309845"/>
                </a:cubicBezTo>
                <a:lnTo>
                  <a:pt x="1702312" y="2227180"/>
                </a:lnTo>
                <a:cubicBezTo>
                  <a:pt x="1691538" y="2221553"/>
                  <a:pt x="1686362" y="2209016"/>
                  <a:pt x="1690031" y="2197441"/>
                </a:cubicBezTo>
                <a:lnTo>
                  <a:pt x="1694574" y="2182655"/>
                </a:lnTo>
                <a:cubicBezTo>
                  <a:pt x="1702479" y="2156780"/>
                  <a:pt x="1711396" y="2130233"/>
                  <a:pt x="1721657" y="2104022"/>
                </a:cubicBezTo>
                <a:lnTo>
                  <a:pt x="1727209" y="2089573"/>
                </a:lnTo>
                <a:cubicBezTo>
                  <a:pt x="1731482" y="2078267"/>
                  <a:pt x="1743230" y="2071622"/>
                  <a:pt x="1755135" y="2073779"/>
                </a:cubicBezTo>
                <a:lnTo>
                  <a:pt x="1929758" y="2105198"/>
                </a:lnTo>
                <a:cubicBezTo>
                  <a:pt x="1947793" y="2066480"/>
                  <a:pt x="1967954" y="2028786"/>
                  <a:pt x="1990153" y="1992290"/>
                </a:cubicBezTo>
                <a:lnTo>
                  <a:pt x="1866334" y="1865268"/>
                </a:lnTo>
                <a:cubicBezTo>
                  <a:pt x="1857873" y="1856571"/>
                  <a:pt x="1856813" y="1843087"/>
                  <a:pt x="1863812" y="1833177"/>
                </a:cubicBezTo>
                <a:lnTo>
                  <a:pt x="1872728" y="1820575"/>
                </a:lnTo>
                <a:cubicBezTo>
                  <a:pt x="1887869" y="1799069"/>
                  <a:pt x="1904859" y="1776722"/>
                  <a:pt x="1923197" y="1753368"/>
                </a:cubicBezTo>
                <a:lnTo>
                  <a:pt x="1932954" y="1741439"/>
                </a:lnTo>
                <a:cubicBezTo>
                  <a:pt x="1940522" y="1732003"/>
                  <a:pt x="1953759" y="1729317"/>
                  <a:pt x="1964414" y="1735054"/>
                </a:cubicBezTo>
                <a:lnTo>
                  <a:pt x="2120699" y="1819063"/>
                </a:lnTo>
                <a:cubicBezTo>
                  <a:pt x="2135671" y="1802261"/>
                  <a:pt x="2150306" y="1787812"/>
                  <a:pt x="2165447" y="1773362"/>
                </a:cubicBezTo>
                <a:cubicBezTo>
                  <a:pt x="2180587" y="1758913"/>
                  <a:pt x="2196064" y="1744631"/>
                  <a:pt x="2212887" y="1730349"/>
                </a:cubicBezTo>
                <a:lnTo>
                  <a:pt x="2134492" y="1571404"/>
                </a:lnTo>
                <a:cubicBezTo>
                  <a:pt x="2129135" y="1560562"/>
                  <a:pt x="2132242" y="1547448"/>
                  <a:pt x="2141895" y="1540152"/>
                </a:cubicBezTo>
                <a:lnTo>
                  <a:pt x="2154345" y="1530743"/>
                </a:lnTo>
                <a:cubicBezTo>
                  <a:pt x="2177728" y="1513942"/>
                  <a:pt x="2200102" y="1497140"/>
                  <a:pt x="2221636" y="1483026"/>
                </a:cubicBezTo>
                <a:lnTo>
                  <a:pt x="2234589" y="1474457"/>
                </a:lnTo>
                <a:cubicBezTo>
                  <a:pt x="2244751" y="1467865"/>
                  <a:pt x="2258168" y="1469417"/>
                  <a:pt x="2266552" y="1478154"/>
                </a:cubicBezTo>
                <a:lnTo>
                  <a:pt x="2389359" y="1606184"/>
                </a:lnTo>
                <a:cubicBezTo>
                  <a:pt x="2426571" y="1585174"/>
                  <a:pt x="2464995" y="1566379"/>
                  <a:pt x="2504428" y="1549898"/>
                </a:cubicBezTo>
                <a:lnTo>
                  <a:pt x="2478857" y="1375830"/>
                </a:lnTo>
                <a:cubicBezTo>
                  <a:pt x="2477085" y="1363838"/>
                  <a:pt x="2484172" y="1352300"/>
                  <a:pt x="2495680" y="1348443"/>
                </a:cubicBezTo>
                <a:lnTo>
                  <a:pt x="2510316" y="1343403"/>
                </a:lnTo>
                <a:cubicBezTo>
                  <a:pt x="2536895" y="1334330"/>
                  <a:pt x="2563645" y="1326601"/>
                  <a:pt x="2589889" y="1319040"/>
                </a:cubicBezTo>
                <a:lnTo>
                  <a:pt x="2604692" y="1315008"/>
                </a:lnTo>
                <a:cubicBezTo>
                  <a:pt x="2616458" y="1311925"/>
                  <a:pt x="2628769" y="1317546"/>
                  <a:pt x="2634132" y="1328449"/>
                </a:cubicBezTo>
                <a:lnTo>
                  <a:pt x="2711349" y="1488235"/>
                </a:lnTo>
                <a:cubicBezTo>
                  <a:pt x="2753206" y="1479960"/>
                  <a:pt x="2795499" y="1474069"/>
                  <a:pt x="2838026" y="1470593"/>
                </a:cubicBezTo>
                <a:lnTo>
                  <a:pt x="2868308" y="1295854"/>
                </a:lnTo>
                <a:cubicBezTo>
                  <a:pt x="2870337" y="1283938"/>
                  <a:pt x="2880599" y="1275173"/>
                  <a:pt x="2892699" y="1275019"/>
                </a:cubicBezTo>
                <a:close/>
                <a:moveTo>
                  <a:pt x="8514025" y="1248781"/>
                </a:moveTo>
                <a:cubicBezTo>
                  <a:pt x="8520475" y="1248460"/>
                  <a:pt x="8527048" y="1250596"/>
                  <a:pt x="8532215" y="1255266"/>
                </a:cubicBezTo>
                <a:cubicBezTo>
                  <a:pt x="8542548" y="1264605"/>
                  <a:pt x="8543344" y="1280543"/>
                  <a:pt x="8533992" y="1290863"/>
                </a:cubicBezTo>
                <a:cubicBezTo>
                  <a:pt x="8533695" y="1291190"/>
                  <a:pt x="8533390" y="1291510"/>
                  <a:pt x="8533078" y="1291821"/>
                </a:cubicBezTo>
                <a:lnTo>
                  <a:pt x="8394119" y="1437998"/>
                </a:lnTo>
                <a:cubicBezTo>
                  <a:pt x="8389222" y="1443148"/>
                  <a:pt x="8382388" y="1446012"/>
                  <a:pt x="8375277" y="1445894"/>
                </a:cubicBezTo>
                <a:cubicBezTo>
                  <a:pt x="8369011" y="1445750"/>
                  <a:pt x="8363019" y="1443296"/>
                  <a:pt x="8358455" y="1439006"/>
                </a:cubicBezTo>
                <a:cubicBezTo>
                  <a:pt x="8348331" y="1429575"/>
                  <a:pt x="8347779" y="1413734"/>
                  <a:pt x="8357221" y="1403623"/>
                </a:cubicBezTo>
                <a:cubicBezTo>
                  <a:pt x="8357295" y="1403543"/>
                  <a:pt x="8357370" y="1403464"/>
                  <a:pt x="8357445" y="1403386"/>
                </a:cubicBezTo>
                <a:lnTo>
                  <a:pt x="8496571" y="1257041"/>
                </a:lnTo>
                <a:cubicBezTo>
                  <a:pt x="8501247" y="1251881"/>
                  <a:pt x="8507574" y="1249103"/>
                  <a:pt x="8514025" y="1248781"/>
                </a:cubicBezTo>
                <a:close/>
                <a:moveTo>
                  <a:pt x="6369772" y="1247900"/>
                </a:moveTo>
                <a:cubicBezTo>
                  <a:pt x="6486599" y="1257676"/>
                  <a:pt x="6591114" y="1337176"/>
                  <a:pt x="6626910" y="1456107"/>
                </a:cubicBezTo>
                <a:cubicBezTo>
                  <a:pt x="6673663" y="1611444"/>
                  <a:pt x="6585481" y="1775224"/>
                  <a:pt x="6429949" y="1821919"/>
                </a:cubicBezTo>
                <a:cubicBezTo>
                  <a:pt x="6402585" y="1830135"/>
                  <a:pt x="6374168" y="1834323"/>
                  <a:pt x="6345595" y="1834352"/>
                </a:cubicBezTo>
                <a:lnTo>
                  <a:pt x="6345594" y="1834520"/>
                </a:lnTo>
                <a:cubicBezTo>
                  <a:pt x="6216065" y="1833829"/>
                  <a:pt x="6102005" y="1749173"/>
                  <a:pt x="6063979" y="1625505"/>
                </a:cubicBezTo>
                <a:cubicBezTo>
                  <a:pt x="6017108" y="1470173"/>
                  <a:pt x="6105138" y="1306292"/>
                  <a:pt x="6260639" y="1259393"/>
                </a:cubicBezTo>
                <a:cubicBezTo>
                  <a:pt x="6280080" y="1253556"/>
                  <a:pt x="6299654" y="1249825"/>
                  <a:pt x="6319114" y="1248067"/>
                </a:cubicBezTo>
                <a:cubicBezTo>
                  <a:pt x="6336141" y="1246530"/>
                  <a:pt x="6353082" y="1246503"/>
                  <a:pt x="6369772" y="1247900"/>
                </a:cubicBezTo>
                <a:close/>
                <a:moveTo>
                  <a:pt x="4880018" y="1227133"/>
                </a:moveTo>
                <a:cubicBezTo>
                  <a:pt x="5070671" y="1227050"/>
                  <a:pt x="5225292" y="1381343"/>
                  <a:pt x="5225376" y="1571756"/>
                </a:cubicBezTo>
                <a:cubicBezTo>
                  <a:pt x="5225423" y="1679389"/>
                  <a:pt x="5175139" y="1780868"/>
                  <a:pt x="5089429" y="1846113"/>
                </a:cubicBezTo>
                <a:cubicBezTo>
                  <a:pt x="5029384" y="1891947"/>
                  <a:pt x="4955893" y="1916748"/>
                  <a:pt x="4880320" y="1916681"/>
                </a:cubicBezTo>
                <a:cubicBezTo>
                  <a:pt x="4689668" y="1916764"/>
                  <a:pt x="4535046" y="1762471"/>
                  <a:pt x="4534963" y="1572058"/>
                </a:cubicBezTo>
                <a:cubicBezTo>
                  <a:pt x="4534880" y="1381645"/>
                  <a:pt x="4689366" y="1227217"/>
                  <a:pt x="4880018" y="1227133"/>
                </a:cubicBezTo>
                <a:close/>
                <a:moveTo>
                  <a:pt x="4879310" y="1193866"/>
                </a:moveTo>
                <a:lnTo>
                  <a:pt x="4879380" y="1193874"/>
                </a:lnTo>
                <a:lnTo>
                  <a:pt x="4817937" y="1198759"/>
                </a:lnTo>
                <a:cubicBezTo>
                  <a:pt x="4757211" y="1208661"/>
                  <a:pt x="4699522" y="1233389"/>
                  <a:pt x="4650183" y="1271154"/>
                </a:cubicBezTo>
                <a:cubicBezTo>
                  <a:pt x="4483874" y="1397807"/>
                  <a:pt x="4451854" y="1635131"/>
                  <a:pt x="4578665" y="1801233"/>
                </a:cubicBezTo>
                <a:cubicBezTo>
                  <a:pt x="4650406" y="1895203"/>
                  <a:pt x="4762001" y="1950282"/>
                  <a:pt x="4880320" y="1950118"/>
                </a:cubicBezTo>
                <a:cubicBezTo>
                  <a:pt x="4963176" y="1950351"/>
                  <a:pt x="5043766" y="1923107"/>
                  <a:pt x="5109449" y="1872661"/>
                </a:cubicBezTo>
                <a:cubicBezTo>
                  <a:pt x="5275759" y="1746161"/>
                  <a:pt x="5307903" y="1508961"/>
                  <a:pt x="5181245" y="1342860"/>
                </a:cubicBezTo>
                <a:cubicBezTo>
                  <a:pt x="5127424" y="1272277"/>
                  <a:pt x="5051120" y="1223618"/>
                  <a:pt x="4966364" y="1203806"/>
                </a:cubicBezTo>
                <a:lnTo>
                  <a:pt x="4879380" y="1193874"/>
                </a:lnTo>
                <a:lnTo>
                  <a:pt x="4879479" y="1193866"/>
                </a:lnTo>
                <a:close/>
                <a:moveTo>
                  <a:pt x="4880196" y="1143460"/>
                </a:moveTo>
                <a:cubicBezTo>
                  <a:pt x="5117118" y="1143380"/>
                  <a:pt x="5309246" y="1335136"/>
                  <a:pt x="5309327" y="1571761"/>
                </a:cubicBezTo>
                <a:cubicBezTo>
                  <a:pt x="5309373" y="1705493"/>
                  <a:pt x="5246893" y="1831578"/>
                  <a:pt x="5140403" y="1912650"/>
                </a:cubicBezTo>
                <a:cubicBezTo>
                  <a:pt x="5084413" y="1955440"/>
                  <a:pt x="5018988" y="1983480"/>
                  <a:pt x="4950118" y="1994750"/>
                </a:cubicBezTo>
                <a:lnTo>
                  <a:pt x="4880414" y="2000347"/>
                </a:lnTo>
                <a:lnTo>
                  <a:pt x="4794030" y="1991680"/>
                </a:lnTo>
                <a:cubicBezTo>
                  <a:pt x="4598536" y="1951796"/>
                  <a:pt x="4451429" y="1779101"/>
                  <a:pt x="4451358" y="1572054"/>
                </a:cubicBezTo>
                <a:cubicBezTo>
                  <a:pt x="4451277" y="1335429"/>
                  <a:pt x="4643274" y="1143541"/>
                  <a:pt x="4880196" y="1143460"/>
                </a:cubicBezTo>
                <a:close/>
                <a:moveTo>
                  <a:pt x="7153415" y="1130789"/>
                </a:moveTo>
                <a:cubicBezTo>
                  <a:pt x="7159503" y="1132978"/>
                  <a:pt x="7164756" y="1137487"/>
                  <a:pt x="7167729" y="1143797"/>
                </a:cubicBezTo>
                <a:lnTo>
                  <a:pt x="7252517" y="1326602"/>
                </a:lnTo>
                <a:cubicBezTo>
                  <a:pt x="7258521" y="1339060"/>
                  <a:pt x="7253277" y="1354021"/>
                  <a:pt x="7240803" y="1360018"/>
                </a:cubicBezTo>
                <a:cubicBezTo>
                  <a:pt x="7240671" y="1360082"/>
                  <a:pt x="7240538" y="1360144"/>
                  <a:pt x="7240404" y="1360206"/>
                </a:cubicBezTo>
                <a:cubicBezTo>
                  <a:pt x="7237015" y="1361684"/>
                  <a:pt x="7233333" y="1362374"/>
                  <a:pt x="7229637" y="1362222"/>
                </a:cubicBezTo>
                <a:cubicBezTo>
                  <a:pt x="7219850" y="1362244"/>
                  <a:pt x="7210934" y="1356612"/>
                  <a:pt x="7206758" y="1347772"/>
                </a:cubicBezTo>
                <a:lnTo>
                  <a:pt x="7121971" y="1165303"/>
                </a:lnTo>
                <a:cubicBezTo>
                  <a:pt x="7116025" y="1152683"/>
                  <a:pt x="7121448" y="1137638"/>
                  <a:pt x="7134083" y="1131700"/>
                </a:cubicBezTo>
                <a:cubicBezTo>
                  <a:pt x="7140401" y="1128731"/>
                  <a:pt x="7147326" y="1128600"/>
                  <a:pt x="7153415" y="1130789"/>
                </a:cubicBezTo>
                <a:close/>
                <a:moveTo>
                  <a:pt x="1961555" y="1118762"/>
                </a:moveTo>
                <a:lnTo>
                  <a:pt x="1911084" y="1250824"/>
                </a:lnTo>
                <a:cubicBezTo>
                  <a:pt x="1907707" y="1259414"/>
                  <a:pt x="1899898" y="1265473"/>
                  <a:pt x="1890729" y="1266618"/>
                </a:cubicBezTo>
                <a:cubicBezTo>
                  <a:pt x="1870822" y="1269294"/>
                  <a:pt x="1851907" y="1276920"/>
                  <a:pt x="1835718" y="1288797"/>
                </a:cubicBezTo>
                <a:cubicBezTo>
                  <a:pt x="1828051" y="1294494"/>
                  <a:pt x="1817807" y="1295341"/>
                  <a:pt x="1809306" y="1290981"/>
                </a:cubicBezTo>
                <a:lnTo>
                  <a:pt x="1684312" y="1227974"/>
                </a:lnTo>
                <a:cubicBezTo>
                  <a:pt x="1679382" y="1234774"/>
                  <a:pt x="1674833" y="1241842"/>
                  <a:pt x="1670686" y="1249144"/>
                </a:cubicBezTo>
                <a:lnTo>
                  <a:pt x="1780371" y="1338530"/>
                </a:lnTo>
                <a:cubicBezTo>
                  <a:pt x="1787438" y="1344432"/>
                  <a:pt x="1790779" y="1353675"/>
                  <a:pt x="1789119" y="1362725"/>
                </a:cubicBezTo>
                <a:cubicBezTo>
                  <a:pt x="1787297" y="1372073"/>
                  <a:pt x="1786619" y="1381608"/>
                  <a:pt x="1787100" y="1391120"/>
                </a:cubicBezTo>
                <a:cubicBezTo>
                  <a:pt x="1787664" y="1400695"/>
                  <a:pt x="1789358" y="1410169"/>
                  <a:pt x="1792147" y="1419347"/>
                </a:cubicBezTo>
                <a:cubicBezTo>
                  <a:pt x="1794682" y="1428181"/>
                  <a:pt x="1792237" y="1437693"/>
                  <a:pt x="1785754" y="1444214"/>
                </a:cubicBezTo>
                <a:lnTo>
                  <a:pt x="1685994" y="1545026"/>
                </a:lnTo>
                <a:cubicBezTo>
                  <a:pt x="1690929" y="1551747"/>
                  <a:pt x="1696145" y="1558299"/>
                  <a:pt x="1701640" y="1564684"/>
                </a:cubicBezTo>
                <a:lnTo>
                  <a:pt x="1819400" y="1489075"/>
                </a:lnTo>
                <a:cubicBezTo>
                  <a:pt x="1823311" y="1486337"/>
                  <a:pt x="1827920" y="1484764"/>
                  <a:pt x="1832690" y="1484538"/>
                </a:cubicBezTo>
                <a:cubicBezTo>
                  <a:pt x="1837247" y="1484533"/>
                  <a:pt x="1841721" y="1485751"/>
                  <a:pt x="1845644" y="1488067"/>
                </a:cubicBezTo>
                <a:cubicBezTo>
                  <a:pt x="1862952" y="1498332"/>
                  <a:pt x="1882557" y="1504108"/>
                  <a:pt x="1902673" y="1504868"/>
                </a:cubicBezTo>
                <a:cubicBezTo>
                  <a:pt x="1911919" y="1505029"/>
                  <a:pt x="1920324" y="1510260"/>
                  <a:pt x="1924543" y="1518478"/>
                </a:cubicBezTo>
                <a:lnTo>
                  <a:pt x="1989144" y="1644493"/>
                </a:lnTo>
                <a:cubicBezTo>
                  <a:pt x="1996882" y="1641972"/>
                  <a:pt x="2004620" y="1639284"/>
                  <a:pt x="2012024" y="1636092"/>
                </a:cubicBezTo>
                <a:lnTo>
                  <a:pt x="1976527" y="1501676"/>
                </a:lnTo>
                <a:cubicBezTo>
                  <a:pt x="1974135" y="1492355"/>
                  <a:pt x="1977191" y="1482483"/>
                  <a:pt x="1984434" y="1476137"/>
                </a:cubicBezTo>
                <a:cubicBezTo>
                  <a:pt x="2000857" y="1461972"/>
                  <a:pt x="2013124" y="1443622"/>
                  <a:pt x="2019930" y="1423043"/>
                </a:cubicBezTo>
                <a:cubicBezTo>
                  <a:pt x="2022951" y="1414157"/>
                  <a:pt x="2030665" y="1407683"/>
                  <a:pt x="2039949" y="1406242"/>
                </a:cubicBezTo>
                <a:lnTo>
                  <a:pt x="2178570" y="1384063"/>
                </a:lnTo>
                <a:cubicBezTo>
                  <a:pt x="2178570" y="1380031"/>
                  <a:pt x="2178570" y="1375998"/>
                  <a:pt x="2178570" y="1372134"/>
                </a:cubicBezTo>
                <a:cubicBezTo>
                  <a:pt x="2178570" y="1368269"/>
                  <a:pt x="2178570" y="1364237"/>
                  <a:pt x="2178570" y="1360205"/>
                </a:cubicBezTo>
                <a:lnTo>
                  <a:pt x="2038267" y="1352140"/>
                </a:lnTo>
                <a:cubicBezTo>
                  <a:pt x="2028881" y="1351633"/>
                  <a:pt x="2020569" y="1345925"/>
                  <a:pt x="2016734" y="1337354"/>
                </a:cubicBezTo>
                <a:cubicBezTo>
                  <a:pt x="2007514" y="1316973"/>
                  <a:pt x="1992770" y="1299573"/>
                  <a:pt x="1974172" y="1287117"/>
                </a:cubicBezTo>
                <a:cubicBezTo>
                  <a:pt x="1966296" y="1281595"/>
                  <a:pt x="1962251" y="1272080"/>
                  <a:pt x="1963741" y="1262586"/>
                </a:cubicBezTo>
                <a:lnTo>
                  <a:pt x="1985275" y="1124811"/>
                </a:lnTo>
                <a:cubicBezTo>
                  <a:pt x="1977424" y="1122458"/>
                  <a:pt x="1969518" y="1120442"/>
                  <a:pt x="1961555" y="1118762"/>
                </a:cubicBezTo>
                <a:close/>
                <a:moveTo>
                  <a:pt x="8663642" y="1090911"/>
                </a:moveTo>
                <a:cubicBezTo>
                  <a:pt x="8670111" y="1090743"/>
                  <a:pt x="8676645" y="1093041"/>
                  <a:pt x="8681708" y="1097843"/>
                </a:cubicBezTo>
                <a:cubicBezTo>
                  <a:pt x="8691835" y="1107448"/>
                  <a:pt x="8692249" y="1123433"/>
                  <a:pt x="8682633" y="1133547"/>
                </a:cubicBezTo>
                <a:lnTo>
                  <a:pt x="8671194" y="1145645"/>
                </a:lnTo>
                <a:cubicBezTo>
                  <a:pt x="8666394" y="1150634"/>
                  <a:pt x="8659784" y="1153481"/>
                  <a:pt x="8652856" y="1153542"/>
                </a:cubicBezTo>
                <a:lnTo>
                  <a:pt x="8652856" y="1153541"/>
                </a:lnTo>
                <a:cubicBezTo>
                  <a:pt x="8638827" y="1153410"/>
                  <a:pt x="8627561" y="1141946"/>
                  <a:pt x="8627692" y="1127935"/>
                </a:cubicBezTo>
                <a:cubicBezTo>
                  <a:pt x="8627751" y="1121592"/>
                  <a:pt x="8630187" y="1115502"/>
                  <a:pt x="8634519" y="1110865"/>
                </a:cubicBezTo>
                <a:lnTo>
                  <a:pt x="8645959" y="1098767"/>
                </a:lnTo>
                <a:cubicBezTo>
                  <a:pt x="8650767" y="1093710"/>
                  <a:pt x="8657173" y="1091078"/>
                  <a:pt x="8663642" y="1090911"/>
                </a:cubicBezTo>
                <a:close/>
                <a:moveTo>
                  <a:pt x="1949442" y="1065500"/>
                </a:moveTo>
                <a:cubicBezTo>
                  <a:pt x="1974620" y="1068867"/>
                  <a:pt x="1999302" y="1075241"/>
                  <a:pt x="2022958" y="1084486"/>
                </a:cubicBezTo>
                <a:cubicBezTo>
                  <a:pt x="2034064" y="1088716"/>
                  <a:pt x="2040668" y="1100154"/>
                  <a:pt x="2038772" y="1111873"/>
                </a:cubicBezTo>
                <a:lnTo>
                  <a:pt x="2016397" y="1255697"/>
                </a:lnTo>
                <a:cubicBezTo>
                  <a:pt x="2031735" y="1268639"/>
                  <a:pt x="2044614" y="1284233"/>
                  <a:pt x="2054416" y="1301734"/>
                </a:cubicBezTo>
                <a:lnTo>
                  <a:pt x="2201113" y="1309967"/>
                </a:lnTo>
                <a:cubicBezTo>
                  <a:pt x="2212856" y="1310668"/>
                  <a:pt x="2222557" y="1319380"/>
                  <a:pt x="2224496" y="1330969"/>
                </a:cubicBezTo>
                <a:cubicBezTo>
                  <a:pt x="2226607" y="1343369"/>
                  <a:pt x="2228011" y="1355879"/>
                  <a:pt x="2228702" y="1368438"/>
                </a:cubicBezTo>
                <a:cubicBezTo>
                  <a:pt x="2229455" y="1381028"/>
                  <a:pt x="2229455" y="1393652"/>
                  <a:pt x="2228702" y="1406242"/>
                </a:cubicBezTo>
                <a:cubicBezTo>
                  <a:pt x="2227970" y="1417985"/>
                  <a:pt x="2219149" y="1427635"/>
                  <a:pt x="2207505" y="1429428"/>
                </a:cubicBezTo>
                <a:lnTo>
                  <a:pt x="2062659" y="1452783"/>
                </a:lnTo>
                <a:cubicBezTo>
                  <a:pt x="2054486" y="1471423"/>
                  <a:pt x="2043099" y="1488484"/>
                  <a:pt x="2029014" y="1503188"/>
                </a:cubicBezTo>
                <a:lnTo>
                  <a:pt x="2066025" y="1643821"/>
                </a:lnTo>
                <a:cubicBezTo>
                  <a:pt x="2069088" y="1655257"/>
                  <a:pt x="2063767" y="1667281"/>
                  <a:pt x="2053241" y="1672720"/>
                </a:cubicBezTo>
                <a:cubicBezTo>
                  <a:pt x="2030554" y="1684349"/>
                  <a:pt x="2006549" y="1693205"/>
                  <a:pt x="1981743" y="1699099"/>
                </a:cubicBezTo>
                <a:cubicBezTo>
                  <a:pt x="1979842" y="1699341"/>
                  <a:pt x="1977920" y="1699341"/>
                  <a:pt x="1976022" y="1699099"/>
                </a:cubicBezTo>
                <a:cubicBezTo>
                  <a:pt x="1966595" y="1699125"/>
                  <a:pt x="1957949" y="1693867"/>
                  <a:pt x="1953648" y="1685489"/>
                </a:cubicBezTo>
                <a:lnTo>
                  <a:pt x="1886355" y="1553763"/>
                </a:lnTo>
                <a:cubicBezTo>
                  <a:pt x="1868337" y="1551594"/>
                  <a:pt x="1850785" y="1546545"/>
                  <a:pt x="1834372" y="1538809"/>
                </a:cubicBezTo>
                <a:lnTo>
                  <a:pt x="1711397" y="1617946"/>
                </a:lnTo>
                <a:cubicBezTo>
                  <a:pt x="1701422" y="1624345"/>
                  <a:pt x="1688332" y="1622947"/>
                  <a:pt x="1679938" y="1614585"/>
                </a:cubicBezTo>
                <a:cubicBezTo>
                  <a:pt x="1661680" y="1596517"/>
                  <a:pt x="1645590" y="1576387"/>
                  <a:pt x="1631993" y="1554603"/>
                </a:cubicBezTo>
                <a:cubicBezTo>
                  <a:pt x="1625874" y="1544663"/>
                  <a:pt x="1627331" y="1531835"/>
                  <a:pt x="1635526" y="1523518"/>
                </a:cubicBezTo>
                <a:lnTo>
                  <a:pt x="1739996" y="1418843"/>
                </a:lnTo>
                <a:cubicBezTo>
                  <a:pt x="1738226" y="1410598"/>
                  <a:pt x="1737101" y="1402228"/>
                  <a:pt x="1736631" y="1393808"/>
                </a:cubicBezTo>
                <a:cubicBezTo>
                  <a:pt x="1736046" y="1385417"/>
                  <a:pt x="1736046" y="1376996"/>
                  <a:pt x="1736631" y="1368605"/>
                </a:cubicBezTo>
                <a:lnTo>
                  <a:pt x="1622067" y="1275019"/>
                </a:lnTo>
                <a:cubicBezTo>
                  <a:pt x="1613015" y="1267679"/>
                  <a:pt x="1610226" y="1255074"/>
                  <a:pt x="1615338" y="1244608"/>
                </a:cubicBezTo>
                <a:cubicBezTo>
                  <a:pt x="1626588" y="1221485"/>
                  <a:pt x="1640536" y="1199772"/>
                  <a:pt x="1656891" y="1179921"/>
                </a:cubicBezTo>
                <a:cubicBezTo>
                  <a:pt x="1664431" y="1170803"/>
                  <a:pt x="1677305" y="1168148"/>
                  <a:pt x="1687845" y="1173536"/>
                </a:cubicBezTo>
                <a:lnTo>
                  <a:pt x="1818222" y="1239399"/>
                </a:lnTo>
                <a:cubicBezTo>
                  <a:pt x="1833885" y="1230120"/>
                  <a:pt x="1850918" y="1223372"/>
                  <a:pt x="1868691" y="1219405"/>
                </a:cubicBezTo>
                <a:lnTo>
                  <a:pt x="1922524" y="1081462"/>
                </a:lnTo>
                <a:cubicBezTo>
                  <a:pt x="1926709" y="1070555"/>
                  <a:pt x="1937850" y="1063948"/>
                  <a:pt x="1949442" y="1065500"/>
                </a:cubicBezTo>
                <a:close/>
                <a:moveTo>
                  <a:pt x="6204450" y="1061299"/>
                </a:moveTo>
                <a:lnTo>
                  <a:pt x="6201254" y="1062308"/>
                </a:lnTo>
                <a:lnTo>
                  <a:pt x="6198226" y="1063148"/>
                </a:lnTo>
                <a:lnTo>
                  <a:pt x="6224974" y="1225117"/>
                </a:lnTo>
                <a:cubicBezTo>
                  <a:pt x="6226646" y="1235932"/>
                  <a:pt x="6221233" y="1246609"/>
                  <a:pt x="6211516" y="1251664"/>
                </a:cubicBezTo>
                <a:lnTo>
                  <a:pt x="6200245" y="1257377"/>
                </a:lnTo>
                <a:cubicBezTo>
                  <a:pt x="6174543" y="1270007"/>
                  <a:pt x="6150709" y="1286121"/>
                  <a:pt x="6129420" y="1305262"/>
                </a:cubicBezTo>
                <a:lnTo>
                  <a:pt x="6120000" y="1313831"/>
                </a:lnTo>
                <a:cubicBezTo>
                  <a:pt x="6111901" y="1321270"/>
                  <a:pt x="6099893" y="1322565"/>
                  <a:pt x="6090391" y="1317024"/>
                </a:cubicBezTo>
                <a:lnTo>
                  <a:pt x="5947901" y="1235367"/>
                </a:lnTo>
                <a:lnTo>
                  <a:pt x="5944032" y="1240575"/>
                </a:lnTo>
                <a:lnTo>
                  <a:pt x="6062129" y="1355836"/>
                </a:lnTo>
                <a:cubicBezTo>
                  <a:pt x="6070005" y="1363524"/>
                  <a:pt x="6071980" y="1375425"/>
                  <a:pt x="6067008" y="1385239"/>
                </a:cubicBezTo>
                <a:lnTo>
                  <a:pt x="6061288" y="1396496"/>
                </a:lnTo>
                <a:cubicBezTo>
                  <a:pt x="6048205" y="1421854"/>
                  <a:pt x="6038640" y="1448873"/>
                  <a:pt x="6032857" y="1476809"/>
                </a:cubicBezTo>
                <a:lnTo>
                  <a:pt x="6030333" y="1489242"/>
                </a:lnTo>
                <a:cubicBezTo>
                  <a:pt x="6028126" y="1499987"/>
                  <a:pt x="6019215" y="1508071"/>
                  <a:pt x="6008295" y="1509237"/>
                </a:cubicBezTo>
                <a:lnTo>
                  <a:pt x="5845281" y="1526039"/>
                </a:lnTo>
                <a:cubicBezTo>
                  <a:pt x="5845281" y="1528223"/>
                  <a:pt x="5845281" y="1530407"/>
                  <a:pt x="5845281" y="1532591"/>
                </a:cubicBezTo>
                <a:lnTo>
                  <a:pt x="6007791" y="1557122"/>
                </a:lnTo>
                <a:cubicBezTo>
                  <a:pt x="6018651" y="1559007"/>
                  <a:pt x="6027029" y="1567715"/>
                  <a:pt x="6028483" y="1578628"/>
                </a:cubicBezTo>
                <a:lnTo>
                  <a:pt x="6030502" y="1591062"/>
                </a:lnTo>
                <a:cubicBezTo>
                  <a:pt x="6034490" y="1619314"/>
                  <a:pt x="6042773" y="1646794"/>
                  <a:pt x="6055063" y="1672550"/>
                </a:cubicBezTo>
                <a:lnTo>
                  <a:pt x="6060279" y="1684144"/>
                </a:lnTo>
                <a:cubicBezTo>
                  <a:pt x="6064851" y="1694112"/>
                  <a:pt x="6062396" y="1705892"/>
                  <a:pt x="6054223" y="1713211"/>
                </a:cubicBezTo>
                <a:lnTo>
                  <a:pt x="5932424" y="1823432"/>
                </a:lnTo>
                <a:lnTo>
                  <a:pt x="5936125" y="1828641"/>
                </a:lnTo>
                <a:lnTo>
                  <a:pt x="6081812" y="1753367"/>
                </a:lnTo>
                <a:cubicBezTo>
                  <a:pt x="6091577" y="1748371"/>
                  <a:pt x="6103449" y="1750201"/>
                  <a:pt x="6111252" y="1757904"/>
                </a:cubicBezTo>
                <a:lnTo>
                  <a:pt x="6120168" y="1766809"/>
                </a:lnTo>
                <a:cubicBezTo>
                  <a:pt x="6140484" y="1786903"/>
                  <a:pt x="6163397" y="1804194"/>
                  <a:pt x="6188301" y="1818223"/>
                </a:cubicBezTo>
                <a:lnTo>
                  <a:pt x="6199235" y="1824440"/>
                </a:lnTo>
                <a:cubicBezTo>
                  <a:pt x="6208864" y="1829757"/>
                  <a:pt x="6213856" y="1840755"/>
                  <a:pt x="6211516" y="1851491"/>
                </a:cubicBezTo>
                <a:lnTo>
                  <a:pt x="6177870" y="2012117"/>
                </a:lnTo>
                <a:lnTo>
                  <a:pt x="6183926" y="2014133"/>
                </a:lnTo>
                <a:lnTo>
                  <a:pt x="6257611" y="1867453"/>
                </a:lnTo>
                <a:cubicBezTo>
                  <a:pt x="6262601" y="1857748"/>
                  <a:pt x="6273212" y="1852280"/>
                  <a:pt x="6284023" y="1853844"/>
                </a:cubicBezTo>
                <a:lnTo>
                  <a:pt x="6296640" y="1855860"/>
                </a:lnTo>
                <a:cubicBezTo>
                  <a:pt x="6324792" y="1860388"/>
                  <a:pt x="6353429" y="1861066"/>
                  <a:pt x="6381764" y="1857876"/>
                </a:cubicBezTo>
                <a:lnTo>
                  <a:pt x="6394381" y="1856364"/>
                </a:lnTo>
                <a:lnTo>
                  <a:pt x="6396737" y="1856364"/>
                </a:lnTo>
                <a:cubicBezTo>
                  <a:pt x="6406666" y="1856346"/>
                  <a:pt x="6415657" y="1862222"/>
                  <a:pt x="6419615" y="1871317"/>
                </a:cubicBezTo>
                <a:lnTo>
                  <a:pt x="6486907" y="2021022"/>
                </a:lnTo>
                <a:lnTo>
                  <a:pt x="6490103" y="2020014"/>
                </a:lnTo>
                <a:lnTo>
                  <a:pt x="6493131" y="2020014"/>
                </a:lnTo>
                <a:lnTo>
                  <a:pt x="6465878" y="1857204"/>
                </a:lnTo>
                <a:cubicBezTo>
                  <a:pt x="6464041" y="1846363"/>
                  <a:pt x="6469500" y="1835594"/>
                  <a:pt x="6479337" y="1830657"/>
                </a:cubicBezTo>
                <a:lnTo>
                  <a:pt x="6490608" y="1824944"/>
                </a:lnTo>
                <a:cubicBezTo>
                  <a:pt x="6515935" y="1811926"/>
                  <a:pt x="6539413" y="1795596"/>
                  <a:pt x="6560423" y="1776386"/>
                </a:cubicBezTo>
                <a:lnTo>
                  <a:pt x="6569844" y="1767817"/>
                </a:lnTo>
                <a:cubicBezTo>
                  <a:pt x="6577942" y="1760378"/>
                  <a:pt x="6589951" y="1759083"/>
                  <a:pt x="6599452" y="1764625"/>
                </a:cubicBezTo>
                <a:lnTo>
                  <a:pt x="6741942" y="1846283"/>
                </a:lnTo>
                <a:lnTo>
                  <a:pt x="6745812" y="1841074"/>
                </a:lnTo>
                <a:lnTo>
                  <a:pt x="6629061" y="1725812"/>
                </a:lnTo>
                <a:cubicBezTo>
                  <a:pt x="6621213" y="1718179"/>
                  <a:pt x="6619237" y="1706340"/>
                  <a:pt x="6624182" y="1696577"/>
                </a:cubicBezTo>
                <a:lnTo>
                  <a:pt x="6629902" y="1685152"/>
                </a:lnTo>
                <a:cubicBezTo>
                  <a:pt x="6642960" y="1659783"/>
                  <a:pt x="6652524" y="1632768"/>
                  <a:pt x="6658332" y="1604839"/>
                </a:cubicBezTo>
                <a:lnTo>
                  <a:pt x="6660856" y="1592406"/>
                </a:lnTo>
                <a:cubicBezTo>
                  <a:pt x="6663063" y="1581662"/>
                  <a:pt x="6671974" y="1573577"/>
                  <a:pt x="6682894" y="1572412"/>
                </a:cubicBezTo>
                <a:lnTo>
                  <a:pt x="6845908" y="1555610"/>
                </a:lnTo>
                <a:cubicBezTo>
                  <a:pt x="6845908" y="1553425"/>
                  <a:pt x="6845908" y="1551241"/>
                  <a:pt x="6845908" y="1549057"/>
                </a:cubicBezTo>
                <a:lnTo>
                  <a:pt x="6684576" y="1523686"/>
                </a:lnTo>
                <a:cubicBezTo>
                  <a:pt x="6673769" y="1522063"/>
                  <a:pt x="6665260" y="1513633"/>
                  <a:pt x="6663547" y="1502852"/>
                </a:cubicBezTo>
                <a:lnTo>
                  <a:pt x="6661529" y="1490419"/>
                </a:lnTo>
                <a:cubicBezTo>
                  <a:pt x="6657462" y="1462183"/>
                  <a:pt x="6649183" y="1434715"/>
                  <a:pt x="6636968" y="1408930"/>
                </a:cubicBezTo>
                <a:lnTo>
                  <a:pt x="6631584" y="1397336"/>
                </a:lnTo>
                <a:cubicBezTo>
                  <a:pt x="6627177" y="1387350"/>
                  <a:pt x="6629611" y="1375671"/>
                  <a:pt x="6637640" y="1368269"/>
                </a:cubicBezTo>
                <a:lnTo>
                  <a:pt x="6759606" y="1258049"/>
                </a:lnTo>
                <a:lnTo>
                  <a:pt x="6755905" y="1252841"/>
                </a:lnTo>
                <a:lnTo>
                  <a:pt x="6610219" y="1328113"/>
                </a:lnTo>
                <a:cubicBezTo>
                  <a:pt x="6600454" y="1333109"/>
                  <a:pt x="6588581" y="1331279"/>
                  <a:pt x="6580779" y="1323576"/>
                </a:cubicBezTo>
                <a:lnTo>
                  <a:pt x="6571862" y="1314671"/>
                </a:lnTo>
                <a:cubicBezTo>
                  <a:pt x="6551806" y="1294638"/>
                  <a:pt x="6529178" y="1277349"/>
                  <a:pt x="6504571" y="1263258"/>
                </a:cubicBezTo>
                <a:lnTo>
                  <a:pt x="6493468" y="1257041"/>
                </a:lnTo>
                <a:cubicBezTo>
                  <a:pt x="6483947" y="1251635"/>
                  <a:pt x="6479043" y="1240682"/>
                  <a:pt x="6481356" y="1229990"/>
                </a:cubicBezTo>
                <a:lnTo>
                  <a:pt x="6515002" y="1069364"/>
                </a:lnTo>
                <a:lnTo>
                  <a:pt x="6508945" y="1067180"/>
                </a:lnTo>
                <a:lnTo>
                  <a:pt x="6435261" y="1213860"/>
                </a:lnTo>
                <a:cubicBezTo>
                  <a:pt x="6430430" y="1223723"/>
                  <a:pt x="6419696" y="1229254"/>
                  <a:pt x="6408849" y="1227470"/>
                </a:cubicBezTo>
                <a:lnTo>
                  <a:pt x="6396231" y="1225621"/>
                </a:lnTo>
                <a:cubicBezTo>
                  <a:pt x="6368080" y="1221093"/>
                  <a:pt x="6339442" y="1220415"/>
                  <a:pt x="6311108" y="1223605"/>
                </a:cubicBezTo>
                <a:lnTo>
                  <a:pt x="6297649" y="1225790"/>
                </a:lnTo>
                <a:cubicBezTo>
                  <a:pt x="6286697" y="1227090"/>
                  <a:pt x="6276180" y="1221088"/>
                  <a:pt x="6271742" y="1211004"/>
                </a:cubicBezTo>
                <a:close/>
                <a:moveTo>
                  <a:pt x="6212862" y="1006189"/>
                </a:moveTo>
                <a:cubicBezTo>
                  <a:pt x="6224658" y="1003266"/>
                  <a:pt x="6236853" y="1009215"/>
                  <a:pt x="6241797" y="1020303"/>
                </a:cubicBezTo>
                <a:lnTo>
                  <a:pt x="6310267" y="1172864"/>
                </a:lnTo>
                <a:cubicBezTo>
                  <a:pt x="6339341" y="1170036"/>
                  <a:pt x="6368649" y="1170657"/>
                  <a:pt x="6397577" y="1174712"/>
                </a:cubicBezTo>
                <a:lnTo>
                  <a:pt x="6472607" y="1025176"/>
                </a:lnTo>
                <a:cubicBezTo>
                  <a:pt x="6478124" y="1014275"/>
                  <a:pt x="6490672" y="1008894"/>
                  <a:pt x="6502384" y="1012406"/>
                </a:cubicBezTo>
                <a:cubicBezTo>
                  <a:pt x="6519207" y="1017447"/>
                  <a:pt x="6536030" y="1023327"/>
                  <a:pt x="6552853" y="1029208"/>
                </a:cubicBezTo>
                <a:cubicBezTo>
                  <a:pt x="6564152" y="1033819"/>
                  <a:pt x="6570528" y="1045846"/>
                  <a:pt x="6567994" y="1057771"/>
                </a:cubicBezTo>
                <a:lnTo>
                  <a:pt x="6534348" y="1221253"/>
                </a:lnTo>
                <a:cubicBezTo>
                  <a:pt x="6559507" y="1236056"/>
                  <a:pt x="6582876" y="1253702"/>
                  <a:pt x="6603995" y="1273843"/>
                </a:cubicBezTo>
                <a:lnTo>
                  <a:pt x="6751868" y="1198066"/>
                </a:lnTo>
                <a:cubicBezTo>
                  <a:pt x="6762730" y="1192454"/>
                  <a:pt x="6776057" y="1195428"/>
                  <a:pt x="6783495" y="1205123"/>
                </a:cubicBezTo>
                <a:cubicBezTo>
                  <a:pt x="6794261" y="1219237"/>
                  <a:pt x="6804523" y="1234022"/>
                  <a:pt x="6813944" y="1248976"/>
                </a:cubicBezTo>
                <a:cubicBezTo>
                  <a:pt x="6820360" y="1259371"/>
                  <a:pt x="6818451" y="1272856"/>
                  <a:pt x="6809402" y="1281068"/>
                </a:cubicBezTo>
                <a:lnTo>
                  <a:pt x="6684576" y="1393808"/>
                </a:lnTo>
                <a:cubicBezTo>
                  <a:pt x="6696801" y="1420511"/>
                  <a:pt x="6705237" y="1448787"/>
                  <a:pt x="6709642" y="1477817"/>
                </a:cubicBezTo>
                <a:lnTo>
                  <a:pt x="6875348" y="1503020"/>
                </a:lnTo>
                <a:cubicBezTo>
                  <a:pt x="6887417" y="1504816"/>
                  <a:pt x="6896436" y="1515031"/>
                  <a:pt x="6896713" y="1527215"/>
                </a:cubicBezTo>
                <a:cubicBezTo>
                  <a:pt x="6896713" y="1545025"/>
                  <a:pt x="6896713" y="1563003"/>
                  <a:pt x="6895703" y="1580476"/>
                </a:cubicBezTo>
                <a:cubicBezTo>
                  <a:pt x="6894740" y="1592640"/>
                  <a:pt x="6885296" y="1602424"/>
                  <a:pt x="6873161" y="1603831"/>
                </a:cubicBezTo>
                <a:lnTo>
                  <a:pt x="6706950" y="1621809"/>
                </a:lnTo>
                <a:cubicBezTo>
                  <a:pt x="6700527" y="1650246"/>
                  <a:pt x="6690758" y="1677825"/>
                  <a:pt x="6677847" y="1703970"/>
                </a:cubicBezTo>
                <a:lnTo>
                  <a:pt x="6796953" y="1821584"/>
                </a:lnTo>
                <a:cubicBezTo>
                  <a:pt x="6805666" y="1830179"/>
                  <a:pt x="6806943" y="1843781"/>
                  <a:pt x="6799981" y="1853843"/>
                </a:cubicBezTo>
                <a:cubicBezTo>
                  <a:pt x="6789989" y="1868541"/>
                  <a:pt x="6779265" y="1882728"/>
                  <a:pt x="6767849" y="1896352"/>
                </a:cubicBezTo>
                <a:cubicBezTo>
                  <a:pt x="6759999" y="1905759"/>
                  <a:pt x="6746515" y="1908169"/>
                  <a:pt x="6735886" y="1902065"/>
                </a:cubicBezTo>
                <a:lnTo>
                  <a:pt x="6590536" y="1818056"/>
                </a:lnTo>
                <a:cubicBezTo>
                  <a:pt x="6568811" y="1837656"/>
                  <a:pt x="6544806" y="1854579"/>
                  <a:pt x="6519039" y="1868461"/>
                </a:cubicBezTo>
                <a:lnTo>
                  <a:pt x="6546292" y="2033455"/>
                </a:lnTo>
                <a:cubicBezTo>
                  <a:pt x="6548168" y="2045550"/>
                  <a:pt x="6541073" y="2057243"/>
                  <a:pt x="6529469" y="2061178"/>
                </a:cubicBezTo>
                <a:cubicBezTo>
                  <a:pt x="6520217" y="2064539"/>
                  <a:pt x="6512646" y="2067227"/>
                  <a:pt x="6503898" y="2069747"/>
                </a:cubicBezTo>
                <a:cubicBezTo>
                  <a:pt x="6495150" y="2072267"/>
                  <a:pt x="6487075" y="2074452"/>
                  <a:pt x="6477991" y="2076636"/>
                </a:cubicBezTo>
                <a:cubicBezTo>
                  <a:pt x="6476184" y="2076662"/>
                  <a:pt x="6474379" y="2076493"/>
                  <a:pt x="6472607" y="2076132"/>
                </a:cubicBezTo>
                <a:cubicBezTo>
                  <a:pt x="6462678" y="2076150"/>
                  <a:pt x="6453687" y="2070273"/>
                  <a:pt x="6449729" y="2061178"/>
                </a:cubicBezTo>
                <a:lnTo>
                  <a:pt x="6381764" y="1908617"/>
                </a:lnTo>
                <a:cubicBezTo>
                  <a:pt x="6352745" y="1911444"/>
                  <a:pt x="6323494" y="1910824"/>
                  <a:pt x="6294621" y="1906769"/>
                </a:cubicBezTo>
                <a:lnTo>
                  <a:pt x="6219591" y="2056306"/>
                </a:lnTo>
                <a:cubicBezTo>
                  <a:pt x="6214075" y="2067206"/>
                  <a:pt x="6201527" y="2072587"/>
                  <a:pt x="6189815" y="2069075"/>
                </a:cubicBezTo>
                <a:cubicBezTo>
                  <a:pt x="6172992" y="2064035"/>
                  <a:pt x="6156169" y="2058154"/>
                  <a:pt x="6139346" y="2052273"/>
                </a:cubicBezTo>
                <a:cubicBezTo>
                  <a:pt x="6128047" y="2047663"/>
                  <a:pt x="6121671" y="2035635"/>
                  <a:pt x="6124205" y="2023710"/>
                </a:cubicBezTo>
                <a:lnTo>
                  <a:pt x="6157851" y="1860060"/>
                </a:lnTo>
                <a:cubicBezTo>
                  <a:pt x="6132631" y="1845414"/>
                  <a:pt x="6109251" y="1827816"/>
                  <a:pt x="6088204" y="1807638"/>
                </a:cubicBezTo>
                <a:lnTo>
                  <a:pt x="5939658" y="1884423"/>
                </a:lnTo>
                <a:cubicBezTo>
                  <a:pt x="5928788" y="1889964"/>
                  <a:pt x="5915507" y="1887001"/>
                  <a:pt x="5908031" y="1877366"/>
                </a:cubicBezTo>
                <a:cubicBezTo>
                  <a:pt x="5897265" y="1863420"/>
                  <a:pt x="5887002" y="1848635"/>
                  <a:pt x="5877582" y="1833513"/>
                </a:cubicBezTo>
                <a:cubicBezTo>
                  <a:pt x="5871166" y="1823118"/>
                  <a:pt x="5873075" y="1809633"/>
                  <a:pt x="5882124" y="1801422"/>
                </a:cubicBezTo>
                <a:lnTo>
                  <a:pt x="6006277" y="1689184"/>
                </a:lnTo>
                <a:cubicBezTo>
                  <a:pt x="5994052" y="1662481"/>
                  <a:pt x="5985616" y="1634206"/>
                  <a:pt x="5981211" y="1605175"/>
                </a:cubicBezTo>
                <a:lnTo>
                  <a:pt x="5815505" y="1579972"/>
                </a:lnTo>
                <a:cubicBezTo>
                  <a:pt x="5803436" y="1578176"/>
                  <a:pt x="5794416" y="1567961"/>
                  <a:pt x="5794140" y="1555778"/>
                </a:cubicBezTo>
                <a:cubicBezTo>
                  <a:pt x="5794140" y="1537968"/>
                  <a:pt x="5794476" y="1520158"/>
                  <a:pt x="5795150" y="1502348"/>
                </a:cubicBezTo>
                <a:cubicBezTo>
                  <a:pt x="5796060" y="1490191"/>
                  <a:pt x="5805552" y="1480428"/>
                  <a:pt x="5817692" y="1479161"/>
                </a:cubicBezTo>
                <a:lnTo>
                  <a:pt x="5983902" y="1461015"/>
                </a:lnTo>
                <a:cubicBezTo>
                  <a:pt x="5990292" y="1432568"/>
                  <a:pt x="6000063" y="1404986"/>
                  <a:pt x="6013006" y="1378854"/>
                </a:cubicBezTo>
                <a:lnTo>
                  <a:pt x="5893900" y="1261241"/>
                </a:lnTo>
                <a:cubicBezTo>
                  <a:pt x="5885133" y="1252690"/>
                  <a:pt x="5883785" y="1239084"/>
                  <a:pt x="5890703" y="1228982"/>
                </a:cubicBezTo>
                <a:cubicBezTo>
                  <a:pt x="5900797" y="1214196"/>
                  <a:pt x="5911732" y="1199915"/>
                  <a:pt x="5923004" y="1186473"/>
                </a:cubicBezTo>
                <a:cubicBezTo>
                  <a:pt x="5930853" y="1177066"/>
                  <a:pt x="5944338" y="1174656"/>
                  <a:pt x="5954967" y="1180761"/>
                </a:cubicBezTo>
                <a:lnTo>
                  <a:pt x="6100149" y="1264770"/>
                </a:lnTo>
                <a:cubicBezTo>
                  <a:pt x="6121921" y="1245150"/>
                  <a:pt x="6145983" y="1228226"/>
                  <a:pt x="6171814" y="1214364"/>
                </a:cubicBezTo>
                <a:lnTo>
                  <a:pt x="6144561" y="1049370"/>
                </a:lnTo>
                <a:cubicBezTo>
                  <a:pt x="6142612" y="1037261"/>
                  <a:pt x="6149734" y="1025525"/>
                  <a:pt x="6161384" y="1021647"/>
                </a:cubicBezTo>
                <a:cubicBezTo>
                  <a:pt x="6170468" y="1018287"/>
                  <a:pt x="6178207" y="1015599"/>
                  <a:pt x="6186955" y="1013078"/>
                </a:cubicBezTo>
                <a:cubicBezTo>
                  <a:pt x="6195703" y="1010558"/>
                  <a:pt x="6203778" y="1008374"/>
                  <a:pt x="6212862" y="1006189"/>
                </a:cubicBezTo>
                <a:close/>
                <a:moveTo>
                  <a:pt x="8117840" y="997102"/>
                </a:moveTo>
                <a:cubicBezTo>
                  <a:pt x="8131396" y="1000333"/>
                  <a:pt x="8139763" y="1013927"/>
                  <a:pt x="8136528" y="1027466"/>
                </a:cubicBezTo>
                <a:cubicBezTo>
                  <a:pt x="8136107" y="1029227"/>
                  <a:pt x="8135497" y="1030938"/>
                  <a:pt x="8134710" y="1032568"/>
                </a:cubicBezTo>
                <a:lnTo>
                  <a:pt x="8064894" y="1222430"/>
                </a:lnTo>
                <a:cubicBezTo>
                  <a:pt x="8063040" y="1227371"/>
                  <a:pt x="8059752" y="1231481"/>
                  <a:pt x="8055606" y="1234358"/>
                </a:cubicBezTo>
                <a:lnTo>
                  <a:pt x="8041174" y="1238896"/>
                </a:lnTo>
                <a:lnTo>
                  <a:pt x="8032595" y="1237384"/>
                </a:lnTo>
                <a:cubicBezTo>
                  <a:pt x="8019510" y="1232592"/>
                  <a:pt x="8012792" y="1218114"/>
                  <a:pt x="8017589" y="1205046"/>
                </a:cubicBezTo>
                <a:cubicBezTo>
                  <a:pt x="8017600" y="1205016"/>
                  <a:pt x="8017611" y="1204986"/>
                  <a:pt x="8017622" y="1204956"/>
                </a:cubicBezTo>
                <a:lnTo>
                  <a:pt x="8087437" y="1015767"/>
                </a:lnTo>
                <a:cubicBezTo>
                  <a:pt x="8090672" y="1002228"/>
                  <a:pt x="8104284" y="993871"/>
                  <a:pt x="8117840" y="997102"/>
                </a:cubicBezTo>
                <a:close/>
                <a:moveTo>
                  <a:pt x="3034012" y="980482"/>
                </a:moveTo>
                <a:cubicBezTo>
                  <a:pt x="3047949" y="980482"/>
                  <a:pt x="3059247" y="991766"/>
                  <a:pt x="3059247" y="1005685"/>
                </a:cubicBezTo>
                <a:lnTo>
                  <a:pt x="3059247" y="1132203"/>
                </a:lnTo>
                <a:cubicBezTo>
                  <a:pt x="3059247" y="1146122"/>
                  <a:pt x="3047949" y="1157406"/>
                  <a:pt x="3034012" y="1157406"/>
                </a:cubicBezTo>
                <a:cubicBezTo>
                  <a:pt x="3020075" y="1157406"/>
                  <a:pt x="3008776" y="1146122"/>
                  <a:pt x="3008776" y="1132203"/>
                </a:cubicBezTo>
                <a:lnTo>
                  <a:pt x="3008776" y="1005685"/>
                </a:lnTo>
                <a:cubicBezTo>
                  <a:pt x="3008776" y="991766"/>
                  <a:pt x="3020075" y="980482"/>
                  <a:pt x="3034012" y="980482"/>
                </a:cubicBezTo>
                <a:close/>
                <a:moveTo>
                  <a:pt x="7589312" y="961496"/>
                </a:moveTo>
                <a:cubicBezTo>
                  <a:pt x="7603248" y="960475"/>
                  <a:pt x="7615374" y="970932"/>
                  <a:pt x="7616396" y="984851"/>
                </a:cubicBezTo>
                <a:lnTo>
                  <a:pt x="7630695" y="1186473"/>
                </a:lnTo>
                <a:cubicBezTo>
                  <a:pt x="7631752" y="1200352"/>
                  <a:pt x="7621343" y="1212459"/>
                  <a:pt x="7607447" y="1213514"/>
                </a:cubicBezTo>
                <a:cubicBezTo>
                  <a:pt x="7607401" y="1213517"/>
                  <a:pt x="7607356" y="1213521"/>
                  <a:pt x="7607311" y="1213524"/>
                </a:cubicBezTo>
                <a:lnTo>
                  <a:pt x="7605461" y="1213524"/>
                </a:lnTo>
                <a:cubicBezTo>
                  <a:pt x="7592281" y="1213471"/>
                  <a:pt x="7581361" y="1203297"/>
                  <a:pt x="7580395" y="1190169"/>
                </a:cubicBezTo>
                <a:lnTo>
                  <a:pt x="7565927" y="988547"/>
                </a:lnTo>
                <a:cubicBezTo>
                  <a:pt x="7564905" y="974628"/>
                  <a:pt x="7575375" y="962517"/>
                  <a:pt x="7589312" y="961496"/>
                </a:cubicBezTo>
                <a:close/>
                <a:moveTo>
                  <a:pt x="7056069" y="928375"/>
                </a:moveTo>
                <a:cubicBezTo>
                  <a:pt x="7062279" y="930145"/>
                  <a:pt x="7067813" y="934281"/>
                  <a:pt x="7071199" y="940364"/>
                </a:cubicBezTo>
                <a:cubicBezTo>
                  <a:pt x="7071765" y="941380"/>
                  <a:pt x="7072259" y="942434"/>
                  <a:pt x="7072679" y="943519"/>
                </a:cubicBezTo>
                <a:lnTo>
                  <a:pt x="7081091" y="961329"/>
                </a:lnTo>
                <a:cubicBezTo>
                  <a:pt x="7087096" y="973787"/>
                  <a:pt x="7081852" y="988748"/>
                  <a:pt x="7069378" y="994745"/>
                </a:cubicBezTo>
                <a:cubicBezTo>
                  <a:pt x="7069246" y="994809"/>
                  <a:pt x="7069112" y="994871"/>
                  <a:pt x="7068979" y="994933"/>
                </a:cubicBezTo>
                <a:cubicBezTo>
                  <a:pt x="7065608" y="996486"/>
                  <a:pt x="7061922" y="997234"/>
                  <a:pt x="7058212" y="997117"/>
                </a:cubicBezTo>
                <a:cubicBezTo>
                  <a:pt x="7048450" y="997200"/>
                  <a:pt x="7039552" y="991539"/>
                  <a:pt x="7035501" y="982667"/>
                </a:cubicBezTo>
                <a:lnTo>
                  <a:pt x="7027089" y="964857"/>
                </a:lnTo>
                <a:cubicBezTo>
                  <a:pt x="7020317" y="952692"/>
                  <a:pt x="7024702" y="937347"/>
                  <a:pt x="7036882" y="930583"/>
                </a:cubicBezTo>
                <a:cubicBezTo>
                  <a:pt x="7042972" y="927201"/>
                  <a:pt x="7049859" y="926605"/>
                  <a:pt x="7056069" y="928375"/>
                </a:cubicBezTo>
                <a:close/>
                <a:moveTo>
                  <a:pt x="3092219" y="922348"/>
                </a:moveTo>
                <a:lnTo>
                  <a:pt x="3219064" y="922348"/>
                </a:lnTo>
                <a:cubicBezTo>
                  <a:pt x="3233000" y="922348"/>
                  <a:pt x="3244298" y="933632"/>
                  <a:pt x="3244298" y="947551"/>
                </a:cubicBezTo>
                <a:cubicBezTo>
                  <a:pt x="3244298" y="961470"/>
                  <a:pt x="3233000" y="972754"/>
                  <a:pt x="3219064" y="972754"/>
                </a:cubicBezTo>
                <a:lnTo>
                  <a:pt x="3092219" y="972754"/>
                </a:lnTo>
                <a:cubicBezTo>
                  <a:pt x="3078282" y="972754"/>
                  <a:pt x="3066984" y="961470"/>
                  <a:pt x="3066984" y="947551"/>
                </a:cubicBezTo>
                <a:cubicBezTo>
                  <a:pt x="3066984" y="933632"/>
                  <a:pt x="3078282" y="922348"/>
                  <a:pt x="3092219" y="922348"/>
                </a:cubicBezTo>
                <a:close/>
                <a:moveTo>
                  <a:pt x="2848960" y="922348"/>
                </a:moveTo>
                <a:lnTo>
                  <a:pt x="2975636" y="922348"/>
                </a:lnTo>
                <a:cubicBezTo>
                  <a:pt x="2989573" y="922348"/>
                  <a:pt x="3000870" y="933632"/>
                  <a:pt x="3000870" y="947551"/>
                </a:cubicBezTo>
                <a:cubicBezTo>
                  <a:pt x="3000870" y="961470"/>
                  <a:pt x="2989573" y="972754"/>
                  <a:pt x="2975636" y="972754"/>
                </a:cubicBezTo>
                <a:lnTo>
                  <a:pt x="2848960" y="972754"/>
                </a:lnTo>
                <a:cubicBezTo>
                  <a:pt x="2835021" y="972754"/>
                  <a:pt x="2823724" y="961470"/>
                  <a:pt x="2823724" y="947551"/>
                </a:cubicBezTo>
                <a:cubicBezTo>
                  <a:pt x="2823724" y="933632"/>
                  <a:pt x="2835021" y="922348"/>
                  <a:pt x="2848960" y="922348"/>
                </a:cubicBezTo>
                <a:close/>
                <a:moveTo>
                  <a:pt x="2460421" y="908621"/>
                </a:moveTo>
                <a:lnTo>
                  <a:pt x="2451604" y="912268"/>
                </a:lnTo>
                <a:lnTo>
                  <a:pt x="2442986" y="908703"/>
                </a:lnTo>
                <a:lnTo>
                  <a:pt x="2446555" y="917308"/>
                </a:lnTo>
                <a:lnTo>
                  <a:pt x="2442986" y="925913"/>
                </a:lnTo>
                <a:lnTo>
                  <a:pt x="2451604" y="922348"/>
                </a:lnTo>
                <a:lnTo>
                  <a:pt x="2460421" y="925995"/>
                </a:lnTo>
                <a:lnTo>
                  <a:pt x="2456817" y="917308"/>
                </a:lnTo>
                <a:close/>
                <a:moveTo>
                  <a:pt x="4879142" y="895969"/>
                </a:moveTo>
                <a:cubicBezTo>
                  <a:pt x="4505403" y="890566"/>
                  <a:pt x="4198042" y="1188782"/>
                  <a:pt x="4192632" y="1562053"/>
                </a:cubicBezTo>
                <a:cubicBezTo>
                  <a:pt x="4187222" y="1935324"/>
                  <a:pt x="4485812" y="2242301"/>
                  <a:pt x="4859551" y="2247704"/>
                </a:cubicBezTo>
                <a:cubicBezTo>
                  <a:pt x="4866642" y="2247806"/>
                  <a:pt x="4873734" y="2247798"/>
                  <a:pt x="4880824" y="2247677"/>
                </a:cubicBezTo>
                <a:lnTo>
                  <a:pt x="4880825" y="2247678"/>
                </a:lnTo>
                <a:cubicBezTo>
                  <a:pt x="5028913" y="2248025"/>
                  <a:pt x="5172951" y="2199403"/>
                  <a:pt x="5290463" y="2109398"/>
                </a:cubicBezTo>
                <a:cubicBezTo>
                  <a:pt x="5587683" y="1883032"/>
                  <a:pt x="5644892" y="1458883"/>
                  <a:pt x="5418242" y="1162035"/>
                </a:cubicBezTo>
                <a:cubicBezTo>
                  <a:pt x="5290025" y="994106"/>
                  <a:pt x="5090591" y="895678"/>
                  <a:pt x="4879142" y="895969"/>
                </a:cubicBezTo>
                <a:close/>
                <a:moveTo>
                  <a:pt x="3500599" y="847691"/>
                </a:moveTo>
                <a:cubicBezTo>
                  <a:pt x="3506748" y="845715"/>
                  <a:pt x="3513652" y="846082"/>
                  <a:pt x="3519855" y="849260"/>
                </a:cubicBezTo>
                <a:lnTo>
                  <a:pt x="3699354" y="941670"/>
                </a:lnTo>
                <a:cubicBezTo>
                  <a:pt x="3711643" y="947954"/>
                  <a:pt x="3716532" y="962977"/>
                  <a:pt x="3710290" y="975275"/>
                </a:cubicBezTo>
                <a:cubicBezTo>
                  <a:pt x="3705994" y="983782"/>
                  <a:pt x="3697287" y="989169"/>
                  <a:pt x="3687747" y="989221"/>
                </a:cubicBezTo>
                <a:cubicBezTo>
                  <a:pt x="3683753" y="989253"/>
                  <a:pt x="3679816" y="988270"/>
                  <a:pt x="3676308" y="986364"/>
                </a:cubicBezTo>
                <a:lnTo>
                  <a:pt x="3496806" y="894121"/>
                </a:lnTo>
                <a:cubicBezTo>
                  <a:pt x="3484404" y="887765"/>
                  <a:pt x="3479508" y="872569"/>
                  <a:pt x="3485873" y="860181"/>
                </a:cubicBezTo>
                <a:cubicBezTo>
                  <a:pt x="3489055" y="853987"/>
                  <a:pt x="3494449" y="849668"/>
                  <a:pt x="3500599" y="847691"/>
                </a:cubicBezTo>
                <a:close/>
                <a:moveTo>
                  <a:pt x="4882673" y="845733"/>
                </a:moveTo>
                <a:cubicBezTo>
                  <a:pt x="5284231" y="846243"/>
                  <a:pt x="5609345" y="1171776"/>
                  <a:pt x="5608834" y="1572831"/>
                </a:cubicBezTo>
                <a:cubicBezTo>
                  <a:pt x="5608546" y="1799349"/>
                  <a:pt x="5502439" y="2012758"/>
                  <a:pt x="5321921" y="2149891"/>
                </a:cubicBezTo>
                <a:cubicBezTo>
                  <a:pt x="5195247" y="2246466"/>
                  <a:pt x="5040187" y="2298561"/>
                  <a:pt x="4880825" y="2298083"/>
                </a:cubicBezTo>
                <a:cubicBezTo>
                  <a:pt x="4479267" y="2297573"/>
                  <a:pt x="4154153" y="1972041"/>
                  <a:pt x="4154664" y="1570985"/>
                </a:cubicBezTo>
                <a:cubicBezTo>
                  <a:pt x="4155174" y="1169930"/>
                  <a:pt x="4481115" y="845223"/>
                  <a:pt x="4882673" y="845733"/>
                </a:cubicBezTo>
                <a:close/>
                <a:moveTo>
                  <a:pt x="2451604" y="795662"/>
                </a:moveTo>
                <a:cubicBezTo>
                  <a:pt x="2465540" y="795662"/>
                  <a:pt x="2476839" y="806946"/>
                  <a:pt x="2476839" y="820865"/>
                </a:cubicBezTo>
                <a:lnTo>
                  <a:pt x="2476839" y="887065"/>
                </a:lnTo>
                <a:lnTo>
                  <a:pt x="2473236" y="895752"/>
                </a:lnTo>
                <a:lnTo>
                  <a:pt x="2482053" y="892105"/>
                </a:lnTo>
                <a:lnTo>
                  <a:pt x="2548166" y="892105"/>
                </a:lnTo>
                <a:cubicBezTo>
                  <a:pt x="2562103" y="892105"/>
                  <a:pt x="2573401" y="903389"/>
                  <a:pt x="2573401" y="917308"/>
                </a:cubicBezTo>
                <a:cubicBezTo>
                  <a:pt x="2573401" y="931227"/>
                  <a:pt x="2562103" y="942511"/>
                  <a:pt x="2548166" y="942511"/>
                </a:cubicBezTo>
                <a:lnTo>
                  <a:pt x="2482053" y="942511"/>
                </a:lnTo>
                <a:lnTo>
                  <a:pt x="2473236" y="938863"/>
                </a:lnTo>
                <a:lnTo>
                  <a:pt x="2476839" y="947551"/>
                </a:lnTo>
                <a:lnTo>
                  <a:pt x="2476839" y="1013751"/>
                </a:lnTo>
                <a:cubicBezTo>
                  <a:pt x="2476839" y="1027671"/>
                  <a:pt x="2465540" y="1038954"/>
                  <a:pt x="2451604" y="1038954"/>
                </a:cubicBezTo>
                <a:cubicBezTo>
                  <a:pt x="2437667" y="1038954"/>
                  <a:pt x="2426369" y="1027671"/>
                  <a:pt x="2426369" y="1013751"/>
                </a:cubicBezTo>
                <a:lnTo>
                  <a:pt x="2426369" y="947551"/>
                </a:lnTo>
                <a:lnTo>
                  <a:pt x="2429938" y="938946"/>
                </a:lnTo>
                <a:lnTo>
                  <a:pt x="2421321" y="942511"/>
                </a:lnTo>
                <a:lnTo>
                  <a:pt x="2355039" y="942511"/>
                </a:lnTo>
                <a:cubicBezTo>
                  <a:pt x="2341103" y="942511"/>
                  <a:pt x="2329805" y="931227"/>
                  <a:pt x="2329805" y="917308"/>
                </a:cubicBezTo>
                <a:cubicBezTo>
                  <a:pt x="2329805" y="903389"/>
                  <a:pt x="2341103" y="892105"/>
                  <a:pt x="2355039" y="892105"/>
                </a:cubicBezTo>
                <a:lnTo>
                  <a:pt x="2421321" y="892105"/>
                </a:lnTo>
                <a:lnTo>
                  <a:pt x="2429938" y="895670"/>
                </a:lnTo>
                <a:lnTo>
                  <a:pt x="2426369" y="887065"/>
                </a:lnTo>
                <a:lnTo>
                  <a:pt x="2426369" y="820865"/>
                </a:lnTo>
                <a:cubicBezTo>
                  <a:pt x="2426369" y="806946"/>
                  <a:pt x="2437667" y="795662"/>
                  <a:pt x="2451604" y="795662"/>
                </a:cubicBezTo>
                <a:close/>
                <a:moveTo>
                  <a:pt x="8193375" y="792287"/>
                </a:moveTo>
                <a:cubicBezTo>
                  <a:pt x="8206931" y="795518"/>
                  <a:pt x="8215298" y="809113"/>
                  <a:pt x="8212063" y="822652"/>
                </a:cubicBezTo>
                <a:cubicBezTo>
                  <a:pt x="8211642" y="824413"/>
                  <a:pt x="8211033" y="826123"/>
                  <a:pt x="8210245" y="827754"/>
                </a:cubicBezTo>
                <a:lnTo>
                  <a:pt x="8204526" y="843380"/>
                </a:lnTo>
                <a:cubicBezTo>
                  <a:pt x="8201041" y="853526"/>
                  <a:pt x="8191545" y="860387"/>
                  <a:pt x="8180805" y="860518"/>
                </a:cubicBezTo>
                <a:cubicBezTo>
                  <a:pt x="8177825" y="860507"/>
                  <a:pt x="8174868" y="859996"/>
                  <a:pt x="8172058" y="859005"/>
                </a:cubicBezTo>
                <a:cubicBezTo>
                  <a:pt x="8159071" y="854056"/>
                  <a:pt x="8152422" y="839655"/>
                  <a:pt x="8157084" y="826578"/>
                </a:cubicBezTo>
                <a:lnTo>
                  <a:pt x="8162972" y="810952"/>
                </a:lnTo>
                <a:cubicBezTo>
                  <a:pt x="8166208" y="797413"/>
                  <a:pt x="8179820" y="789057"/>
                  <a:pt x="8193375" y="792287"/>
                </a:cubicBezTo>
                <a:close/>
                <a:moveTo>
                  <a:pt x="7573161" y="744080"/>
                </a:moveTo>
                <a:cubicBezTo>
                  <a:pt x="7587098" y="743059"/>
                  <a:pt x="7599224" y="753516"/>
                  <a:pt x="7600246" y="767435"/>
                </a:cubicBezTo>
                <a:lnTo>
                  <a:pt x="7601424" y="784237"/>
                </a:lnTo>
                <a:cubicBezTo>
                  <a:pt x="7602480" y="798116"/>
                  <a:pt x="7592072" y="810222"/>
                  <a:pt x="7578175" y="811278"/>
                </a:cubicBezTo>
                <a:cubicBezTo>
                  <a:pt x="7578130" y="811281"/>
                  <a:pt x="7578085" y="811284"/>
                  <a:pt x="7578039" y="811288"/>
                </a:cubicBezTo>
                <a:lnTo>
                  <a:pt x="7576189" y="811288"/>
                </a:lnTo>
                <a:cubicBezTo>
                  <a:pt x="7563009" y="811235"/>
                  <a:pt x="7552089" y="801061"/>
                  <a:pt x="7551123" y="787933"/>
                </a:cubicBezTo>
                <a:lnTo>
                  <a:pt x="7549777" y="771131"/>
                </a:lnTo>
                <a:cubicBezTo>
                  <a:pt x="7548755" y="757212"/>
                  <a:pt x="7559225" y="745101"/>
                  <a:pt x="7573161" y="744080"/>
                </a:cubicBezTo>
                <a:close/>
                <a:moveTo>
                  <a:pt x="3034012" y="737864"/>
                </a:moveTo>
                <a:cubicBezTo>
                  <a:pt x="3047949" y="737864"/>
                  <a:pt x="3059247" y="749148"/>
                  <a:pt x="3059247" y="763067"/>
                </a:cubicBezTo>
                <a:lnTo>
                  <a:pt x="3059247" y="889753"/>
                </a:lnTo>
                <a:cubicBezTo>
                  <a:pt x="3059153" y="903607"/>
                  <a:pt x="3047883" y="914788"/>
                  <a:pt x="3034012" y="914788"/>
                </a:cubicBezTo>
                <a:cubicBezTo>
                  <a:pt x="3020075" y="914788"/>
                  <a:pt x="3008776" y="903504"/>
                  <a:pt x="3008776" y="889585"/>
                </a:cubicBezTo>
                <a:lnTo>
                  <a:pt x="3008776" y="763067"/>
                </a:lnTo>
                <a:cubicBezTo>
                  <a:pt x="3008776" y="749148"/>
                  <a:pt x="3020075" y="737864"/>
                  <a:pt x="3034012" y="737864"/>
                </a:cubicBezTo>
                <a:close/>
                <a:moveTo>
                  <a:pt x="6180093" y="697457"/>
                </a:moveTo>
                <a:cubicBezTo>
                  <a:pt x="6186486" y="698369"/>
                  <a:pt x="6192531" y="701717"/>
                  <a:pt x="6196712" y="707285"/>
                </a:cubicBezTo>
                <a:cubicBezTo>
                  <a:pt x="6205074" y="718420"/>
                  <a:pt x="6202815" y="734217"/>
                  <a:pt x="6191666" y="742569"/>
                </a:cubicBezTo>
                <a:lnTo>
                  <a:pt x="6030501" y="863878"/>
                </a:lnTo>
                <a:cubicBezTo>
                  <a:pt x="6026122" y="867129"/>
                  <a:pt x="6020816" y="868895"/>
                  <a:pt x="6015360" y="868919"/>
                </a:cubicBezTo>
                <a:cubicBezTo>
                  <a:pt x="6001424" y="869012"/>
                  <a:pt x="5990051" y="857804"/>
                  <a:pt x="5989958" y="843885"/>
                </a:cubicBezTo>
                <a:cubicBezTo>
                  <a:pt x="5989904" y="835893"/>
                  <a:pt x="5993650" y="828349"/>
                  <a:pt x="6000052" y="823554"/>
                </a:cubicBezTo>
                <a:lnTo>
                  <a:pt x="6161384" y="702244"/>
                </a:lnTo>
                <a:cubicBezTo>
                  <a:pt x="6166959" y="698068"/>
                  <a:pt x="6173700" y="696545"/>
                  <a:pt x="6180093" y="697457"/>
                </a:cubicBezTo>
                <a:close/>
                <a:moveTo>
                  <a:pt x="4865853" y="696699"/>
                </a:moveTo>
                <a:lnTo>
                  <a:pt x="4828337" y="804399"/>
                </a:lnTo>
                <a:cubicBezTo>
                  <a:pt x="4825070" y="813656"/>
                  <a:pt x="4816749" y="820199"/>
                  <a:pt x="4806973" y="821201"/>
                </a:cubicBezTo>
                <a:cubicBezTo>
                  <a:pt x="4778365" y="823899"/>
                  <a:pt x="4749942" y="828275"/>
                  <a:pt x="4721849" y="834306"/>
                </a:cubicBezTo>
                <a:cubicBezTo>
                  <a:pt x="4712445" y="836297"/>
                  <a:pt x="4702726" y="832779"/>
                  <a:pt x="4696783" y="825233"/>
                </a:cubicBezTo>
                <a:lnTo>
                  <a:pt x="4624612" y="734167"/>
                </a:lnTo>
                <a:cubicBezTo>
                  <a:pt x="4586621" y="745661"/>
                  <a:pt x="4549466" y="759752"/>
                  <a:pt x="4513413" y="776340"/>
                </a:cubicBezTo>
                <a:lnTo>
                  <a:pt x="4523002" y="889920"/>
                </a:lnTo>
                <a:cubicBezTo>
                  <a:pt x="4523818" y="899782"/>
                  <a:pt x="4518741" y="909199"/>
                  <a:pt x="4510049" y="913947"/>
                </a:cubicBezTo>
                <a:cubicBezTo>
                  <a:pt x="4483481" y="928933"/>
                  <a:pt x="4457759" y="945368"/>
                  <a:pt x="4433000" y="963176"/>
                </a:cubicBezTo>
                <a:cubicBezTo>
                  <a:pt x="4425276" y="968928"/>
                  <a:pt x="4414924" y="969713"/>
                  <a:pt x="4406420" y="965193"/>
                </a:cubicBezTo>
                <a:lnTo>
                  <a:pt x="4303463" y="911427"/>
                </a:lnTo>
                <a:cubicBezTo>
                  <a:pt x="4274370" y="936677"/>
                  <a:pt x="4246947" y="963785"/>
                  <a:pt x="4221367" y="992580"/>
                </a:cubicBezTo>
                <a:lnTo>
                  <a:pt x="4276378" y="1092383"/>
                </a:lnTo>
                <a:cubicBezTo>
                  <a:pt x="4281152" y="1101056"/>
                  <a:pt x="4280361" y="1111725"/>
                  <a:pt x="4274360" y="1119602"/>
                </a:cubicBezTo>
                <a:cubicBezTo>
                  <a:pt x="4254919" y="1145430"/>
                  <a:pt x="4237162" y="1172481"/>
                  <a:pt x="4221199" y="1200586"/>
                </a:cubicBezTo>
                <a:cubicBezTo>
                  <a:pt x="4216418" y="1208969"/>
                  <a:pt x="4207290" y="1213918"/>
                  <a:pt x="4197647" y="1213356"/>
                </a:cubicBezTo>
                <a:lnTo>
                  <a:pt x="4082242" y="1206131"/>
                </a:lnTo>
                <a:cubicBezTo>
                  <a:pt x="4066493" y="1240233"/>
                  <a:pt x="4052951" y="1275309"/>
                  <a:pt x="4041699" y="1311143"/>
                </a:cubicBezTo>
                <a:lnTo>
                  <a:pt x="4132710" y="1380030"/>
                </a:lnTo>
                <a:cubicBezTo>
                  <a:pt x="4140616" y="1386015"/>
                  <a:pt x="4144244" y="1396094"/>
                  <a:pt x="4141963" y="1405737"/>
                </a:cubicBezTo>
                <a:cubicBezTo>
                  <a:pt x="4134525" y="1438569"/>
                  <a:pt x="4129243" y="1471852"/>
                  <a:pt x="4126150" y="1505372"/>
                </a:cubicBezTo>
                <a:cubicBezTo>
                  <a:pt x="4125228" y="1515169"/>
                  <a:pt x="4118646" y="1523518"/>
                  <a:pt x="4109327" y="1526710"/>
                </a:cubicBezTo>
                <a:lnTo>
                  <a:pt x="4001330" y="1566867"/>
                </a:lnTo>
                <a:cubicBezTo>
                  <a:pt x="4000972" y="1603704"/>
                  <a:pt x="4003051" y="1640524"/>
                  <a:pt x="4007554" y="1677087"/>
                </a:cubicBezTo>
                <a:lnTo>
                  <a:pt x="4118747" y="1703130"/>
                </a:lnTo>
                <a:cubicBezTo>
                  <a:pt x="4128310" y="1705434"/>
                  <a:pt x="4135702" y="1713012"/>
                  <a:pt x="4137757" y="1722620"/>
                </a:cubicBezTo>
                <a:cubicBezTo>
                  <a:pt x="4144772" y="1756413"/>
                  <a:pt x="4154046" y="1789699"/>
                  <a:pt x="4165515" y="1822255"/>
                </a:cubicBezTo>
                <a:cubicBezTo>
                  <a:pt x="4168753" y="1831509"/>
                  <a:pt x="4166325" y="1841798"/>
                  <a:pt x="4159291" y="1848634"/>
                </a:cubicBezTo>
                <a:lnTo>
                  <a:pt x="4077027" y="1928779"/>
                </a:lnTo>
                <a:cubicBezTo>
                  <a:pt x="4085606" y="1947765"/>
                  <a:pt x="4093850" y="1963727"/>
                  <a:pt x="4100747" y="1979185"/>
                </a:cubicBezTo>
                <a:cubicBezTo>
                  <a:pt x="4107645" y="1994643"/>
                  <a:pt x="4117570" y="2009260"/>
                  <a:pt x="4128000" y="2026902"/>
                </a:cubicBezTo>
                <a:lnTo>
                  <a:pt x="4240714" y="2005396"/>
                </a:lnTo>
                <a:cubicBezTo>
                  <a:pt x="4250369" y="2003602"/>
                  <a:pt x="4260195" y="2007527"/>
                  <a:pt x="4265948" y="2015477"/>
                </a:cubicBezTo>
                <a:cubicBezTo>
                  <a:pt x="4286097" y="2043486"/>
                  <a:pt x="4308130" y="2070095"/>
                  <a:pt x="4331894" y="2095118"/>
                </a:cubicBezTo>
                <a:cubicBezTo>
                  <a:pt x="4338762" y="2102144"/>
                  <a:pt x="4340809" y="2112567"/>
                  <a:pt x="4337109" y="2121665"/>
                </a:cubicBezTo>
                <a:lnTo>
                  <a:pt x="4295051" y="2227852"/>
                </a:lnTo>
                <a:cubicBezTo>
                  <a:pt x="4322620" y="2252034"/>
                  <a:pt x="4351667" y="2274479"/>
                  <a:pt x="4382026" y="2295060"/>
                </a:cubicBezTo>
                <a:lnTo>
                  <a:pt x="4476907" y="2229196"/>
                </a:lnTo>
                <a:cubicBezTo>
                  <a:pt x="4484888" y="2223612"/>
                  <a:pt x="4495385" y="2223154"/>
                  <a:pt x="4503824" y="2228020"/>
                </a:cubicBezTo>
                <a:cubicBezTo>
                  <a:pt x="4533165" y="2244617"/>
                  <a:pt x="4563568" y="2259266"/>
                  <a:pt x="4594836" y="2271873"/>
                </a:cubicBezTo>
                <a:cubicBezTo>
                  <a:pt x="4604022" y="2275601"/>
                  <a:pt x="4610196" y="2284327"/>
                  <a:pt x="4610649" y="2294219"/>
                </a:cubicBezTo>
                <a:lnTo>
                  <a:pt x="4615360" y="2408136"/>
                </a:lnTo>
                <a:cubicBezTo>
                  <a:pt x="4651216" y="2419306"/>
                  <a:pt x="4687737" y="2428229"/>
                  <a:pt x="4724708" y="2434851"/>
                </a:cubicBezTo>
                <a:lnTo>
                  <a:pt x="4784766" y="2335888"/>
                </a:lnTo>
                <a:cubicBezTo>
                  <a:pt x="4789739" y="2327622"/>
                  <a:pt x="4799049" y="2322972"/>
                  <a:pt x="4808655" y="2323959"/>
                </a:cubicBezTo>
                <a:cubicBezTo>
                  <a:pt x="4840865" y="2326910"/>
                  <a:pt x="4873234" y="2327752"/>
                  <a:pt x="4905555" y="2326479"/>
                </a:cubicBezTo>
                <a:lnTo>
                  <a:pt x="4906732" y="2326647"/>
                </a:lnTo>
                <a:cubicBezTo>
                  <a:pt x="4916370" y="2326668"/>
                  <a:pt x="4925167" y="2332134"/>
                  <a:pt x="4929443" y="2340761"/>
                </a:cubicBezTo>
                <a:lnTo>
                  <a:pt x="4979912" y="2442580"/>
                </a:lnTo>
                <a:cubicBezTo>
                  <a:pt x="5018181" y="2438140"/>
                  <a:pt x="5056116" y="2431180"/>
                  <a:pt x="5093467" y="2421745"/>
                </a:cubicBezTo>
                <a:lnTo>
                  <a:pt x="5108102" y="2306485"/>
                </a:lnTo>
                <a:cubicBezTo>
                  <a:pt x="5109271" y="2296941"/>
                  <a:pt x="5115809" y="2288909"/>
                  <a:pt x="5124925" y="2285819"/>
                </a:cubicBezTo>
                <a:cubicBezTo>
                  <a:pt x="5153626" y="2275764"/>
                  <a:pt x="5181712" y="2264039"/>
                  <a:pt x="5209040" y="2250703"/>
                </a:cubicBezTo>
                <a:cubicBezTo>
                  <a:pt x="5217916" y="2246383"/>
                  <a:pt x="5228500" y="2247631"/>
                  <a:pt x="5236125" y="2253895"/>
                </a:cubicBezTo>
                <a:lnTo>
                  <a:pt x="5324109" y="2326479"/>
                </a:lnTo>
                <a:cubicBezTo>
                  <a:pt x="5358279" y="2306390"/>
                  <a:pt x="5390995" y="2283932"/>
                  <a:pt x="5422019" y="2259272"/>
                </a:cubicBezTo>
                <a:lnTo>
                  <a:pt x="5388373" y="2148043"/>
                </a:lnTo>
                <a:cubicBezTo>
                  <a:pt x="5385544" y="2138893"/>
                  <a:pt x="5388151" y="2128933"/>
                  <a:pt x="5395102" y="2122337"/>
                </a:cubicBezTo>
                <a:cubicBezTo>
                  <a:pt x="5416092" y="2102727"/>
                  <a:pt x="5435920" y="2081914"/>
                  <a:pt x="5454487" y="2060002"/>
                </a:cubicBezTo>
                <a:cubicBezTo>
                  <a:pt x="5460871" y="2052481"/>
                  <a:pt x="5471040" y="2049336"/>
                  <a:pt x="5480562" y="2051937"/>
                </a:cubicBezTo>
                <a:lnTo>
                  <a:pt x="5591089" y="2082684"/>
                </a:lnTo>
                <a:cubicBezTo>
                  <a:pt x="5614757" y="2049578"/>
                  <a:pt x="5636116" y="2014884"/>
                  <a:pt x="5655015" y="1978849"/>
                </a:cubicBezTo>
                <a:lnTo>
                  <a:pt x="5578976" y="1890638"/>
                </a:lnTo>
                <a:cubicBezTo>
                  <a:pt x="5572430" y="1883495"/>
                  <a:pt x="5570595" y="1873222"/>
                  <a:pt x="5574266" y="1864259"/>
                </a:cubicBezTo>
                <a:cubicBezTo>
                  <a:pt x="5584697" y="1839333"/>
                  <a:pt x="5593795" y="1813870"/>
                  <a:pt x="5601519" y="1787979"/>
                </a:cubicBezTo>
                <a:cubicBezTo>
                  <a:pt x="5604587" y="1778924"/>
                  <a:pt x="5612551" y="1772405"/>
                  <a:pt x="5622043" y="1771177"/>
                </a:cubicBezTo>
                <a:lnTo>
                  <a:pt x="5735597" y="1754375"/>
                </a:lnTo>
                <a:cubicBezTo>
                  <a:pt x="5744095" y="1713768"/>
                  <a:pt x="5749716" y="1672614"/>
                  <a:pt x="5752420" y="1631218"/>
                </a:cubicBezTo>
                <a:lnTo>
                  <a:pt x="5647109" y="1581820"/>
                </a:lnTo>
                <a:cubicBezTo>
                  <a:pt x="5638394" y="1577671"/>
                  <a:pt x="5632788" y="1568947"/>
                  <a:pt x="5632641" y="1559306"/>
                </a:cubicBezTo>
                <a:cubicBezTo>
                  <a:pt x="5632641" y="1533263"/>
                  <a:pt x="5630454" y="1507052"/>
                  <a:pt x="5627426" y="1481849"/>
                </a:cubicBezTo>
                <a:cubicBezTo>
                  <a:pt x="5626174" y="1472198"/>
                  <a:pt x="5630635" y="1462696"/>
                  <a:pt x="5638866" y="1457487"/>
                </a:cubicBezTo>
                <a:lnTo>
                  <a:pt x="5736102" y="1395824"/>
                </a:lnTo>
                <a:cubicBezTo>
                  <a:pt x="5727799" y="1354748"/>
                  <a:pt x="5716554" y="1314319"/>
                  <a:pt x="5702456" y="1274851"/>
                </a:cubicBezTo>
                <a:lnTo>
                  <a:pt x="5586547" y="1272498"/>
                </a:lnTo>
                <a:cubicBezTo>
                  <a:pt x="5576878" y="1272226"/>
                  <a:pt x="5568204" y="1266494"/>
                  <a:pt x="5564172" y="1257713"/>
                </a:cubicBezTo>
                <a:cubicBezTo>
                  <a:pt x="5558452" y="1244943"/>
                  <a:pt x="5553069" y="1233854"/>
                  <a:pt x="5547349" y="1224109"/>
                </a:cubicBezTo>
                <a:cubicBezTo>
                  <a:pt x="5541629" y="1214364"/>
                  <a:pt x="5535741" y="1202771"/>
                  <a:pt x="5528676" y="1190505"/>
                </a:cubicBezTo>
                <a:cubicBezTo>
                  <a:pt x="5523450" y="1182304"/>
                  <a:pt x="5523450" y="1171823"/>
                  <a:pt x="5528676" y="1163622"/>
                </a:cubicBezTo>
                <a:lnTo>
                  <a:pt x="5592771" y="1067348"/>
                </a:lnTo>
                <a:cubicBezTo>
                  <a:pt x="5568517" y="1033039"/>
                  <a:pt x="5541811" y="1000527"/>
                  <a:pt x="5512862" y="970065"/>
                </a:cubicBezTo>
                <a:lnTo>
                  <a:pt x="5406710" y="1014590"/>
                </a:lnTo>
                <a:cubicBezTo>
                  <a:pt x="5397748" y="1018374"/>
                  <a:pt x="5387405" y="1016674"/>
                  <a:pt x="5380130" y="1010222"/>
                </a:cubicBezTo>
                <a:cubicBezTo>
                  <a:pt x="5360737" y="993002"/>
                  <a:pt x="5340467" y="976794"/>
                  <a:pt x="5319399" y="961664"/>
                </a:cubicBezTo>
                <a:cubicBezTo>
                  <a:pt x="5311592" y="956021"/>
                  <a:pt x="5307624" y="946472"/>
                  <a:pt x="5309138" y="936966"/>
                </a:cubicBezTo>
                <a:lnTo>
                  <a:pt x="5328651" y="822377"/>
                </a:lnTo>
                <a:cubicBezTo>
                  <a:pt x="5292937" y="801110"/>
                  <a:pt x="5255780" y="782359"/>
                  <a:pt x="5217451" y="766259"/>
                </a:cubicBezTo>
                <a:lnTo>
                  <a:pt x="5138888" y="850268"/>
                </a:lnTo>
                <a:cubicBezTo>
                  <a:pt x="5132166" y="857369"/>
                  <a:pt x="5121958" y="859984"/>
                  <a:pt x="5112644" y="856989"/>
                </a:cubicBezTo>
                <a:cubicBezTo>
                  <a:pt x="5087485" y="848196"/>
                  <a:pt x="5061879" y="840737"/>
                  <a:pt x="5035932" y="834642"/>
                </a:cubicBezTo>
                <a:cubicBezTo>
                  <a:pt x="5026563" y="832695"/>
                  <a:pt x="5019122" y="825589"/>
                  <a:pt x="5016754" y="816328"/>
                </a:cubicBezTo>
                <a:lnTo>
                  <a:pt x="4987819" y="703588"/>
                </a:lnTo>
                <a:cubicBezTo>
                  <a:pt x="4947366" y="698536"/>
                  <a:pt x="4906617" y="696234"/>
                  <a:pt x="4865853" y="696699"/>
                </a:cubicBezTo>
                <a:close/>
                <a:moveTo>
                  <a:pt x="4847011" y="647302"/>
                </a:moveTo>
                <a:lnTo>
                  <a:pt x="4860132" y="647302"/>
                </a:lnTo>
                <a:cubicBezTo>
                  <a:pt x="4906355" y="646441"/>
                  <a:pt x="4952578" y="649024"/>
                  <a:pt x="4998417" y="655031"/>
                </a:cubicBezTo>
                <a:lnTo>
                  <a:pt x="5011034" y="656711"/>
                </a:lnTo>
                <a:cubicBezTo>
                  <a:pt x="5021184" y="658089"/>
                  <a:pt x="5029492" y="665458"/>
                  <a:pt x="5032063" y="675361"/>
                </a:cubicBezTo>
                <a:lnTo>
                  <a:pt x="5061503" y="789613"/>
                </a:lnTo>
                <a:cubicBezTo>
                  <a:pt x="5079167" y="793814"/>
                  <a:pt x="5096662" y="798518"/>
                  <a:pt x="5114158" y="803895"/>
                </a:cubicBezTo>
                <a:lnTo>
                  <a:pt x="5193899" y="719046"/>
                </a:lnTo>
                <a:cubicBezTo>
                  <a:pt x="5201008" y="711364"/>
                  <a:pt x="5212169" y="708947"/>
                  <a:pt x="5221825" y="712997"/>
                </a:cubicBezTo>
                <a:lnTo>
                  <a:pt x="5233938" y="718038"/>
                </a:lnTo>
                <a:cubicBezTo>
                  <a:pt x="5277397" y="735957"/>
                  <a:pt x="5319410" y="757190"/>
                  <a:pt x="5359605" y="781548"/>
                </a:cubicBezTo>
                <a:lnTo>
                  <a:pt x="5370541" y="788101"/>
                </a:lnTo>
                <a:cubicBezTo>
                  <a:pt x="5379425" y="793411"/>
                  <a:pt x="5384161" y="803603"/>
                  <a:pt x="5382485" y="813808"/>
                </a:cubicBezTo>
                <a:lnTo>
                  <a:pt x="5362802" y="930077"/>
                </a:lnTo>
                <a:cubicBezTo>
                  <a:pt x="5376597" y="940326"/>
                  <a:pt x="5389887" y="951079"/>
                  <a:pt x="5402840" y="962000"/>
                </a:cubicBezTo>
                <a:lnTo>
                  <a:pt x="5510507" y="916971"/>
                </a:lnTo>
                <a:cubicBezTo>
                  <a:pt x="5520088" y="912787"/>
                  <a:pt x="5531270" y="915074"/>
                  <a:pt x="5538433" y="922684"/>
                </a:cubicBezTo>
                <a:lnTo>
                  <a:pt x="5547349" y="931925"/>
                </a:lnTo>
                <a:cubicBezTo>
                  <a:pt x="5580246" y="965926"/>
                  <a:pt x="5610502" y="1002379"/>
                  <a:pt x="5637856" y="1040969"/>
                </a:cubicBezTo>
                <a:lnTo>
                  <a:pt x="5645090" y="1051554"/>
                </a:lnTo>
                <a:cubicBezTo>
                  <a:pt x="5650890" y="1060133"/>
                  <a:pt x="5650890" y="1071371"/>
                  <a:pt x="5645090" y="1079949"/>
                </a:cubicBezTo>
                <a:lnTo>
                  <a:pt x="5580154" y="1177400"/>
                </a:lnTo>
                <a:cubicBezTo>
                  <a:pt x="5584527" y="1185129"/>
                  <a:pt x="5588565" y="1192186"/>
                  <a:pt x="5592266" y="1199410"/>
                </a:cubicBezTo>
                <a:cubicBezTo>
                  <a:pt x="5595967" y="1206635"/>
                  <a:pt x="5599668" y="1213860"/>
                  <a:pt x="5603370" y="1221757"/>
                </a:cubicBezTo>
                <a:lnTo>
                  <a:pt x="5721130" y="1224109"/>
                </a:lnTo>
                <a:cubicBezTo>
                  <a:pt x="5731580" y="1224443"/>
                  <a:pt x="5740774" y="1231097"/>
                  <a:pt x="5744346" y="1240911"/>
                </a:cubicBezTo>
                <a:lnTo>
                  <a:pt x="5748719" y="1253008"/>
                </a:lnTo>
                <a:cubicBezTo>
                  <a:pt x="5765221" y="1297574"/>
                  <a:pt x="5778215" y="1343358"/>
                  <a:pt x="5787580" y="1389943"/>
                </a:cubicBezTo>
                <a:lnTo>
                  <a:pt x="5790103" y="1402545"/>
                </a:lnTo>
                <a:cubicBezTo>
                  <a:pt x="5792269" y="1412742"/>
                  <a:pt x="5787836" y="1423207"/>
                  <a:pt x="5779000" y="1428755"/>
                </a:cubicBezTo>
                <a:lnTo>
                  <a:pt x="5680418" y="1491258"/>
                </a:lnTo>
                <a:cubicBezTo>
                  <a:pt x="5682101" y="1508060"/>
                  <a:pt x="5683278" y="1524862"/>
                  <a:pt x="5683783" y="1541664"/>
                </a:cubicBezTo>
                <a:lnTo>
                  <a:pt x="5790608" y="1592069"/>
                </a:lnTo>
                <a:cubicBezTo>
                  <a:pt x="5800009" y="1596423"/>
                  <a:pt x="5805759" y="1606105"/>
                  <a:pt x="5805075" y="1616432"/>
                </a:cubicBezTo>
                <a:lnTo>
                  <a:pt x="5805076" y="1629202"/>
                </a:lnTo>
                <a:cubicBezTo>
                  <a:pt x="5802140" y="1676115"/>
                  <a:pt x="5795616" y="1722737"/>
                  <a:pt x="5785561" y="1768657"/>
                </a:cubicBezTo>
                <a:lnTo>
                  <a:pt x="5782870" y="1781258"/>
                </a:lnTo>
                <a:cubicBezTo>
                  <a:pt x="5780531" y="1791481"/>
                  <a:pt x="5772209" y="1799261"/>
                  <a:pt x="5761841" y="1800916"/>
                </a:cubicBezTo>
                <a:lnTo>
                  <a:pt x="5646604" y="1817718"/>
                </a:lnTo>
                <a:cubicBezTo>
                  <a:pt x="5641053" y="1834520"/>
                  <a:pt x="5634996" y="1851322"/>
                  <a:pt x="5628267" y="1868124"/>
                </a:cubicBezTo>
                <a:lnTo>
                  <a:pt x="5705484" y="1957343"/>
                </a:lnTo>
                <a:cubicBezTo>
                  <a:pt x="5712145" y="1965184"/>
                  <a:pt x="5713407" y="1976266"/>
                  <a:pt x="5708681" y="1985402"/>
                </a:cubicBezTo>
                <a:lnTo>
                  <a:pt x="5702961" y="1996659"/>
                </a:lnTo>
                <a:cubicBezTo>
                  <a:pt x="5681757" y="2037611"/>
                  <a:pt x="5657520" y="2076925"/>
                  <a:pt x="5630454" y="2114272"/>
                </a:cubicBezTo>
                <a:lnTo>
                  <a:pt x="5622716" y="2124857"/>
                </a:lnTo>
                <a:cubicBezTo>
                  <a:pt x="5616541" y="2133441"/>
                  <a:pt x="5605659" y="2137265"/>
                  <a:pt x="5595463" y="2134434"/>
                </a:cubicBezTo>
                <a:lnTo>
                  <a:pt x="5484095" y="2103351"/>
                </a:lnTo>
                <a:cubicBezTo>
                  <a:pt x="5470973" y="2118304"/>
                  <a:pt x="5457010" y="2132754"/>
                  <a:pt x="5442711" y="2146699"/>
                </a:cubicBezTo>
                <a:lnTo>
                  <a:pt x="5476356" y="2259608"/>
                </a:lnTo>
                <a:cubicBezTo>
                  <a:pt x="5479344" y="2269443"/>
                  <a:pt x="5476008" y="2280104"/>
                  <a:pt x="5467945" y="2286491"/>
                </a:cubicBezTo>
                <a:lnTo>
                  <a:pt x="5458019" y="2294388"/>
                </a:lnTo>
                <a:cubicBezTo>
                  <a:pt x="5422832" y="2322524"/>
                  <a:pt x="5385608" y="2348020"/>
                  <a:pt x="5346652" y="2370668"/>
                </a:cubicBezTo>
                <a:lnTo>
                  <a:pt x="5335380" y="2377221"/>
                </a:lnTo>
                <a:cubicBezTo>
                  <a:pt x="5326193" y="2382560"/>
                  <a:pt x="5314647" y="2381622"/>
                  <a:pt x="5306445" y="2374868"/>
                </a:cubicBezTo>
                <a:lnTo>
                  <a:pt x="5217451" y="2301276"/>
                </a:lnTo>
                <a:cubicBezTo>
                  <a:pt x="5197600" y="2310573"/>
                  <a:pt x="5177413" y="2318974"/>
                  <a:pt x="5156889" y="2326479"/>
                </a:cubicBezTo>
                <a:lnTo>
                  <a:pt x="5142084" y="2444092"/>
                </a:lnTo>
                <a:cubicBezTo>
                  <a:pt x="5140769" y="2454293"/>
                  <a:pt x="5133378" y="2462672"/>
                  <a:pt x="5123411" y="2465262"/>
                </a:cubicBezTo>
                <a:lnTo>
                  <a:pt x="5111130" y="2468455"/>
                </a:lnTo>
                <a:cubicBezTo>
                  <a:pt x="5068647" y="2479544"/>
                  <a:pt x="5025409" y="2487518"/>
                  <a:pt x="4981762" y="2492313"/>
                </a:cubicBezTo>
                <a:lnTo>
                  <a:pt x="4968640" y="2493825"/>
                </a:lnTo>
                <a:lnTo>
                  <a:pt x="4965276" y="2494666"/>
                </a:lnTo>
                <a:cubicBezTo>
                  <a:pt x="4955736" y="2494613"/>
                  <a:pt x="4947029" y="2489228"/>
                  <a:pt x="4942733" y="2480720"/>
                </a:cubicBezTo>
                <a:lnTo>
                  <a:pt x="4892264" y="2377388"/>
                </a:lnTo>
                <a:cubicBezTo>
                  <a:pt x="4868208" y="2377388"/>
                  <a:pt x="4844487" y="2377388"/>
                  <a:pt x="4820935" y="2375372"/>
                </a:cubicBezTo>
                <a:lnTo>
                  <a:pt x="4760204" y="2476183"/>
                </a:lnTo>
                <a:cubicBezTo>
                  <a:pt x="4754752" y="2484985"/>
                  <a:pt x="4744521" y="2489629"/>
                  <a:pt x="4734297" y="2487945"/>
                </a:cubicBezTo>
                <a:lnTo>
                  <a:pt x="4721680" y="2485761"/>
                </a:lnTo>
                <a:cubicBezTo>
                  <a:pt x="4679412" y="2478469"/>
                  <a:pt x="4637703" y="2468252"/>
                  <a:pt x="4596854" y="2455181"/>
                </a:cubicBezTo>
                <a:lnTo>
                  <a:pt x="4584405" y="2451317"/>
                </a:lnTo>
                <a:cubicBezTo>
                  <a:pt x="4574575" y="2447851"/>
                  <a:pt x="4567892" y="2438705"/>
                  <a:pt x="4567583" y="2428298"/>
                </a:cubicBezTo>
                <a:lnTo>
                  <a:pt x="4562704" y="2312869"/>
                </a:lnTo>
                <a:cubicBezTo>
                  <a:pt x="4539488" y="2302956"/>
                  <a:pt x="4516778" y="2292035"/>
                  <a:pt x="4495412" y="2280106"/>
                </a:cubicBezTo>
                <a:lnTo>
                  <a:pt x="4399185" y="2347313"/>
                </a:lnTo>
                <a:cubicBezTo>
                  <a:pt x="4390558" y="2353182"/>
                  <a:pt x="4379214" y="2353182"/>
                  <a:pt x="4370586" y="2347313"/>
                </a:cubicBezTo>
                <a:lnTo>
                  <a:pt x="4359988" y="2340089"/>
                </a:lnTo>
                <a:cubicBezTo>
                  <a:pt x="4325105" y="2316519"/>
                  <a:pt x="4291886" y="2290583"/>
                  <a:pt x="4260565" y="2262464"/>
                </a:cubicBezTo>
                <a:lnTo>
                  <a:pt x="4250807" y="2253727"/>
                </a:lnTo>
                <a:cubicBezTo>
                  <a:pt x="4242955" y="2246668"/>
                  <a:pt x="4240336" y="2235470"/>
                  <a:pt x="4244246" y="2225668"/>
                </a:cubicBezTo>
                <a:lnTo>
                  <a:pt x="4286977" y="2117968"/>
                </a:lnTo>
                <a:cubicBezTo>
                  <a:pt x="4269481" y="2099038"/>
                  <a:pt x="4252658" y="2079044"/>
                  <a:pt x="4236508" y="2057986"/>
                </a:cubicBezTo>
                <a:lnTo>
                  <a:pt x="4122280" y="2079660"/>
                </a:lnTo>
                <a:cubicBezTo>
                  <a:pt x="4111964" y="2081674"/>
                  <a:pt x="4101485" y="2077045"/>
                  <a:pt x="4096037" y="2068067"/>
                </a:cubicBezTo>
                <a:lnTo>
                  <a:pt x="4089307" y="2056977"/>
                </a:lnTo>
                <a:cubicBezTo>
                  <a:pt x="4076859" y="2036647"/>
                  <a:pt x="4066933" y="2019341"/>
                  <a:pt x="4058185" y="2002540"/>
                </a:cubicBezTo>
                <a:cubicBezTo>
                  <a:pt x="4049437" y="1985738"/>
                  <a:pt x="4041362" y="1967760"/>
                  <a:pt x="4031106" y="1945917"/>
                </a:cubicBezTo>
                <a:lnTo>
                  <a:pt x="4025892" y="1933988"/>
                </a:lnTo>
                <a:cubicBezTo>
                  <a:pt x="4021714" y="1924367"/>
                  <a:pt x="4023849" y="1913173"/>
                  <a:pt x="4031276" y="1905760"/>
                </a:cubicBezTo>
                <a:lnTo>
                  <a:pt x="4114374" y="1824607"/>
                </a:lnTo>
                <a:cubicBezTo>
                  <a:pt x="4106153" y="1799941"/>
                  <a:pt x="4099191" y="1774874"/>
                  <a:pt x="4093513" y="1749503"/>
                </a:cubicBezTo>
                <a:lnTo>
                  <a:pt x="3980469" y="1722956"/>
                </a:lnTo>
                <a:cubicBezTo>
                  <a:pt x="3970228" y="1720566"/>
                  <a:pt x="3962569" y="1712044"/>
                  <a:pt x="3961291" y="1701617"/>
                </a:cubicBezTo>
                <a:lnTo>
                  <a:pt x="3959609" y="1688680"/>
                </a:lnTo>
                <a:cubicBezTo>
                  <a:pt x="3954406" y="1646883"/>
                  <a:pt x="3952046" y="1604782"/>
                  <a:pt x="3952544" y="1562666"/>
                </a:cubicBezTo>
                <a:lnTo>
                  <a:pt x="3952544" y="1549897"/>
                </a:lnTo>
                <a:cubicBezTo>
                  <a:pt x="3952715" y="1539366"/>
                  <a:pt x="3959424" y="1530052"/>
                  <a:pt x="3969367" y="1526542"/>
                </a:cubicBezTo>
                <a:lnTo>
                  <a:pt x="4077027" y="1484874"/>
                </a:lnTo>
                <a:cubicBezTo>
                  <a:pt x="4079718" y="1460007"/>
                  <a:pt x="4083756" y="1434468"/>
                  <a:pt x="4088803" y="1410441"/>
                </a:cubicBezTo>
                <a:lnTo>
                  <a:pt x="3996620" y="1340546"/>
                </a:lnTo>
                <a:cubicBezTo>
                  <a:pt x="3988181" y="1334196"/>
                  <a:pt x="3984674" y="1323217"/>
                  <a:pt x="3987872" y="1313159"/>
                </a:cubicBezTo>
                <a:lnTo>
                  <a:pt x="3991742" y="1300557"/>
                </a:lnTo>
                <a:cubicBezTo>
                  <a:pt x="4004372" y="1259683"/>
                  <a:pt x="4019773" y="1219714"/>
                  <a:pt x="4037829" y="1180928"/>
                </a:cubicBezTo>
                <a:lnTo>
                  <a:pt x="4043213" y="1169335"/>
                </a:lnTo>
                <a:cubicBezTo>
                  <a:pt x="4047520" y="1159880"/>
                  <a:pt x="4057226" y="1154064"/>
                  <a:pt x="4067606" y="1154717"/>
                </a:cubicBezTo>
                <a:lnTo>
                  <a:pt x="4185366" y="1162110"/>
                </a:lnTo>
                <a:cubicBezTo>
                  <a:pt x="4197479" y="1141780"/>
                  <a:pt x="4210601" y="1121954"/>
                  <a:pt x="4224563" y="1102464"/>
                </a:cubicBezTo>
                <a:lnTo>
                  <a:pt x="4168880" y="1001653"/>
                </a:lnTo>
                <a:cubicBezTo>
                  <a:pt x="4163748" y="992391"/>
                  <a:pt x="4164957" y="980913"/>
                  <a:pt x="4171908" y="972922"/>
                </a:cubicBezTo>
                <a:lnTo>
                  <a:pt x="4180656" y="963008"/>
                </a:lnTo>
                <a:cubicBezTo>
                  <a:pt x="4209520" y="930009"/>
                  <a:pt x="4240722" y="899126"/>
                  <a:pt x="4274023" y="870598"/>
                </a:cubicBezTo>
                <a:lnTo>
                  <a:pt x="4283780" y="862197"/>
                </a:lnTo>
                <a:cubicBezTo>
                  <a:pt x="4291613" y="855501"/>
                  <a:pt x="4302736" y="854237"/>
                  <a:pt x="4311875" y="859005"/>
                </a:cubicBezTo>
                <a:lnTo>
                  <a:pt x="4416345" y="913611"/>
                </a:lnTo>
                <a:cubicBezTo>
                  <a:pt x="4434177" y="901178"/>
                  <a:pt x="4452682" y="889248"/>
                  <a:pt x="4471524" y="878327"/>
                </a:cubicBezTo>
                <a:lnTo>
                  <a:pt x="4461766" y="763066"/>
                </a:lnTo>
                <a:cubicBezTo>
                  <a:pt x="4461018" y="752820"/>
                  <a:pt x="4466532" y="743135"/>
                  <a:pt x="4475729" y="738536"/>
                </a:cubicBezTo>
                <a:lnTo>
                  <a:pt x="4487674" y="732991"/>
                </a:lnTo>
                <a:cubicBezTo>
                  <a:pt x="4528575" y="714006"/>
                  <a:pt x="4570799" y="698003"/>
                  <a:pt x="4614014" y="685106"/>
                </a:cubicBezTo>
                <a:lnTo>
                  <a:pt x="4626126" y="681578"/>
                </a:lnTo>
                <a:cubicBezTo>
                  <a:pt x="4636025" y="678567"/>
                  <a:pt x="4646762" y="681897"/>
                  <a:pt x="4653211" y="689978"/>
                </a:cubicBezTo>
                <a:lnTo>
                  <a:pt x="4726391" y="782389"/>
                </a:lnTo>
                <a:cubicBezTo>
                  <a:pt x="4746073" y="778524"/>
                  <a:pt x="4765925" y="775500"/>
                  <a:pt x="4785607" y="773316"/>
                </a:cubicBezTo>
                <a:lnTo>
                  <a:pt x="4823627" y="664104"/>
                </a:lnTo>
                <a:cubicBezTo>
                  <a:pt x="4827221" y="654234"/>
                  <a:pt x="4836499" y="647568"/>
                  <a:pt x="4847011" y="647302"/>
                </a:cubicBezTo>
                <a:close/>
                <a:moveTo>
                  <a:pt x="2821035" y="500622"/>
                </a:moveTo>
                <a:cubicBezTo>
                  <a:pt x="2834971" y="500622"/>
                  <a:pt x="2846270" y="511906"/>
                  <a:pt x="2846270" y="525825"/>
                </a:cubicBezTo>
                <a:lnTo>
                  <a:pt x="2846270" y="671330"/>
                </a:lnTo>
                <a:cubicBezTo>
                  <a:pt x="2846549" y="685246"/>
                  <a:pt x="2835478" y="696753"/>
                  <a:pt x="2821544" y="697032"/>
                </a:cubicBezTo>
                <a:cubicBezTo>
                  <a:pt x="2821374" y="697035"/>
                  <a:pt x="2821204" y="697037"/>
                  <a:pt x="2821035" y="697037"/>
                </a:cubicBezTo>
                <a:cubicBezTo>
                  <a:pt x="2807096" y="697037"/>
                  <a:pt x="2795799" y="685753"/>
                  <a:pt x="2795799" y="671834"/>
                </a:cubicBezTo>
                <a:lnTo>
                  <a:pt x="2795799" y="525825"/>
                </a:lnTo>
                <a:cubicBezTo>
                  <a:pt x="2795799" y="511906"/>
                  <a:pt x="2807096" y="500622"/>
                  <a:pt x="2821035" y="500622"/>
                </a:cubicBezTo>
                <a:close/>
                <a:moveTo>
                  <a:pt x="3759129" y="468821"/>
                </a:moveTo>
                <a:cubicBezTo>
                  <a:pt x="3765555" y="468185"/>
                  <a:pt x="3772224" y="469998"/>
                  <a:pt x="3777614" y="474410"/>
                </a:cubicBezTo>
                <a:cubicBezTo>
                  <a:pt x="3778561" y="475185"/>
                  <a:pt x="3779449" y="476028"/>
                  <a:pt x="3780273" y="476931"/>
                </a:cubicBezTo>
                <a:lnTo>
                  <a:pt x="3926633" y="615715"/>
                </a:lnTo>
                <a:cubicBezTo>
                  <a:pt x="3936764" y="625274"/>
                  <a:pt x="3937217" y="641225"/>
                  <a:pt x="3927645" y="651342"/>
                </a:cubicBezTo>
                <a:cubicBezTo>
                  <a:pt x="3923000" y="656253"/>
                  <a:pt x="3916574" y="659096"/>
                  <a:pt x="3909810" y="659231"/>
                </a:cubicBezTo>
                <a:lnTo>
                  <a:pt x="3908800" y="659231"/>
                </a:lnTo>
                <a:cubicBezTo>
                  <a:pt x="3902501" y="659090"/>
                  <a:pt x="3896489" y="656568"/>
                  <a:pt x="3891977" y="652175"/>
                </a:cubicBezTo>
                <a:lnTo>
                  <a:pt x="3745618" y="513391"/>
                </a:lnTo>
                <a:cubicBezTo>
                  <a:pt x="3734840" y="504567"/>
                  <a:pt x="3733266" y="488687"/>
                  <a:pt x="3742101" y="477923"/>
                </a:cubicBezTo>
                <a:cubicBezTo>
                  <a:pt x="3746519" y="472541"/>
                  <a:pt x="3752702" y="469457"/>
                  <a:pt x="3759129" y="468821"/>
                </a:cubicBezTo>
                <a:close/>
                <a:moveTo>
                  <a:pt x="2887653" y="433582"/>
                </a:moveTo>
                <a:lnTo>
                  <a:pt x="3034013" y="433582"/>
                </a:lnTo>
                <a:cubicBezTo>
                  <a:pt x="3047949" y="433582"/>
                  <a:pt x="3059247" y="444866"/>
                  <a:pt x="3059247" y="458785"/>
                </a:cubicBezTo>
                <a:cubicBezTo>
                  <a:pt x="3059247" y="472704"/>
                  <a:pt x="3047949" y="483988"/>
                  <a:pt x="3034013" y="483988"/>
                </a:cubicBezTo>
                <a:lnTo>
                  <a:pt x="2887653" y="483988"/>
                </a:lnTo>
                <a:cubicBezTo>
                  <a:pt x="2873717" y="483988"/>
                  <a:pt x="2862419" y="472704"/>
                  <a:pt x="2862419" y="458785"/>
                </a:cubicBezTo>
                <a:cubicBezTo>
                  <a:pt x="2862419" y="444866"/>
                  <a:pt x="2873717" y="433582"/>
                  <a:pt x="2887653" y="433582"/>
                </a:cubicBezTo>
                <a:close/>
                <a:moveTo>
                  <a:pt x="2607553" y="433582"/>
                </a:moveTo>
                <a:lnTo>
                  <a:pt x="2753912" y="433582"/>
                </a:lnTo>
                <a:cubicBezTo>
                  <a:pt x="2767849" y="433582"/>
                  <a:pt x="2779146" y="444866"/>
                  <a:pt x="2779146" y="458785"/>
                </a:cubicBezTo>
                <a:cubicBezTo>
                  <a:pt x="2779146" y="472704"/>
                  <a:pt x="2767849" y="483988"/>
                  <a:pt x="2753912" y="483988"/>
                </a:cubicBezTo>
                <a:lnTo>
                  <a:pt x="2607553" y="483988"/>
                </a:lnTo>
                <a:cubicBezTo>
                  <a:pt x="2593615" y="483988"/>
                  <a:pt x="2582317" y="472704"/>
                  <a:pt x="2582317" y="458785"/>
                </a:cubicBezTo>
                <a:cubicBezTo>
                  <a:pt x="2582317" y="444866"/>
                  <a:pt x="2593615" y="433582"/>
                  <a:pt x="2607553" y="433582"/>
                </a:cubicBezTo>
                <a:close/>
                <a:moveTo>
                  <a:pt x="5840419" y="351185"/>
                </a:moveTo>
                <a:cubicBezTo>
                  <a:pt x="5846844" y="350535"/>
                  <a:pt x="5853518" y="352333"/>
                  <a:pt x="5858917" y="356733"/>
                </a:cubicBezTo>
                <a:cubicBezTo>
                  <a:pt x="5869166" y="365085"/>
                  <a:pt x="5871218" y="379924"/>
                  <a:pt x="5863619" y="390738"/>
                </a:cubicBezTo>
                <a:lnTo>
                  <a:pt x="5742493" y="551533"/>
                </a:lnTo>
                <a:cubicBezTo>
                  <a:pt x="5737640" y="558045"/>
                  <a:pt x="5729927" y="561803"/>
                  <a:pt x="5721801" y="561614"/>
                </a:cubicBezTo>
                <a:cubicBezTo>
                  <a:pt x="5716258" y="561640"/>
                  <a:pt x="5710866" y="559806"/>
                  <a:pt x="5706492" y="556405"/>
                </a:cubicBezTo>
                <a:cubicBezTo>
                  <a:pt x="5695398" y="548002"/>
                  <a:pt x="5693215" y="532213"/>
                  <a:pt x="5701613" y="521121"/>
                </a:cubicBezTo>
                <a:lnTo>
                  <a:pt x="5823412" y="360327"/>
                </a:lnTo>
                <a:cubicBezTo>
                  <a:pt x="5827817" y="354934"/>
                  <a:pt x="5833994" y="351836"/>
                  <a:pt x="5840419" y="351185"/>
                </a:cubicBezTo>
                <a:close/>
                <a:moveTo>
                  <a:pt x="2821035" y="220367"/>
                </a:moveTo>
                <a:cubicBezTo>
                  <a:pt x="2834971" y="220367"/>
                  <a:pt x="2846270" y="231651"/>
                  <a:pt x="2846270" y="245570"/>
                </a:cubicBezTo>
                <a:lnTo>
                  <a:pt x="2846270" y="391747"/>
                </a:lnTo>
                <a:cubicBezTo>
                  <a:pt x="2846270" y="405666"/>
                  <a:pt x="2834971" y="416950"/>
                  <a:pt x="2821035" y="416950"/>
                </a:cubicBezTo>
                <a:cubicBezTo>
                  <a:pt x="2807098" y="416950"/>
                  <a:pt x="2795799" y="405666"/>
                  <a:pt x="2795799" y="391747"/>
                </a:cubicBezTo>
                <a:lnTo>
                  <a:pt x="2795799" y="245570"/>
                </a:lnTo>
                <a:cubicBezTo>
                  <a:pt x="2795799" y="231651"/>
                  <a:pt x="2807098" y="220367"/>
                  <a:pt x="2821035" y="220367"/>
                </a:cubicBezTo>
                <a:close/>
                <a:moveTo>
                  <a:pt x="4122524" y="185990"/>
                </a:moveTo>
                <a:cubicBezTo>
                  <a:pt x="4128750" y="187708"/>
                  <a:pt x="4134320" y="191798"/>
                  <a:pt x="4137757" y="197853"/>
                </a:cubicBezTo>
                <a:lnTo>
                  <a:pt x="4237014" y="373433"/>
                </a:lnTo>
                <a:cubicBezTo>
                  <a:pt x="4243495" y="385335"/>
                  <a:pt x="4239320" y="400227"/>
                  <a:pt x="4227593" y="407037"/>
                </a:cubicBezTo>
                <a:cubicBezTo>
                  <a:pt x="4223694" y="409447"/>
                  <a:pt x="4219223" y="410781"/>
                  <a:pt x="4214639" y="410901"/>
                </a:cubicBezTo>
                <a:cubicBezTo>
                  <a:pt x="4205513" y="410969"/>
                  <a:pt x="4197071" y="406077"/>
                  <a:pt x="4192600" y="398132"/>
                </a:cubicBezTo>
                <a:lnTo>
                  <a:pt x="4093850" y="222719"/>
                </a:lnTo>
                <a:cubicBezTo>
                  <a:pt x="4086974" y="210610"/>
                  <a:pt x="4091230" y="195226"/>
                  <a:pt x="4103355" y="188360"/>
                </a:cubicBezTo>
                <a:cubicBezTo>
                  <a:pt x="4109417" y="184926"/>
                  <a:pt x="4116299" y="184272"/>
                  <a:pt x="4122524" y="185990"/>
                </a:cubicBezTo>
                <a:close/>
                <a:moveTo>
                  <a:pt x="5452512" y="113710"/>
                </a:moveTo>
                <a:cubicBezTo>
                  <a:pt x="5465755" y="118046"/>
                  <a:pt x="5472970" y="132284"/>
                  <a:pt x="5468628" y="145510"/>
                </a:cubicBezTo>
                <a:cubicBezTo>
                  <a:pt x="5468336" y="146398"/>
                  <a:pt x="5467995" y="147269"/>
                  <a:pt x="5467607" y="148120"/>
                </a:cubicBezTo>
                <a:lnTo>
                  <a:pt x="5394596" y="335293"/>
                </a:lnTo>
                <a:cubicBezTo>
                  <a:pt x="5391019" y="345250"/>
                  <a:pt x="5381634" y="351946"/>
                  <a:pt x="5371044" y="352095"/>
                </a:cubicBezTo>
                <a:cubicBezTo>
                  <a:pt x="5367882" y="352111"/>
                  <a:pt x="5364745" y="351541"/>
                  <a:pt x="5361791" y="350415"/>
                </a:cubicBezTo>
                <a:cubicBezTo>
                  <a:pt x="5348847" y="345341"/>
                  <a:pt x="5342451" y="330764"/>
                  <a:pt x="5347492" y="317819"/>
                </a:cubicBezTo>
                <a:lnTo>
                  <a:pt x="5420671" y="129806"/>
                </a:lnTo>
                <a:cubicBezTo>
                  <a:pt x="5425013" y="116579"/>
                  <a:pt x="5439269" y="109373"/>
                  <a:pt x="5452512" y="113710"/>
                </a:cubicBezTo>
                <a:close/>
                <a:moveTo>
                  <a:pt x="4546724" y="21967"/>
                </a:moveTo>
                <a:cubicBezTo>
                  <a:pt x="4559601" y="19802"/>
                  <a:pt x="4572004" y="27806"/>
                  <a:pt x="4575320" y="40420"/>
                </a:cubicBezTo>
                <a:lnTo>
                  <a:pt x="4617546" y="237673"/>
                </a:lnTo>
                <a:cubicBezTo>
                  <a:pt x="4620693" y="251312"/>
                  <a:pt x="4612187" y="264920"/>
                  <a:pt x="4598536" y="268085"/>
                </a:cubicBezTo>
                <a:cubicBezTo>
                  <a:pt x="4596634" y="268284"/>
                  <a:pt x="4594717" y="268284"/>
                  <a:pt x="4592816" y="268085"/>
                </a:cubicBezTo>
                <a:cubicBezTo>
                  <a:pt x="4580875" y="268103"/>
                  <a:pt x="4570555" y="259760"/>
                  <a:pt x="4568087" y="248090"/>
                </a:cubicBezTo>
                <a:lnTo>
                  <a:pt x="4526029" y="51005"/>
                </a:lnTo>
                <a:cubicBezTo>
                  <a:pt x="4523716" y="37279"/>
                  <a:pt x="4532981" y="24278"/>
                  <a:pt x="4546724" y="21967"/>
                </a:cubicBezTo>
                <a:close/>
                <a:moveTo>
                  <a:pt x="5006660" y="95"/>
                </a:moveTo>
                <a:cubicBezTo>
                  <a:pt x="5020596" y="1302"/>
                  <a:pt x="5030915" y="13563"/>
                  <a:pt x="5029707" y="27482"/>
                </a:cubicBezTo>
                <a:lnTo>
                  <a:pt x="5012884" y="229104"/>
                </a:lnTo>
                <a:cubicBezTo>
                  <a:pt x="5011479" y="242107"/>
                  <a:pt x="5000229" y="251800"/>
                  <a:pt x="4987145" y="251283"/>
                </a:cubicBezTo>
                <a:lnTo>
                  <a:pt x="4985462" y="251283"/>
                </a:lnTo>
                <a:cubicBezTo>
                  <a:pt x="4971574" y="250133"/>
                  <a:pt x="4961248" y="237956"/>
                  <a:pt x="4962399" y="224084"/>
                </a:cubicBezTo>
                <a:cubicBezTo>
                  <a:pt x="4962404" y="224022"/>
                  <a:pt x="4962410" y="223959"/>
                  <a:pt x="4962415" y="223896"/>
                </a:cubicBezTo>
                <a:lnTo>
                  <a:pt x="4979238" y="23114"/>
                </a:lnTo>
                <a:cubicBezTo>
                  <a:pt x="4980446" y="9195"/>
                  <a:pt x="4992723" y="-1111"/>
                  <a:pt x="5006660" y="95"/>
                </a:cubicBezTo>
                <a:close/>
              </a:path>
            </a:pathLst>
          </a:custGeom>
          <a:solidFill>
            <a:schemeClr val="bg1">
              <a:lumMod val="85000"/>
              <a:alpha val="50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821542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3C66771-B0E9-C84E-BE30-74A9629D28E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610"/>
          <a:stretch/>
        </p:blipFill>
        <p:spPr>
          <a:xfrm>
            <a:off x="1" y="4193711"/>
            <a:ext cx="9286240" cy="2664290"/>
          </a:xfrm>
          <a:prstGeom prst="rect">
            <a:avLst/>
          </a:prstGeom>
        </p:spPr>
      </p:pic>
      <p:sp>
        <p:nvSpPr>
          <p:cNvPr id="53" name="Title 1">
            <a:extLst>
              <a:ext uri="{FF2B5EF4-FFF2-40B4-BE49-F238E27FC236}">
                <a16:creationId xmlns:a16="http://schemas.microsoft.com/office/drawing/2014/main" id="{C752987F-12ED-9145-985D-A0636BC746C4}"/>
              </a:ext>
            </a:extLst>
          </p:cNvPr>
          <p:cNvSpPr>
            <a:spLocks noGrp="1"/>
          </p:cNvSpPr>
          <p:nvPr>
            <p:ph type="ctrTitle"/>
          </p:nvPr>
        </p:nvSpPr>
        <p:spPr>
          <a:xfrm>
            <a:off x="758943" y="2084337"/>
            <a:ext cx="10399596" cy="1988127"/>
          </a:xfrm>
        </p:spPr>
        <p:txBody>
          <a:bodyPr tIns="0" bIns="0" anchor="b">
            <a:normAutofit/>
          </a:bodyPr>
          <a:lstStyle>
            <a:lvl1pPr algn="r">
              <a:defRPr sz="44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4" name="Subtitle 2">
            <a:extLst>
              <a:ext uri="{FF2B5EF4-FFF2-40B4-BE49-F238E27FC236}">
                <a16:creationId xmlns:a16="http://schemas.microsoft.com/office/drawing/2014/main" id="{4F22B75A-790E-4B4F-BECF-03B804F54111}"/>
              </a:ext>
            </a:extLst>
          </p:cNvPr>
          <p:cNvSpPr>
            <a:spLocks noGrp="1"/>
          </p:cNvSpPr>
          <p:nvPr>
            <p:ph type="subTitle" idx="1"/>
          </p:nvPr>
        </p:nvSpPr>
        <p:spPr>
          <a:xfrm>
            <a:off x="758943" y="4072465"/>
            <a:ext cx="10399596" cy="1259853"/>
          </a:xfrm>
        </p:spPr>
        <p:txBody>
          <a:bodyPr tIns="0" bIns="0"/>
          <a:lstStyle>
            <a:lvl1pPr marL="0" indent="0" algn="r">
              <a:buNone/>
              <a:defRPr sz="2400">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1" name="Graphic 6">
            <a:extLst>
              <a:ext uri="{FF2B5EF4-FFF2-40B4-BE49-F238E27FC236}">
                <a16:creationId xmlns:a16="http://schemas.microsoft.com/office/drawing/2014/main" id="{7FF56F08-1ED3-7F49-8CA2-BDD788C964D8}"/>
              </a:ext>
            </a:extLst>
          </p:cNvPr>
          <p:cNvGrpSpPr/>
          <p:nvPr userDrawn="1"/>
        </p:nvGrpSpPr>
        <p:grpSpPr>
          <a:xfrm>
            <a:off x="599653" y="540859"/>
            <a:ext cx="3886954" cy="988208"/>
            <a:chOff x="706016" y="2491589"/>
            <a:chExt cx="5389984" cy="1370334"/>
          </a:xfrm>
        </p:grpSpPr>
        <p:sp>
          <p:nvSpPr>
            <p:cNvPr id="12" name="Freeform 11">
              <a:extLst>
                <a:ext uri="{FF2B5EF4-FFF2-40B4-BE49-F238E27FC236}">
                  <a16:creationId xmlns:a16="http://schemas.microsoft.com/office/drawing/2014/main" id="{68D1075C-6557-6342-ABBC-6A176DB2A24C}"/>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chemeClr val="bg1"/>
            </a:solidFill>
            <a:ln w="1365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8A5E2BB-8054-5C4E-B1AC-9EB36B235CAD}"/>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4BB4061-3529-CC4F-AACB-DEDCA62FE3F4}"/>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7A90298-0110-DC4C-A103-32D088E92328}"/>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chemeClr val="bg1"/>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31377561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D40E7D0-96BA-F740-948F-6488CA1A59EE}"/>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Tree>
    <p:extLst>
      <p:ext uri="{BB962C8B-B14F-4D97-AF65-F5344CB8AC3E}">
        <p14:creationId xmlns:p14="http://schemas.microsoft.com/office/powerpoint/2010/main" val="10632275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9" name="Title 1"/>
          <p:cNvSpPr>
            <a:spLocks noGrp="1"/>
          </p:cNvSpPr>
          <p:nvPr>
            <p:ph type="ctrTitle"/>
          </p:nvPr>
        </p:nvSpPr>
        <p:spPr>
          <a:xfrm>
            <a:off x="965771" y="1693863"/>
            <a:ext cx="10260458" cy="2387600"/>
          </a:xfrm>
        </p:spPr>
        <p:txBody>
          <a:bodyPr anchor="b"/>
          <a:lstStyle>
            <a:lvl1pPr algn="l">
              <a:defRPr sz="6000"/>
            </a:lvl1pPr>
          </a:lstStyle>
          <a:p>
            <a:r>
              <a:rPr lang="en-US"/>
              <a:t>Click to edit Master title style</a:t>
            </a:r>
          </a:p>
        </p:txBody>
      </p:sp>
      <p:sp>
        <p:nvSpPr>
          <p:cNvPr id="30" name="Subtitle 2"/>
          <p:cNvSpPr>
            <a:spLocks noGrp="1"/>
          </p:cNvSpPr>
          <p:nvPr>
            <p:ph type="subTitle" idx="1"/>
          </p:nvPr>
        </p:nvSpPr>
        <p:spPr>
          <a:xfrm>
            <a:off x="965771" y="4173538"/>
            <a:ext cx="10260458" cy="1014911"/>
          </a:xfrm>
        </p:spPr>
        <p:txBody>
          <a:bodyPr/>
          <a:lstStyle>
            <a:lvl1pPr marL="0" indent="0" algn="l">
              <a:buNone/>
              <a:defRPr sz="2400">
                <a:solidFill>
                  <a:schemeClr val="bg1">
                    <a:alpha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54960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3" name="Content Placeholder 2"/>
          <p:cNvSpPr>
            <a:spLocks noGrp="1"/>
          </p:cNvSpPr>
          <p:nvPr>
            <p:ph idx="1"/>
          </p:nvPr>
        </p:nvSpPr>
        <p:spPr>
          <a:xfrm>
            <a:off x="457200" y="1645920"/>
            <a:ext cx="11274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451B23C-0777-7249-B41B-E82E9F3F3170}"/>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902D244E-883A-3C4C-A72D-E94B93DC9B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602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11274552" cy="4297680"/>
          </a:xfrm>
        </p:spPr>
        <p:txBody>
          <a:bodyPr>
            <a:normAutofit/>
          </a:bodyPr>
          <a:lstStyle>
            <a:lvl1pPr>
              <a:defRPr sz="28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8F47761-A487-0B46-ADB9-82BC4A3D47B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4" name="Title 3">
            <a:extLst>
              <a:ext uri="{FF2B5EF4-FFF2-40B4-BE49-F238E27FC236}">
                <a16:creationId xmlns:a16="http://schemas.microsoft.com/office/drawing/2014/main" id="{D409357F-812F-F64E-AE27-CEDFD0F32229}"/>
              </a:ext>
            </a:extLst>
          </p:cNvPr>
          <p:cNvSpPr>
            <a:spLocks noGrp="1"/>
          </p:cNvSpPr>
          <p:nvPr>
            <p:ph type="title"/>
          </p:nvPr>
        </p:nvSpPr>
        <p:spPr/>
        <p:txBody>
          <a:bodyPr/>
          <a:lstStyle/>
          <a:p>
            <a:r>
              <a:rPr lang="en-US"/>
              <a:t>Click to edit Master title style</a:t>
            </a:r>
          </a:p>
        </p:txBody>
      </p:sp>
      <p:sp>
        <p:nvSpPr>
          <p:cNvPr id="8" name="Content Placeholder 8">
            <a:extLst>
              <a:ext uri="{FF2B5EF4-FFF2-40B4-BE49-F238E27FC236}">
                <a16:creationId xmlns:a16="http://schemas.microsoft.com/office/drawing/2014/main" id="{54339119-14A7-EA46-BC88-735FAD77AE7A}"/>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4003373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8" name="Chart Placeholder 3"/>
          <p:cNvSpPr>
            <a:spLocks noGrp="1"/>
          </p:cNvSpPr>
          <p:nvPr>
            <p:ph type="chart" sz="quarter" idx="15"/>
          </p:nvPr>
        </p:nvSpPr>
        <p:spPr>
          <a:xfrm>
            <a:off x="457200" y="2094547"/>
            <a:ext cx="11274552" cy="3888243"/>
          </a:xfrm>
          <a:prstGeom prst="rect">
            <a:avLst/>
          </a:prstGeom>
        </p:spPr>
        <p:txBody>
          <a:bodyPr/>
          <a:lstStyle>
            <a:lvl1pPr marL="0" indent="0">
              <a:buNone/>
              <a:defRPr/>
            </a:lvl1pPr>
          </a:lstStyle>
          <a:p>
            <a:r>
              <a:rPr lang="en-US" noProof="0"/>
              <a:t>Click icon to add chart</a:t>
            </a:r>
          </a:p>
        </p:txBody>
      </p:sp>
      <p:sp>
        <p:nvSpPr>
          <p:cNvPr id="9" name="Text Placeholder 8"/>
          <p:cNvSpPr>
            <a:spLocks noGrp="1"/>
          </p:cNvSpPr>
          <p:nvPr>
            <p:ph type="body" sz="quarter" idx="18"/>
          </p:nvPr>
        </p:nvSpPr>
        <p:spPr>
          <a:xfrm>
            <a:off x="457200" y="1737360"/>
            <a:ext cx="11274552" cy="357187"/>
          </a:xfrm>
        </p:spPr>
        <p:txBody>
          <a:bodyPr>
            <a:normAutofit/>
          </a:bodyPr>
          <a:lstStyle>
            <a:lvl1pPr marL="0" indent="0">
              <a:buNone/>
              <a:defRPr sz="1600"/>
            </a:lvl1pPr>
          </a:lstStyle>
          <a:p>
            <a:pPr lvl="0"/>
            <a:r>
              <a:rPr lang="en-US" noProof="0"/>
              <a:t>Click to edit Master text styles</a:t>
            </a:r>
          </a:p>
        </p:txBody>
      </p:sp>
      <p:sp>
        <p:nvSpPr>
          <p:cNvPr id="10" name="Slide Number Placeholder 5">
            <a:extLst>
              <a:ext uri="{FF2B5EF4-FFF2-40B4-BE49-F238E27FC236}">
                <a16:creationId xmlns:a16="http://schemas.microsoft.com/office/drawing/2014/main" id="{C9E5EB68-3D4F-334A-9B96-D8B4C7E74077}"/>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2" name="Title 1">
            <a:extLst>
              <a:ext uri="{FF2B5EF4-FFF2-40B4-BE49-F238E27FC236}">
                <a16:creationId xmlns:a16="http://schemas.microsoft.com/office/drawing/2014/main" id="{AC04A5B3-FBC6-2B4A-B2DB-4D0EF16F23DE}"/>
              </a:ext>
            </a:extLst>
          </p:cNvPr>
          <p:cNvSpPr>
            <a:spLocks noGrp="1"/>
          </p:cNvSpPr>
          <p:nvPr>
            <p:ph type="title"/>
          </p:nvPr>
        </p:nvSpPr>
        <p:spPr/>
        <p:txBody>
          <a:bodyPr/>
          <a:lstStyle/>
          <a:p>
            <a:r>
              <a:rPr lang="en-US"/>
              <a:t>Click to edit Master title style</a:t>
            </a:r>
          </a:p>
        </p:txBody>
      </p:sp>
      <p:sp>
        <p:nvSpPr>
          <p:cNvPr id="11" name="Content Placeholder 8">
            <a:extLst>
              <a:ext uri="{FF2B5EF4-FFF2-40B4-BE49-F238E27FC236}">
                <a16:creationId xmlns:a16="http://schemas.microsoft.com/office/drawing/2014/main" id="{D317D33D-655C-1847-8D61-0EC509085338}"/>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40930823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556260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2"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EA47D2F-4D7F-8D48-A8F7-7C0BECFBCEF5}"/>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DCF9D3A5-272E-2E46-ABA0-A50A28A4442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9415215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5565651"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55955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7B32BA3-B095-F24C-8F33-2CB0D77E083E}"/>
              </a:ext>
            </a:extLst>
          </p:cNvPr>
          <p:cNvSpPr>
            <a:spLocks noGrp="1"/>
          </p:cNvSpPr>
          <p:nvPr>
            <p:ph type="title"/>
          </p:nvPr>
        </p:nvSpPr>
        <p:spPr/>
        <p:txBody>
          <a:bodyPr/>
          <a:lstStyle/>
          <a:p>
            <a:r>
              <a:rPr lang="en-US"/>
              <a:t>Click to edit Master title style</a:t>
            </a:r>
          </a:p>
        </p:txBody>
      </p:sp>
      <p:sp>
        <p:nvSpPr>
          <p:cNvPr id="9" name="Slide Number Placeholder 5">
            <a:extLst>
              <a:ext uri="{FF2B5EF4-FFF2-40B4-BE49-F238E27FC236}">
                <a16:creationId xmlns:a16="http://schemas.microsoft.com/office/drawing/2014/main" id="{B5164DD1-8A41-ED4E-976A-A057578333A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ABB5ED74-3544-4C49-ADAA-C3560A56746C}"/>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33821565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5920"/>
            <a:ext cx="5535637"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p:cNvSpPr>
            <a:spLocks noGrp="1"/>
          </p:cNvSpPr>
          <p:nvPr>
            <p:ph type="pic" sz="quarter" idx="15"/>
          </p:nvPr>
        </p:nvSpPr>
        <p:spPr>
          <a:xfrm>
            <a:off x="6161649" y="1645919"/>
            <a:ext cx="5570103" cy="4480560"/>
          </a:xfrm>
        </p:spPr>
        <p:txBody>
          <a:bodyPr/>
          <a:lstStyle/>
          <a:p>
            <a:r>
              <a:rPr lang="en-US" noProof="0"/>
              <a:t>Click icon to add picture</a:t>
            </a:r>
          </a:p>
        </p:txBody>
      </p:sp>
      <p:sp>
        <p:nvSpPr>
          <p:cNvPr id="4" name="Title 3">
            <a:extLst>
              <a:ext uri="{FF2B5EF4-FFF2-40B4-BE49-F238E27FC236}">
                <a16:creationId xmlns:a16="http://schemas.microsoft.com/office/drawing/2014/main" id="{1B36A177-091F-AB4B-B5A6-2575469B2A44}"/>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09DF578A-DFF7-1C43-BE71-229A1D6F7356}"/>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7" name="Content Placeholder 8">
            <a:extLst>
              <a:ext uri="{FF2B5EF4-FFF2-40B4-BE49-F238E27FC236}">
                <a16:creationId xmlns:a16="http://schemas.microsoft.com/office/drawing/2014/main" id="{1C726219-8727-4140-8E6B-3CA5BE2136C1}"/>
              </a:ext>
            </a:extLst>
          </p:cNvPr>
          <p:cNvSpPr>
            <a:spLocks noGrp="1"/>
          </p:cNvSpPr>
          <p:nvPr>
            <p:ph sz="quarter" idx="13"/>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12797718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7"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5811"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half" idx="13"/>
          </p:nvPr>
        </p:nvSpPr>
        <p:spPr>
          <a:xfrm>
            <a:off x="8074425" y="1645920"/>
            <a:ext cx="3657325" cy="448056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698311-9AE3-2B40-9B3E-BB20880BFFAE}"/>
              </a:ext>
            </a:extLst>
          </p:cNvPr>
          <p:cNvSpPr>
            <a:spLocks noGrp="1"/>
          </p:cNvSpPr>
          <p:nvPr>
            <p:ph type="title"/>
          </p:nvPr>
        </p:nvSpPr>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970B83D4-7BA7-0B44-8804-E990D048F253}"/>
              </a:ext>
            </a:extLst>
          </p:cNvPr>
          <p:cNvSpPr>
            <a:spLocks noGrp="1"/>
          </p:cNvSpPr>
          <p:nvPr>
            <p:ph type="sldNum" sz="quarter" idx="12"/>
          </p:nvPr>
        </p:nvSpPr>
        <p:spPr>
          <a:xfrm>
            <a:off x="11216867" y="6426738"/>
            <a:ext cx="514885" cy="169277"/>
          </a:xfrm>
          <a:prstGeom prst="rect">
            <a:avLst/>
          </a:prstGeom>
          <a:ln>
            <a:noFill/>
          </a:ln>
        </p:spPr>
        <p:txBody>
          <a:bodyPr lIns="0" tIns="0" rIns="0" bIns="0" anchor="ctr">
            <a:noAutofit/>
          </a:bodyPr>
          <a:lstStyle>
            <a:lvl1pPr algn="r">
              <a:defRPr sz="1200" b="0" i="0">
                <a:solidFill>
                  <a:schemeClr val="bg1">
                    <a:alpha val="50000"/>
                  </a:schemeClr>
                </a:solidFill>
                <a:latin typeface="Segoe UI Light" panose="020B0502040204020203" pitchFamily="34" charset="0"/>
                <a:ea typeface="Helvetica Neue" charset="0"/>
                <a:cs typeface="Segoe UI Light" panose="020B0502040204020203" pitchFamily="34" charset="0"/>
              </a:defRPr>
            </a:lvl1pPr>
          </a:lstStyle>
          <a:p>
            <a:fld id="{E99E6FE8-9544-3446-A8EC-8B071CA92030}" type="slidenum">
              <a:rPr lang="en-US" smtClean="0"/>
              <a:pPr/>
              <a:t>‹#›</a:t>
            </a:fld>
            <a:endParaRPr lang="en-US"/>
          </a:p>
        </p:txBody>
      </p:sp>
      <p:sp>
        <p:nvSpPr>
          <p:cNvPr id="9" name="Content Placeholder 8">
            <a:extLst>
              <a:ext uri="{FF2B5EF4-FFF2-40B4-BE49-F238E27FC236}">
                <a16:creationId xmlns:a16="http://schemas.microsoft.com/office/drawing/2014/main" id="{3AA03D8B-FA00-CF48-BFFD-9E0ADA582D74}"/>
              </a:ext>
            </a:extLst>
          </p:cNvPr>
          <p:cNvSpPr>
            <a:spLocks noGrp="1"/>
          </p:cNvSpPr>
          <p:nvPr>
            <p:ph sz="quarter" idx="14"/>
          </p:nvPr>
        </p:nvSpPr>
        <p:spPr>
          <a:xfrm>
            <a:off x="457200" y="914400"/>
            <a:ext cx="11274552" cy="365760"/>
          </a:xfrm>
        </p:spPr>
        <p:txBody>
          <a:bodyPr anchor="t">
            <a:noAutofit/>
          </a:bodyPr>
          <a:lstStyle>
            <a:lvl1pPr marL="0" indent="0">
              <a:buNone/>
              <a:defRPr sz="1800">
                <a:solidFill>
                  <a:schemeClr val="accent2">
                    <a:lumMod val="60000"/>
                    <a:lumOff val="4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302379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6" Type="http://schemas.openxmlformats.org/officeDocument/2006/relationships/image" Target="../media/image1.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theme" Target="../theme/theme1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theme" Target="../theme/theme11.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image" Target="../media/image15.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theme" Target="../theme/theme12.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1.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6.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7.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image" Target="../media/image1.png"/><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image" Target="../media/image1.png"/><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50BB3-D2FC-71F4-6C6B-67470301A555}"/>
              </a:ext>
            </a:extLst>
          </p:cNvPr>
          <p:cNvSpPr>
            <a:spLocks noGrp="1"/>
          </p:cNvSpPr>
          <p:nvPr>
            <p:ph type="title"/>
          </p:nvPr>
        </p:nvSpPr>
        <p:spPr>
          <a:xfrm>
            <a:off x="838200" y="403555"/>
            <a:ext cx="10515600" cy="822960"/>
          </a:xfrm>
          <a:prstGeom prst="rect">
            <a:avLst/>
          </a:prstGeom>
        </p:spPr>
        <p:txBody>
          <a:bodyPr vert="horz" lIns="91440" tIns="45720" rIns="91440" bIns="45720" rtlCol="0" anchor="ctr">
            <a:normAutofit/>
          </a:bodyPr>
          <a:lstStyle/>
          <a:p>
            <a:r>
              <a:rPr lang="en-US"/>
              <a:t>Master Slide Title</a:t>
            </a:r>
          </a:p>
        </p:txBody>
      </p:sp>
      <p:sp>
        <p:nvSpPr>
          <p:cNvPr id="3" name="Text Placeholder 2">
            <a:extLst>
              <a:ext uri="{FF2B5EF4-FFF2-40B4-BE49-F238E27FC236}">
                <a16:creationId xmlns:a16="http://schemas.microsoft.com/office/drawing/2014/main" id="{E10EEA6A-BDC4-D712-DB2D-5FDDD2365C2E}"/>
              </a:ext>
            </a:extLst>
          </p:cNvPr>
          <p:cNvSpPr>
            <a:spLocks noGrp="1"/>
          </p:cNvSpPr>
          <p:nvPr>
            <p:ph type="body" idx="1"/>
          </p:nvPr>
        </p:nvSpPr>
        <p:spPr>
          <a:xfrm>
            <a:off x="838200" y="1371601"/>
            <a:ext cx="10515600" cy="4572000"/>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p:txBody>
      </p:sp>
      <p:pic>
        <p:nvPicPr>
          <p:cNvPr id="9" name="Picture 8" descr="Text&#10;&#10;Description automatically generated with medium confidence">
            <a:extLst>
              <a:ext uri="{FF2B5EF4-FFF2-40B4-BE49-F238E27FC236}">
                <a16:creationId xmlns:a16="http://schemas.microsoft.com/office/drawing/2014/main" id="{6E67DAF0-EC25-F22B-2A55-939F9187F45E}"/>
              </a:ext>
            </a:extLst>
          </p:cNvPr>
          <p:cNvPicPr>
            <a:picLocks noChangeAspect="1"/>
          </p:cNvPicPr>
          <p:nvPr userDrawn="1"/>
        </p:nvPicPr>
        <p:blipFill>
          <a:blip r:embed="rId19"/>
          <a:stretch>
            <a:fillRect/>
          </a:stretch>
        </p:blipFill>
        <p:spPr>
          <a:xfrm>
            <a:off x="10236610" y="6380704"/>
            <a:ext cx="1793045" cy="457200"/>
          </a:xfrm>
          <a:prstGeom prst="rect">
            <a:avLst/>
          </a:prstGeom>
        </p:spPr>
      </p:pic>
      <p:grpSp>
        <p:nvGrpSpPr>
          <p:cNvPr id="11" name="Graphic 6">
            <a:extLst>
              <a:ext uri="{FF2B5EF4-FFF2-40B4-BE49-F238E27FC236}">
                <a16:creationId xmlns:a16="http://schemas.microsoft.com/office/drawing/2014/main" id="{B3247451-5878-05B4-2B89-6D8B5F3F32CB}"/>
              </a:ext>
            </a:extLst>
          </p:cNvPr>
          <p:cNvGrpSpPr/>
          <p:nvPr userDrawn="1"/>
        </p:nvGrpSpPr>
        <p:grpSpPr>
          <a:xfrm>
            <a:off x="176477" y="6446386"/>
            <a:ext cx="1277280" cy="365760"/>
            <a:chOff x="706016" y="2491589"/>
            <a:chExt cx="5389984" cy="1370334"/>
          </a:xfrm>
        </p:grpSpPr>
        <p:sp>
          <p:nvSpPr>
            <p:cNvPr id="12" name="Freeform 8">
              <a:extLst>
                <a:ext uri="{FF2B5EF4-FFF2-40B4-BE49-F238E27FC236}">
                  <a16:creationId xmlns:a16="http://schemas.microsoft.com/office/drawing/2014/main" id="{F5DCF4DD-E487-E6DE-0A0F-DBD69406412B}"/>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B6595CE3-D5F5-627E-B866-29841496EBB5}"/>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4" name="Freeform 14">
              <a:extLst>
                <a:ext uri="{FF2B5EF4-FFF2-40B4-BE49-F238E27FC236}">
                  <a16:creationId xmlns:a16="http://schemas.microsoft.com/office/drawing/2014/main" id="{B193767A-A73B-3D4B-6CA5-93080036AFD1}"/>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5" name="Freeform 15">
              <a:extLst>
                <a:ext uri="{FF2B5EF4-FFF2-40B4-BE49-F238E27FC236}">
                  <a16:creationId xmlns:a16="http://schemas.microsoft.com/office/drawing/2014/main" id="{A308C469-C0AE-626B-27C5-EA1AFCE9EE10}"/>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2306438120"/>
      </p:ext>
    </p:extLst>
  </p:cSld>
  <p:clrMap bg1="lt1" tx1="dk1" bg2="lt2" tx2="dk2" accent1="accent1" accent2="accent2" accent3="accent3" accent4="accent4" accent5="accent5" accent6="accent6" hlink="hlink" folHlink="folHlink"/>
  <p:sldLayoutIdLst>
    <p:sldLayoutId id="2147483799" r:id="rId1"/>
    <p:sldLayoutId id="2147483815" r:id="rId2"/>
    <p:sldLayoutId id="2147483820" r:id="rId3"/>
    <p:sldLayoutId id="2147483821" r:id="rId4"/>
    <p:sldLayoutId id="2147483824" r:id="rId5"/>
    <p:sldLayoutId id="2147483660" r:id="rId6"/>
    <p:sldLayoutId id="2147483649" r:id="rId7"/>
    <p:sldLayoutId id="2147483823" r:id="rId8"/>
    <p:sldLayoutId id="2147483806" r:id="rId9"/>
    <p:sldLayoutId id="2147483652" r:id="rId10"/>
    <p:sldLayoutId id="2147483813" r:id="rId11"/>
    <p:sldLayoutId id="2147483814" r:id="rId12"/>
    <p:sldLayoutId id="2147483666" r:id="rId13"/>
    <p:sldLayoutId id="2147483801" r:id="rId14"/>
    <p:sldLayoutId id="2147483664" r:id="rId15"/>
    <p:sldLayoutId id="2147483658" r:id="rId16"/>
    <p:sldLayoutId id="2147483662" r:id="rId17"/>
  </p:sldLayoutIdLst>
  <p:txStyles>
    <p:titleStyle>
      <a:lvl1pPr marL="0" indent="0" algn="l" defTabSz="914400" rtl="0" eaLnBrk="1" latinLnBrk="0" hangingPunct="1">
        <a:lnSpc>
          <a:spcPct val="90000"/>
        </a:lnSpc>
        <a:spcBef>
          <a:spcPct val="0"/>
        </a:spcBef>
        <a:buNone/>
        <a:defRPr sz="4400" b="0" i="0" kern="1200">
          <a:solidFill>
            <a:schemeClr val="tx1"/>
          </a:solidFill>
          <a:latin typeface="+mj-lt"/>
          <a:ea typeface="+mj-ea"/>
          <a:cs typeface="Segoe UI" panose="020B0502040204020203" pitchFamily="34" charset="0"/>
        </a:defRPr>
      </a:lvl1pPr>
    </p:titleStyle>
    <p:bodyStyle>
      <a:lvl1pPr marL="0" indent="0" algn="l" defTabSz="914400" rtl="0" eaLnBrk="1" latinLnBrk="0" hangingPunct="1">
        <a:lnSpc>
          <a:spcPct val="100000"/>
        </a:lnSpc>
        <a:spcBef>
          <a:spcPts val="600"/>
        </a:spcBef>
        <a:spcAft>
          <a:spcPts val="600"/>
        </a:spcAft>
        <a:buClr>
          <a:schemeClr val="tx1">
            <a:lumMod val="60000"/>
            <a:lumOff val="40000"/>
          </a:schemeClr>
        </a:buClr>
        <a:buSzPct val="75000"/>
        <a:buFont typeface="Wingdings" panose="05000000000000000000" pitchFamily="2" charset="2"/>
        <a:buNone/>
        <a:defRPr sz="3200" kern="1200">
          <a:solidFill>
            <a:schemeClr val="bg2">
              <a:lumMod val="25000"/>
            </a:schemeClr>
          </a:solidFill>
          <a:latin typeface="Segoe UI" panose="020B0502040204020203" pitchFamily="34" charset="0"/>
          <a:ea typeface="+mn-ea"/>
          <a:cs typeface="Segoe UI" panose="020B0502040204020203" pitchFamily="34" charset="0"/>
        </a:defRPr>
      </a:lvl1pPr>
      <a:lvl2pPr marL="571500" indent="-342900" algn="l" defTabSz="914400" rtl="0" eaLnBrk="1" latinLnBrk="0" hangingPunct="1">
        <a:lnSpc>
          <a:spcPct val="100000"/>
        </a:lnSpc>
        <a:spcBef>
          <a:spcPts val="600"/>
        </a:spcBef>
        <a:spcAft>
          <a:spcPts val="600"/>
        </a:spcAft>
        <a:buClr>
          <a:schemeClr val="tx1">
            <a:lumMod val="60000"/>
            <a:lumOff val="40000"/>
          </a:schemeClr>
        </a:buClr>
        <a:buSzPct val="75000"/>
        <a:buFont typeface="Wingdings" panose="05000000000000000000" pitchFamily="2" charset="2"/>
        <a:buChar char="Ø"/>
        <a:defRPr sz="2800" b="0" kern="1200">
          <a:solidFill>
            <a:schemeClr val="bg2">
              <a:lumMod val="25000"/>
            </a:schemeClr>
          </a:solidFill>
          <a:latin typeface="Segoe UI" panose="020B0502040204020203" pitchFamily="34" charset="0"/>
          <a:ea typeface="+mn-ea"/>
          <a:cs typeface="Segoe UI" panose="020B0502040204020203" pitchFamily="34" charset="0"/>
        </a:defRPr>
      </a:lvl2pPr>
      <a:lvl3pPr marL="1257300" indent="-342900" algn="l" defTabSz="914400" rtl="0" eaLnBrk="1" latinLnBrk="0" hangingPunct="1">
        <a:lnSpc>
          <a:spcPct val="100000"/>
        </a:lnSpc>
        <a:spcBef>
          <a:spcPts val="600"/>
        </a:spcBef>
        <a:spcAft>
          <a:spcPts val="600"/>
        </a:spcAft>
        <a:buClr>
          <a:schemeClr val="tx1">
            <a:lumMod val="60000"/>
            <a:lumOff val="40000"/>
          </a:schemeClr>
        </a:buClr>
        <a:buSzPct val="75000"/>
        <a:buFont typeface="Arial" panose="020B0604020202020204" pitchFamily="34" charset="0"/>
        <a:buChar char="•"/>
        <a:defRPr sz="2400" i="1" kern="1200">
          <a:solidFill>
            <a:schemeClr val="bg2">
              <a:lumMod val="2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BAB4291-1929-2120-0AE0-D5162F25C616}"/>
              </a:ext>
            </a:extLst>
          </p:cNvPr>
          <p:cNvPicPr>
            <a:picLocks noChangeAspect="1"/>
          </p:cNvPicPr>
          <p:nvPr userDrawn="1"/>
        </p:nvPicPr>
        <p:blipFill>
          <a:blip r:embed="rId16"/>
          <a:stretch>
            <a:fillRect/>
          </a:stretch>
        </p:blipFill>
        <p:spPr>
          <a:xfrm>
            <a:off x="10236610" y="6380704"/>
            <a:ext cx="1793045" cy="457200"/>
          </a:xfrm>
          <a:prstGeom prst="rect">
            <a:avLst/>
          </a:prstGeom>
        </p:spPr>
      </p:pic>
      <p:grpSp>
        <p:nvGrpSpPr>
          <p:cNvPr id="5" name="Graphic 6">
            <a:extLst>
              <a:ext uri="{FF2B5EF4-FFF2-40B4-BE49-F238E27FC236}">
                <a16:creationId xmlns:a16="http://schemas.microsoft.com/office/drawing/2014/main" id="{2AA971BE-4A61-1516-491D-A1E22CA8D00F}"/>
              </a:ext>
            </a:extLst>
          </p:cNvPr>
          <p:cNvGrpSpPr/>
          <p:nvPr userDrawn="1"/>
        </p:nvGrpSpPr>
        <p:grpSpPr>
          <a:xfrm>
            <a:off x="176477" y="6446386"/>
            <a:ext cx="1277280" cy="365760"/>
            <a:chOff x="706016" y="2491589"/>
            <a:chExt cx="5389984" cy="1370334"/>
          </a:xfrm>
        </p:grpSpPr>
        <p:sp>
          <p:nvSpPr>
            <p:cNvPr id="6" name="Freeform 8">
              <a:extLst>
                <a:ext uri="{FF2B5EF4-FFF2-40B4-BE49-F238E27FC236}">
                  <a16:creationId xmlns:a16="http://schemas.microsoft.com/office/drawing/2014/main" id="{0EC54817-5F6C-E435-CA68-F12908AC10AA}"/>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EE08CA86-D2AE-1CFC-C869-BE71FD283232}"/>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3EABD6AA-A1B6-17E1-D956-871F3B825C1F}"/>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9" name="Freeform 15">
              <a:extLst>
                <a:ext uri="{FF2B5EF4-FFF2-40B4-BE49-F238E27FC236}">
                  <a16:creationId xmlns:a16="http://schemas.microsoft.com/office/drawing/2014/main" id="{8DAA38B2-110A-41B4-BDE1-26EEB7425863}"/>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288167592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Lst>
  <p:hf hdr="0" ftr="0" dt="0"/>
  <p:txStyles>
    <p:titleStyle>
      <a:lvl1pPr algn="l" defTabSz="914400" rtl="0" eaLnBrk="1" latinLnBrk="0" hangingPunct="1">
        <a:lnSpc>
          <a:spcPct val="90000"/>
        </a:lnSpc>
        <a:spcBef>
          <a:spcPct val="0"/>
        </a:spcBef>
        <a:buNone/>
        <a:defRPr sz="3600" b="0" i="0" kern="1200">
          <a:solidFill>
            <a:srgbClr val="195192"/>
          </a:solidFill>
          <a:latin typeface="Segoe UI" panose="020B0502040204020203" pitchFamily="34" charset="0"/>
          <a:ea typeface="Helvetica Neue" charset="0"/>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2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4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6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88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50BB3-D2FC-71F4-6C6B-67470301A555}"/>
              </a:ext>
            </a:extLst>
          </p:cNvPr>
          <p:cNvSpPr>
            <a:spLocks noGrp="1"/>
          </p:cNvSpPr>
          <p:nvPr>
            <p:ph type="title"/>
          </p:nvPr>
        </p:nvSpPr>
        <p:spPr>
          <a:xfrm>
            <a:off x="838202" y="714565"/>
            <a:ext cx="10515600" cy="756009"/>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E10EEA6A-BDC4-D712-DB2D-5FDDD2365C2E}"/>
              </a:ext>
            </a:extLst>
          </p:cNvPr>
          <p:cNvSpPr>
            <a:spLocks noGrp="1"/>
          </p:cNvSpPr>
          <p:nvPr>
            <p:ph type="body" idx="1"/>
          </p:nvPr>
        </p:nvSpPr>
        <p:spPr>
          <a:xfrm>
            <a:off x="838202" y="1467398"/>
            <a:ext cx="10515600" cy="4575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17FBC-5D88-7EF9-C68D-ECDE419B258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A8F9D-B42F-4107-B7E1-CE100C6AF450}" type="datetime1">
              <a:rPr lang="en-US" smtClean="0"/>
              <a:t>2/12/2025</a:t>
            </a:fld>
            <a:endParaRPr lang="en-US"/>
          </a:p>
        </p:txBody>
      </p:sp>
      <p:sp>
        <p:nvSpPr>
          <p:cNvPr id="6" name="Slide Number Placeholder 5">
            <a:extLst>
              <a:ext uri="{FF2B5EF4-FFF2-40B4-BE49-F238E27FC236}">
                <a16:creationId xmlns:a16="http://schemas.microsoft.com/office/drawing/2014/main" id="{1BFFF9A7-0432-634A-EC85-4A66BD1DF42E}"/>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B0D76-416E-A848-A852-F384D553907A}" type="slidenum">
              <a:rPr lang="en-US" smtClean="0"/>
              <a:t>‹#›</a:t>
            </a:fld>
            <a:endParaRPr lang="en-US"/>
          </a:p>
        </p:txBody>
      </p:sp>
      <p:sp>
        <p:nvSpPr>
          <p:cNvPr id="13" name="Footer Placeholder 12">
            <a:extLst>
              <a:ext uri="{FF2B5EF4-FFF2-40B4-BE49-F238E27FC236}">
                <a16:creationId xmlns:a16="http://schemas.microsoft.com/office/drawing/2014/main" id="{9178DACA-4989-D8EE-EAA7-3D55BCCA1CA8}"/>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9853707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Lst>
  <p:hf sldNum="0" hdr="0" ftr="0" dt="0"/>
  <p:txStyles>
    <p:title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11" rtl="0" eaLnBrk="1" latinLnBrk="0" hangingPunct="1">
        <a:lnSpc>
          <a:spcPct val="90000"/>
        </a:lnSpc>
        <a:spcBef>
          <a:spcPts val="1001"/>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1pPr>
      <a:lvl2pPr marL="685809" indent="-228604" algn="l" defTabSz="914411" rtl="0" eaLnBrk="1" latinLnBrk="0" hangingPunct="1">
        <a:lnSpc>
          <a:spcPct val="90000"/>
        </a:lnSpc>
        <a:spcBef>
          <a:spcPts val="500"/>
        </a:spcBef>
        <a:buFont typeface="Arial" panose="020B0604020202020204" pitchFamily="34" charset="0"/>
        <a:buChar char="•"/>
        <a:defRPr sz="2201" b="1" kern="1200">
          <a:solidFill>
            <a:schemeClr val="tx1"/>
          </a:solidFill>
          <a:latin typeface="Arial" panose="020B0604020202020204" pitchFamily="34" charset="0"/>
          <a:ea typeface="+mn-ea"/>
          <a:cs typeface="Arial" panose="020B0604020202020204" pitchFamily="34" charset="0"/>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C751D-6839-5AC8-2EF0-66A6F9F3AC94}"/>
              </a:ext>
            </a:extLst>
          </p:cNvPr>
          <p:cNvSpPr/>
          <p:nvPr userDrawn="1"/>
        </p:nvSpPr>
        <p:spPr>
          <a:xfrm>
            <a:off x="0" y="6276109"/>
            <a:ext cx="12192000" cy="581891"/>
          </a:xfrm>
          <a:prstGeom prst="rect">
            <a:avLst/>
          </a:prstGeom>
          <a:solidFill>
            <a:srgbClr val="C1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65125"/>
            <a:ext cx="11274552" cy="63848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45920"/>
            <a:ext cx="11274552" cy="44805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400FFF2-5427-3805-1B06-B80271F498AA}"/>
              </a:ext>
            </a:extLst>
          </p:cNvPr>
          <p:cNvGrpSpPr/>
          <p:nvPr userDrawn="1"/>
        </p:nvGrpSpPr>
        <p:grpSpPr>
          <a:xfrm>
            <a:off x="0" y="0"/>
            <a:ext cx="12185650" cy="1339250"/>
            <a:chOff x="-6350" y="2266528"/>
            <a:chExt cx="12185650" cy="1339250"/>
          </a:xfrm>
        </p:grpSpPr>
        <p:sp>
          <p:nvSpPr>
            <p:cNvPr id="5" name="TextBox 4">
              <a:extLst>
                <a:ext uri="{FF2B5EF4-FFF2-40B4-BE49-F238E27FC236}">
                  <a16:creationId xmlns:a16="http://schemas.microsoft.com/office/drawing/2014/main" id="{C28FF7E8-E3A6-50B6-28D2-FD325105F905}"/>
                </a:ext>
              </a:extLst>
            </p:cNvPr>
            <p:cNvSpPr txBox="1"/>
            <p:nvPr userDrawn="1"/>
          </p:nvSpPr>
          <p:spPr>
            <a:xfrm>
              <a:off x="-6350" y="2266528"/>
              <a:ext cx="12185650" cy="1339250"/>
            </a:xfrm>
            <a:prstGeom prst="rect">
              <a:avLst/>
            </a:prstGeom>
            <a:solidFill>
              <a:srgbClr val="0E3F75"/>
            </a:solidFill>
          </p:spPr>
          <p:txBody>
            <a:bodyPr vert="horz" wrap="square" lIns="91440" tIns="45720" rIns="91440" bIns="45720" rtlCol="0" anchor="b">
              <a:spAutoFit/>
            </a:bodyPr>
            <a:lstStyle/>
            <a:p>
              <a:pPr algn="l"/>
              <a:endParaRPr lang="en-US">
                <a:solidFill>
                  <a:schemeClr val="tx1"/>
                </a:solidFill>
              </a:endParaRPr>
            </a:p>
          </p:txBody>
        </p:sp>
        <p:pic>
          <p:nvPicPr>
            <p:cNvPr id="6" name="Picture 5" descr="Text&#10;&#10;Description automatically generated">
              <a:extLst>
                <a:ext uri="{FF2B5EF4-FFF2-40B4-BE49-F238E27FC236}">
                  <a16:creationId xmlns:a16="http://schemas.microsoft.com/office/drawing/2014/main" id="{8DFEFC9C-6AFC-C319-FA30-78364E8BAF4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4926" y="2510443"/>
              <a:ext cx="3007286" cy="766813"/>
            </a:xfrm>
            <a:prstGeom prst="rect">
              <a:avLst/>
            </a:prstGeom>
          </p:spPr>
        </p:pic>
      </p:grpSp>
      <p:sp>
        <p:nvSpPr>
          <p:cNvPr id="7" name="Rectangle 6">
            <a:extLst>
              <a:ext uri="{FF2B5EF4-FFF2-40B4-BE49-F238E27FC236}">
                <a16:creationId xmlns:a16="http://schemas.microsoft.com/office/drawing/2014/main" id="{0FAA04B8-F43B-7F69-5107-2E79CE3D8A09}"/>
              </a:ext>
            </a:extLst>
          </p:cNvPr>
          <p:cNvSpPr/>
          <p:nvPr userDrawn="1"/>
        </p:nvSpPr>
        <p:spPr>
          <a:xfrm>
            <a:off x="0" y="6346919"/>
            <a:ext cx="12192000" cy="508406"/>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71A819-4767-5EC2-D523-742102327015}"/>
              </a:ext>
            </a:extLst>
          </p:cNvPr>
          <p:cNvSpPr txBox="1"/>
          <p:nvPr userDrawn="1"/>
        </p:nvSpPr>
        <p:spPr>
          <a:xfrm>
            <a:off x="3272212" y="6470980"/>
            <a:ext cx="5647575"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Mike DeWine, Governor | Jon Husted, Lt. Governor | Matt Damschroder, Director</a:t>
            </a:r>
          </a:p>
        </p:txBody>
      </p:sp>
    </p:spTree>
    <p:extLst>
      <p:ext uri="{BB962C8B-B14F-4D97-AF65-F5344CB8AC3E}">
        <p14:creationId xmlns:p14="http://schemas.microsoft.com/office/powerpoint/2010/main" val="80318731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Lst>
  <p:hf hdr="0" ftr="0" dt="0"/>
  <p:txStyles>
    <p:titleStyle>
      <a:lvl1pPr algn="l" defTabSz="914400" rtl="0" eaLnBrk="1" latinLnBrk="0" hangingPunct="1">
        <a:lnSpc>
          <a:spcPct val="90000"/>
        </a:lnSpc>
        <a:spcBef>
          <a:spcPct val="0"/>
        </a:spcBef>
        <a:buNone/>
        <a:defRPr sz="3600" b="0" i="0" kern="1200">
          <a:solidFill>
            <a:srgbClr val="195192"/>
          </a:solidFill>
          <a:latin typeface="Segoe UI" panose="020B0502040204020203" pitchFamily="34" charset="0"/>
          <a:ea typeface="Helvetica Neue" charset="0"/>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2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4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6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88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C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50BB3-D2FC-71F4-6C6B-67470301A555}"/>
              </a:ext>
            </a:extLst>
          </p:cNvPr>
          <p:cNvSpPr>
            <a:spLocks noGrp="1"/>
          </p:cNvSpPr>
          <p:nvPr>
            <p:ph type="title"/>
          </p:nvPr>
        </p:nvSpPr>
        <p:spPr>
          <a:xfrm>
            <a:off x="838200" y="403555"/>
            <a:ext cx="10515600" cy="822960"/>
          </a:xfrm>
          <a:prstGeom prst="rect">
            <a:avLst/>
          </a:prstGeom>
        </p:spPr>
        <p:txBody>
          <a:bodyPr vert="horz" lIns="91440" tIns="45720" rIns="91440" bIns="45720" rtlCol="0" anchor="ctr">
            <a:normAutofit/>
          </a:bodyPr>
          <a:lstStyle/>
          <a:p>
            <a:r>
              <a:rPr lang="en-US"/>
              <a:t>Master Slide Title</a:t>
            </a:r>
          </a:p>
        </p:txBody>
      </p:sp>
      <p:sp>
        <p:nvSpPr>
          <p:cNvPr id="3" name="Text Placeholder 2">
            <a:extLst>
              <a:ext uri="{FF2B5EF4-FFF2-40B4-BE49-F238E27FC236}">
                <a16:creationId xmlns:a16="http://schemas.microsoft.com/office/drawing/2014/main" id="{E10EEA6A-BDC4-D712-DB2D-5FDDD2365C2E}"/>
              </a:ext>
            </a:extLst>
          </p:cNvPr>
          <p:cNvSpPr>
            <a:spLocks noGrp="1"/>
          </p:cNvSpPr>
          <p:nvPr>
            <p:ph type="body" idx="1"/>
          </p:nvPr>
        </p:nvSpPr>
        <p:spPr>
          <a:xfrm>
            <a:off x="838200" y="1371601"/>
            <a:ext cx="10515600" cy="4572000"/>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p:txBody>
      </p:sp>
      <p:pic>
        <p:nvPicPr>
          <p:cNvPr id="16" name="Picture 15" descr="Text&#10;&#10;Description automatically generated">
            <a:extLst>
              <a:ext uri="{FF2B5EF4-FFF2-40B4-BE49-F238E27FC236}">
                <a16:creationId xmlns:a16="http://schemas.microsoft.com/office/drawing/2014/main" id="{A621C3F2-A6A0-BF19-6DAB-10B5F9EE4E7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175993" y="6362144"/>
            <a:ext cx="1851884" cy="472203"/>
          </a:xfrm>
          <a:prstGeom prst="rect">
            <a:avLst/>
          </a:prstGeom>
        </p:spPr>
      </p:pic>
      <p:grpSp>
        <p:nvGrpSpPr>
          <p:cNvPr id="17" name="Graphic 6">
            <a:extLst>
              <a:ext uri="{FF2B5EF4-FFF2-40B4-BE49-F238E27FC236}">
                <a16:creationId xmlns:a16="http://schemas.microsoft.com/office/drawing/2014/main" id="{B6DC4658-C137-F26C-39FA-F3D3D20ACB3E}"/>
              </a:ext>
            </a:extLst>
          </p:cNvPr>
          <p:cNvGrpSpPr/>
          <p:nvPr userDrawn="1"/>
        </p:nvGrpSpPr>
        <p:grpSpPr>
          <a:xfrm>
            <a:off x="176477" y="6446386"/>
            <a:ext cx="1277280" cy="365760"/>
            <a:chOff x="706016" y="2491589"/>
            <a:chExt cx="5389984" cy="1370334"/>
          </a:xfrm>
        </p:grpSpPr>
        <p:sp>
          <p:nvSpPr>
            <p:cNvPr id="18" name="Freeform 8">
              <a:extLst>
                <a:ext uri="{FF2B5EF4-FFF2-40B4-BE49-F238E27FC236}">
                  <a16:creationId xmlns:a16="http://schemas.microsoft.com/office/drawing/2014/main" id="{3699C560-0D18-5022-9D7D-070A459705B3}"/>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19" name="Freeform 13">
              <a:extLst>
                <a:ext uri="{FF2B5EF4-FFF2-40B4-BE49-F238E27FC236}">
                  <a16:creationId xmlns:a16="http://schemas.microsoft.com/office/drawing/2014/main" id="{88BE265C-D182-605C-517B-C5C512F469BD}"/>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20" name="Freeform 14">
              <a:extLst>
                <a:ext uri="{FF2B5EF4-FFF2-40B4-BE49-F238E27FC236}">
                  <a16:creationId xmlns:a16="http://schemas.microsoft.com/office/drawing/2014/main" id="{281954F3-1F0A-1CB8-626E-CE1380FEAB48}"/>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21" name="Freeform 15">
              <a:extLst>
                <a:ext uri="{FF2B5EF4-FFF2-40B4-BE49-F238E27FC236}">
                  <a16:creationId xmlns:a16="http://schemas.microsoft.com/office/drawing/2014/main" id="{DCA940BD-298E-680B-0D67-A4B0A539FC1B}"/>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18575938"/>
      </p:ext>
    </p:extLst>
  </p:cSld>
  <p:clrMap bg1="lt1" tx1="dk1" bg2="lt2" tx2="dk2" accent1="accent1" accent2="accent2" accent3="accent3" accent4="accent4" accent5="accent5" accent6="accent6" hlink="hlink" folHlink="folHlink"/>
  <p:sldLayoutIdLst>
    <p:sldLayoutId id="2147483796" r:id="rId1"/>
    <p:sldLayoutId id="2147483798" r:id="rId2"/>
    <p:sldLayoutId id="2147483797" r:id="rId3"/>
    <p:sldLayoutId id="2147483803" r:id="rId4"/>
    <p:sldLayoutId id="2147483804" r:id="rId5"/>
    <p:sldLayoutId id="2147483800" r:id="rId6"/>
    <p:sldLayoutId id="2147483787" r:id="rId7"/>
    <p:sldLayoutId id="2147483788" r:id="rId8"/>
    <p:sldLayoutId id="2147483789" r:id="rId9"/>
    <p:sldLayoutId id="2147483802" r:id="rId10"/>
    <p:sldLayoutId id="2147483790" r:id="rId11"/>
    <p:sldLayoutId id="2147483817" r:id="rId12"/>
    <p:sldLayoutId id="2147483818" r:id="rId13"/>
    <p:sldLayoutId id="2147483819" r:id="rId14"/>
    <p:sldLayoutId id="2147483791" r:id="rId15"/>
    <p:sldLayoutId id="2147483795" r:id="rId16"/>
    <p:sldLayoutId id="2147483793" r:id="rId17"/>
  </p:sldLayoutIdLst>
  <p:txStyles>
    <p:titleStyle>
      <a:lvl1pPr marL="0" indent="0" algn="l" defTabSz="914400" rtl="0" eaLnBrk="1" latinLnBrk="0" hangingPunct="1">
        <a:lnSpc>
          <a:spcPct val="90000"/>
        </a:lnSpc>
        <a:spcBef>
          <a:spcPct val="0"/>
        </a:spcBef>
        <a:buNone/>
        <a:defRPr sz="4400" b="0" i="0" kern="1200">
          <a:solidFill>
            <a:schemeClr val="bg1"/>
          </a:solidFill>
          <a:latin typeface="+mj-lt"/>
          <a:ea typeface="+mj-ea"/>
          <a:cs typeface="Segoe UI" panose="020B0502040204020203" pitchFamily="34" charset="0"/>
        </a:defRPr>
      </a:lvl1pPr>
    </p:titleStyle>
    <p:bodyStyle>
      <a:lvl1pPr marL="0" indent="0" algn="l" defTabSz="914400" rtl="0" eaLnBrk="1" latinLnBrk="0" hangingPunct="1">
        <a:lnSpc>
          <a:spcPct val="100000"/>
        </a:lnSpc>
        <a:spcBef>
          <a:spcPts val="600"/>
        </a:spcBef>
        <a:spcAft>
          <a:spcPts val="600"/>
        </a:spcAft>
        <a:buClr>
          <a:schemeClr val="tx1">
            <a:lumMod val="60000"/>
            <a:lumOff val="40000"/>
          </a:schemeClr>
        </a:buClr>
        <a:buSzPct val="75000"/>
        <a:buFont typeface="Wingdings" panose="05000000000000000000" pitchFamily="2" charset="2"/>
        <a:buNone/>
        <a:defRPr sz="3200" kern="1200">
          <a:solidFill>
            <a:schemeClr val="bg1"/>
          </a:solidFill>
          <a:latin typeface="Segoe UI" panose="020B0502040204020203" pitchFamily="34" charset="0"/>
          <a:ea typeface="+mn-ea"/>
          <a:cs typeface="Segoe UI" panose="020B0502040204020203" pitchFamily="34" charset="0"/>
        </a:defRPr>
      </a:lvl1pPr>
      <a:lvl2pPr marL="571500" indent="-342900" algn="l" defTabSz="914400" rtl="0" eaLnBrk="1" latinLnBrk="0" hangingPunct="1">
        <a:lnSpc>
          <a:spcPct val="100000"/>
        </a:lnSpc>
        <a:spcBef>
          <a:spcPts val="600"/>
        </a:spcBef>
        <a:spcAft>
          <a:spcPts val="600"/>
        </a:spcAft>
        <a:buClr>
          <a:schemeClr val="bg1"/>
        </a:buClr>
        <a:buSzPct val="75000"/>
        <a:buFont typeface="Wingdings" panose="05000000000000000000" pitchFamily="2" charset="2"/>
        <a:buChar char="Ø"/>
        <a:defRPr sz="2800" b="0" kern="1200">
          <a:solidFill>
            <a:schemeClr val="bg1"/>
          </a:solidFill>
          <a:latin typeface="Segoe UI" panose="020B0502040204020203" pitchFamily="34" charset="0"/>
          <a:ea typeface="+mn-ea"/>
          <a:cs typeface="Segoe UI" panose="020B0502040204020203" pitchFamily="34" charset="0"/>
        </a:defRPr>
      </a:lvl2pPr>
      <a:lvl3pPr marL="1257300" indent="-342900" algn="l" defTabSz="914400" rtl="0" eaLnBrk="1" latinLnBrk="0" hangingPunct="1">
        <a:lnSpc>
          <a:spcPct val="100000"/>
        </a:lnSpc>
        <a:spcBef>
          <a:spcPts val="600"/>
        </a:spcBef>
        <a:spcAft>
          <a:spcPts val="600"/>
        </a:spcAft>
        <a:buClr>
          <a:schemeClr val="bg1"/>
        </a:buClr>
        <a:buSzPct val="90000"/>
        <a:buFont typeface="Arial" panose="020B0604020202020204" pitchFamily="34" charset="0"/>
        <a:buChar char="•"/>
        <a:defRPr sz="2400" i="1"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C5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5"/>
            <a:ext cx="11274552" cy="63848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394882"/>
            <a:ext cx="11274552" cy="44805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29222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6" r:id="rId3"/>
    <p:sldLayoutId id="2147483757"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hdr="0" ftr="0" dt="0"/>
  <p:txStyles>
    <p:titleStyle>
      <a:lvl1pPr algn="l" defTabSz="914400" rtl="0" eaLnBrk="1" latinLnBrk="0" hangingPunct="1">
        <a:lnSpc>
          <a:spcPct val="90000"/>
        </a:lnSpc>
        <a:spcBef>
          <a:spcPct val="0"/>
        </a:spcBef>
        <a:buNone/>
        <a:defRPr sz="3600" b="0" i="0" kern="1200">
          <a:solidFill>
            <a:schemeClr val="bg1"/>
          </a:solidFill>
          <a:latin typeface="Segoe UI" panose="020B0502040204020203" pitchFamily="34" charset="0"/>
          <a:ea typeface="Helvetica Neue" charset="0"/>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a:buChar char="•"/>
        <a:defRPr sz="2000" b="0" i="0" kern="1200">
          <a:solidFill>
            <a:schemeClr val="bg1"/>
          </a:solidFill>
          <a:latin typeface="Segoe UI" panose="020B0502040204020203" pitchFamily="34" charset="0"/>
          <a:ea typeface="Helvetica Neue" charset="0"/>
          <a:cs typeface="Segoe UI" panose="020B0502040204020203" pitchFamily="34" charset="0"/>
        </a:defRPr>
      </a:lvl1pPr>
      <a:lvl2pPr marL="50292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2pPr>
      <a:lvl3pPr marL="77724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3pPr>
      <a:lvl4pPr marL="105156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4pPr>
      <a:lvl5pPr marL="132588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5"/>
            <a:ext cx="11274552" cy="63848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45920"/>
            <a:ext cx="11274552" cy="44805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Text&#10;&#10;Description automatically generated with medium confidence">
            <a:extLst>
              <a:ext uri="{FF2B5EF4-FFF2-40B4-BE49-F238E27FC236}">
                <a16:creationId xmlns:a16="http://schemas.microsoft.com/office/drawing/2014/main" id="{293DAE4C-F10D-F584-1420-54DD40835144}"/>
              </a:ext>
            </a:extLst>
          </p:cNvPr>
          <p:cNvPicPr>
            <a:picLocks noChangeAspect="1"/>
          </p:cNvPicPr>
          <p:nvPr userDrawn="1"/>
        </p:nvPicPr>
        <p:blipFill>
          <a:blip r:embed="rId14"/>
          <a:stretch>
            <a:fillRect/>
          </a:stretch>
        </p:blipFill>
        <p:spPr>
          <a:xfrm>
            <a:off x="10236610" y="6380704"/>
            <a:ext cx="1793045" cy="457200"/>
          </a:xfrm>
          <a:prstGeom prst="rect">
            <a:avLst/>
          </a:prstGeom>
        </p:spPr>
      </p:pic>
      <p:grpSp>
        <p:nvGrpSpPr>
          <p:cNvPr id="6" name="Graphic 6">
            <a:extLst>
              <a:ext uri="{FF2B5EF4-FFF2-40B4-BE49-F238E27FC236}">
                <a16:creationId xmlns:a16="http://schemas.microsoft.com/office/drawing/2014/main" id="{E107A004-E3B2-B4FA-BBE2-A6CFCE4E50A1}"/>
              </a:ext>
            </a:extLst>
          </p:cNvPr>
          <p:cNvGrpSpPr/>
          <p:nvPr userDrawn="1"/>
        </p:nvGrpSpPr>
        <p:grpSpPr>
          <a:xfrm>
            <a:off x="176477" y="6446386"/>
            <a:ext cx="1277280" cy="365760"/>
            <a:chOff x="706016" y="2491589"/>
            <a:chExt cx="5389984" cy="1370334"/>
          </a:xfrm>
        </p:grpSpPr>
        <p:sp>
          <p:nvSpPr>
            <p:cNvPr id="7" name="Freeform 8">
              <a:extLst>
                <a:ext uri="{FF2B5EF4-FFF2-40B4-BE49-F238E27FC236}">
                  <a16:creationId xmlns:a16="http://schemas.microsoft.com/office/drawing/2014/main" id="{DA94FCE5-BA48-7EF9-C21A-8673FD98F6D9}"/>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2953F4FB-8014-9819-9211-70CE75830E9E}"/>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1" name="Freeform 14">
              <a:extLst>
                <a:ext uri="{FF2B5EF4-FFF2-40B4-BE49-F238E27FC236}">
                  <a16:creationId xmlns:a16="http://schemas.microsoft.com/office/drawing/2014/main" id="{7DA9E67C-794B-EAA4-F208-CD0F3DC8385B}"/>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2" name="Freeform 15">
              <a:extLst>
                <a:ext uri="{FF2B5EF4-FFF2-40B4-BE49-F238E27FC236}">
                  <a16:creationId xmlns:a16="http://schemas.microsoft.com/office/drawing/2014/main" id="{0173F823-7DCD-CC43-15C8-B44B22A7D873}"/>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70436726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6" r:id="rId7"/>
    <p:sldLayoutId id="2147483777" r:id="rId8"/>
    <p:sldLayoutId id="2147483779" r:id="rId9"/>
    <p:sldLayoutId id="2147483780" r:id="rId10"/>
    <p:sldLayoutId id="2147483781" r:id="rId11"/>
    <p:sldLayoutId id="2147483782" r:id="rId12"/>
  </p:sldLayoutIdLst>
  <p:hf hdr="0" ftr="0" dt="0"/>
  <p:txStyles>
    <p:titleStyle>
      <a:lvl1pPr algn="l" defTabSz="914400" rtl="0" eaLnBrk="1" latinLnBrk="0" hangingPunct="1">
        <a:lnSpc>
          <a:spcPct val="90000"/>
        </a:lnSpc>
        <a:spcBef>
          <a:spcPct val="0"/>
        </a:spcBef>
        <a:buNone/>
        <a:defRPr sz="3600" b="0" i="0" kern="1200">
          <a:solidFill>
            <a:srgbClr val="195192"/>
          </a:solidFill>
          <a:latin typeface="Segoe UI" panose="020B0502040204020203" pitchFamily="34" charset="0"/>
          <a:ea typeface="Helvetica Neue" charset="0"/>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2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4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6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88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5"/>
            <a:ext cx="11274552" cy="63848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45920"/>
            <a:ext cx="11274552" cy="44805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Text&#10;&#10;Description automatically generated with medium confidence">
            <a:extLst>
              <a:ext uri="{FF2B5EF4-FFF2-40B4-BE49-F238E27FC236}">
                <a16:creationId xmlns:a16="http://schemas.microsoft.com/office/drawing/2014/main" id="{37D41E15-76F7-8DCE-9097-D15EE598CEB7}"/>
              </a:ext>
            </a:extLst>
          </p:cNvPr>
          <p:cNvPicPr>
            <a:picLocks noChangeAspect="1"/>
          </p:cNvPicPr>
          <p:nvPr userDrawn="1"/>
        </p:nvPicPr>
        <p:blipFill>
          <a:blip r:embed="rId19"/>
          <a:stretch>
            <a:fillRect/>
          </a:stretch>
        </p:blipFill>
        <p:spPr>
          <a:xfrm>
            <a:off x="10236610" y="6380704"/>
            <a:ext cx="1793045" cy="457200"/>
          </a:xfrm>
          <a:prstGeom prst="rect">
            <a:avLst/>
          </a:prstGeom>
        </p:spPr>
      </p:pic>
      <p:grpSp>
        <p:nvGrpSpPr>
          <p:cNvPr id="6" name="Graphic 6">
            <a:extLst>
              <a:ext uri="{FF2B5EF4-FFF2-40B4-BE49-F238E27FC236}">
                <a16:creationId xmlns:a16="http://schemas.microsoft.com/office/drawing/2014/main" id="{B53AAC52-DF96-F614-0DB7-3CF283391B95}"/>
              </a:ext>
            </a:extLst>
          </p:cNvPr>
          <p:cNvGrpSpPr/>
          <p:nvPr userDrawn="1"/>
        </p:nvGrpSpPr>
        <p:grpSpPr>
          <a:xfrm>
            <a:off x="176477" y="6446386"/>
            <a:ext cx="1277280" cy="365760"/>
            <a:chOff x="706016" y="2491589"/>
            <a:chExt cx="5389984" cy="1370334"/>
          </a:xfrm>
        </p:grpSpPr>
        <p:sp>
          <p:nvSpPr>
            <p:cNvPr id="7" name="Freeform 8">
              <a:extLst>
                <a:ext uri="{FF2B5EF4-FFF2-40B4-BE49-F238E27FC236}">
                  <a16:creationId xmlns:a16="http://schemas.microsoft.com/office/drawing/2014/main" id="{00E15A53-8616-2BC0-116F-CB80357DE20E}"/>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399013E0-5C07-D6AC-26EE-EA42BE2A62E6}"/>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1" name="Freeform 14">
              <a:extLst>
                <a:ext uri="{FF2B5EF4-FFF2-40B4-BE49-F238E27FC236}">
                  <a16:creationId xmlns:a16="http://schemas.microsoft.com/office/drawing/2014/main" id="{CED64156-2477-9370-DBF7-FEBB14D1B1E7}"/>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2" name="Freeform 15">
              <a:extLst>
                <a:ext uri="{FF2B5EF4-FFF2-40B4-BE49-F238E27FC236}">
                  <a16:creationId xmlns:a16="http://schemas.microsoft.com/office/drawing/2014/main" id="{8F29EE03-391A-D42C-CA69-340A86524255}"/>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425543215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p:hf hdr="0" ftr="0" dt="0"/>
  <p:txStyles>
    <p:titleStyle>
      <a:lvl1pPr algn="l" defTabSz="914400" rtl="0" eaLnBrk="1" latinLnBrk="0" hangingPunct="1">
        <a:lnSpc>
          <a:spcPct val="90000"/>
        </a:lnSpc>
        <a:spcBef>
          <a:spcPct val="0"/>
        </a:spcBef>
        <a:buNone/>
        <a:defRPr sz="3600" b="0" i="0" kern="1200">
          <a:solidFill>
            <a:srgbClr val="195192"/>
          </a:solidFill>
          <a:latin typeface="Segoe UI" panose="020B0502040204020203" pitchFamily="34" charset="0"/>
          <a:ea typeface="Helvetica Neue" charset="0"/>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2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4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6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88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2C5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5"/>
            <a:ext cx="11274552" cy="63848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45920"/>
            <a:ext cx="11274552" cy="44805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62666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Lst>
  <p:hf hdr="0" ftr="0" dt="0"/>
  <p:txStyles>
    <p:titleStyle>
      <a:lvl1pPr algn="l" defTabSz="914400" rtl="0" eaLnBrk="1" latinLnBrk="0" hangingPunct="1">
        <a:lnSpc>
          <a:spcPct val="90000"/>
        </a:lnSpc>
        <a:spcBef>
          <a:spcPct val="0"/>
        </a:spcBef>
        <a:buNone/>
        <a:defRPr sz="3600" b="0" i="0" kern="1200">
          <a:solidFill>
            <a:schemeClr val="bg1"/>
          </a:solidFill>
          <a:latin typeface="Segoe UI" panose="020B0502040204020203" pitchFamily="34" charset="0"/>
          <a:ea typeface="Helvetica Neue" charset="0"/>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a:buChar char="•"/>
        <a:defRPr sz="2000" b="0" i="0" kern="1200">
          <a:solidFill>
            <a:schemeClr val="bg1"/>
          </a:solidFill>
          <a:latin typeface="Segoe UI" panose="020B0502040204020203" pitchFamily="34" charset="0"/>
          <a:ea typeface="Helvetica Neue" charset="0"/>
          <a:cs typeface="Segoe UI" panose="020B0502040204020203" pitchFamily="34" charset="0"/>
        </a:defRPr>
      </a:lvl1pPr>
      <a:lvl2pPr marL="50292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2pPr>
      <a:lvl3pPr marL="77724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3pPr>
      <a:lvl4pPr marL="105156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4pPr>
      <a:lvl5pPr marL="132588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2C5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5"/>
            <a:ext cx="11274552" cy="63848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45920"/>
            <a:ext cx="11274552" cy="44805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39075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Lst>
  <p:hf hdr="0" ftr="0" dt="0"/>
  <p:txStyles>
    <p:titleStyle>
      <a:lvl1pPr algn="l" defTabSz="914400" rtl="0" eaLnBrk="1" latinLnBrk="0" hangingPunct="1">
        <a:lnSpc>
          <a:spcPct val="90000"/>
        </a:lnSpc>
        <a:spcBef>
          <a:spcPct val="0"/>
        </a:spcBef>
        <a:buNone/>
        <a:defRPr sz="3600" b="0" i="0" kern="1200">
          <a:solidFill>
            <a:schemeClr val="bg1"/>
          </a:solidFill>
          <a:latin typeface="Segoe UI" panose="020B0502040204020203" pitchFamily="34" charset="0"/>
          <a:ea typeface="Helvetica Neue" charset="0"/>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a:buChar char="•"/>
        <a:defRPr sz="2000" b="0" i="0" kern="1200">
          <a:solidFill>
            <a:schemeClr val="bg1"/>
          </a:solidFill>
          <a:latin typeface="Segoe UI" panose="020B0502040204020203" pitchFamily="34" charset="0"/>
          <a:ea typeface="Helvetica Neue" charset="0"/>
          <a:cs typeface="Segoe UI" panose="020B0502040204020203" pitchFamily="34" charset="0"/>
        </a:defRPr>
      </a:lvl1pPr>
      <a:lvl2pPr marL="50292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2pPr>
      <a:lvl3pPr marL="77724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3pPr>
      <a:lvl4pPr marL="105156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4pPr>
      <a:lvl5pPr marL="1325880" indent="-228600" algn="l" defTabSz="914400" rtl="0" eaLnBrk="1" latinLnBrk="0" hangingPunct="1">
        <a:lnSpc>
          <a:spcPct val="100000"/>
        </a:lnSpc>
        <a:spcBef>
          <a:spcPts val="500"/>
        </a:spcBef>
        <a:buFont typeface="Arial"/>
        <a:buChar char="•"/>
        <a:defRPr sz="1800" b="0" i="0" kern="1200">
          <a:solidFill>
            <a:schemeClr val="bg1"/>
          </a:solidFill>
          <a:latin typeface="Segoe UI" panose="020B0502040204020203" pitchFamily="34" charset="0"/>
          <a:ea typeface="Helvetica Neue"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5"/>
            <a:ext cx="11274553" cy="63848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45920"/>
            <a:ext cx="11274553" cy="44805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with medium confidence">
            <a:extLst>
              <a:ext uri="{FF2B5EF4-FFF2-40B4-BE49-F238E27FC236}">
                <a16:creationId xmlns:a16="http://schemas.microsoft.com/office/drawing/2014/main" id="{C440AE0D-14B8-9129-EAD8-EF415C31F4C1}"/>
              </a:ext>
            </a:extLst>
          </p:cNvPr>
          <p:cNvPicPr>
            <a:picLocks noChangeAspect="1"/>
          </p:cNvPicPr>
          <p:nvPr userDrawn="1"/>
        </p:nvPicPr>
        <p:blipFill>
          <a:blip r:embed="rId23"/>
          <a:stretch>
            <a:fillRect/>
          </a:stretch>
        </p:blipFill>
        <p:spPr>
          <a:xfrm>
            <a:off x="10236610" y="6380704"/>
            <a:ext cx="1793045" cy="457200"/>
          </a:xfrm>
          <a:prstGeom prst="rect">
            <a:avLst/>
          </a:prstGeom>
        </p:spPr>
      </p:pic>
      <p:grpSp>
        <p:nvGrpSpPr>
          <p:cNvPr id="7" name="Graphic 6">
            <a:extLst>
              <a:ext uri="{FF2B5EF4-FFF2-40B4-BE49-F238E27FC236}">
                <a16:creationId xmlns:a16="http://schemas.microsoft.com/office/drawing/2014/main" id="{7ACABA84-DA10-8593-996B-6A3204516271}"/>
              </a:ext>
            </a:extLst>
          </p:cNvPr>
          <p:cNvGrpSpPr/>
          <p:nvPr userDrawn="1"/>
        </p:nvGrpSpPr>
        <p:grpSpPr>
          <a:xfrm>
            <a:off x="176477" y="6446386"/>
            <a:ext cx="1277280" cy="365760"/>
            <a:chOff x="706016" y="2491589"/>
            <a:chExt cx="5389984" cy="1370334"/>
          </a:xfrm>
        </p:grpSpPr>
        <p:sp>
          <p:nvSpPr>
            <p:cNvPr id="8" name="Freeform 8">
              <a:extLst>
                <a:ext uri="{FF2B5EF4-FFF2-40B4-BE49-F238E27FC236}">
                  <a16:creationId xmlns:a16="http://schemas.microsoft.com/office/drawing/2014/main" id="{54075B24-FFF8-DBA5-9179-AA9FDF3D214A}"/>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9" name="Freeform 13">
              <a:extLst>
                <a:ext uri="{FF2B5EF4-FFF2-40B4-BE49-F238E27FC236}">
                  <a16:creationId xmlns:a16="http://schemas.microsoft.com/office/drawing/2014/main" id="{86F25475-6449-DCE2-4063-66F7AB498940}"/>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0" name="Freeform 14">
              <a:extLst>
                <a:ext uri="{FF2B5EF4-FFF2-40B4-BE49-F238E27FC236}">
                  <a16:creationId xmlns:a16="http://schemas.microsoft.com/office/drawing/2014/main" id="{C58FC3F0-E3BD-84B5-BB9F-D9FA847936A0}"/>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1" name="Freeform 15">
              <a:extLst>
                <a:ext uri="{FF2B5EF4-FFF2-40B4-BE49-F238E27FC236}">
                  <a16:creationId xmlns:a16="http://schemas.microsoft.com/office/drawing/2014/main" id="{D0B334E9-4E12-DADB-7693-D8924C3A0CBD}"/>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41572145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Lst>
  <p:hf hdr="0" ftr="0" dt="0"/>
  <p:txStyles>
    <p:titleStyle>
      <a:lvl1pPr algn="l" defTabSz="914422" rtl="0" eaLnBrk="1" latinLnBrk="0" hangingPunct="1">
        <a:lnSpc>
          <a:spcPct val="90000"/>
        </a:lnSpc>
        <a:spcBef>
          <a:spcPct val="0"/>
        </a:spcBef>
        <a:buNone/>
        <a:defRPr sz="3600" b="0" i="0" kern="1200">
          <a:solidFill>
            <a:srgbClr val="195192"/>
          </a:solidFill>
          <a:latin typeface="Segoe UI" panose="020B0502040204020203" pitchFamily="34" charset="0"/>
          <a:ea typeface="Helvetica Neue" charset="0"/>
          <a:cs typeface="Segoe UI" panose="020B0502040204020203" pitchFamily="34" charset="0"/>
        </a:defRPr>
      </a:lvl1pPr>
    </p:titleStyle>
    <p:bodyStyle>
      <a:lvl1pPr marL="228606" indent="-228606" algn="l" defTabSz="914422" rtl="0" eaLnBrk="1" latinLnBrk="0" hangingPunct="1">
        <a:lnSpc>
          <a:spcPct val="100000"/>
        </a:lnSpc>
        <a:spcBef>
          <a:spcPts val="1001"/>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3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59"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86"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91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6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50BB3-D2FC-71F4-6C6B-67470301A555}"/>
              </a:ext>
            </a:extLst>
          </p:cNvPr>
          <p:cNvSpPr>
            <a:spLocks noGrp="1"/>
          </p:cNvSpPr>
          <p:nvPr>
            <p:ph type="title"/>
          </p:nvPr>
        </p:nvSpPr>
        <p:spPr>
          <a:xfrm>
            <a:off x="838202" y="714565"/>
            <a:ext cx="10515600" cy="756009"/>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E10EEA6A-BDC4-D712-DB2D-5FDDD2365C2E}"/>
              </a:ext>
            </a:extLst>
          </p:cNvPr>
          <p:cNvSpPr>
            <a:spLocks noGrp="1"/>
          </p:cNvSpPr>
          <p:nvPr>
            <p:ph type="body" idx="1"/>
          </p:nvPr>
        </p:nvSpPr>
        <p:spPr>
          <a:xfrm>
            <a:off x="838202" y="1467398"/>
            <a:ext cx="10515600" cy="4575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17FBC-5D88-7EF9-C68D-ECDE419B258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A8F9D-B42F-4107-B7E1-CE100C6AF450}" type="datetime1">
              <a:rPr lang="en-US" smtClean="0"/>
              <a:t>2/12/2025</a:t>
            </a:fld>
            <a:endParaRPr lang="en-US"/>
          </a:p>
        </p:txBody>
      </p:sp>
      <p:sp>
        <p:nvSpPr>
          <p:cNvPr id="6" name="Slide Number Placeholder 5">
            <a:extLst>
              <a:ext uri="{FF2B5EF4-FFF2-40B4-BE49-F238E27FC236}">
                <a16:creationId xmlns:a16="http://schemas.microsoft.com/office/drawing/2014/main" id="{1BFFF9A7-0432-634A-EC85-4A66BD1DF42E}"/>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B0D76-416E-A848-A852-F384D553907A}" type="slidenum">
              <a:rPr lang="en-US" smtClean="0"/>
              <a:t>‹#›</a:t>
            </a:fld>
            <a:endParaRPr lang="en-US"/>
          </a:p>
        </p:txBody>
      </p:sp>
      <p:sp>
        <p:nvSpPr>
          <p:cNvPr id="13" name="Footer Placeholder 12">
            <a:extLst>
              <a:ext uri="{FF2B5EF4-FFF2-40B4-BE49-F238E27FC236}">
                <a16:creationId xmlns:a16="http://schemas.microsoft.com/office/drawing/2014/main" id="{9178DACA-4989-D8EE-EAA7-3D55BCCA1CA8}"/>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Text&#10;&#10;Description automatically generated with medium confidence">
            <a:extLst>
              <a:ext uri="{FF2B5EF4-FFF2-40B4-BE49-F238E27FC236}">
                <a16:creationId xmlns:a16="http://schemas.microsoft.com/office/drawing/2014/main" id="{4195F149-D475-9531-A89C-0B4060C5D847}"/>
              </a:ext>
            </a:extLst>
          </p:cNvPr>
          <p:cNvPicPr>
            <a:picLocks noChangeAspect="1"/>
          </p:cNvPicPr>
          <p:nvPr userDrawn="1"/>
        </p:nvPicPr>
        <p:blipFill>
          <a:blip r:embed="rId23"/>
          <a:stretch>
            <a:fillRect/>
          </a:stretch>
        </p:blipFill>
        <p:spPr>
          <a:xfrm>
            <a:off x="10236610" y="6380704"/>
            <a:ext cx="1793045" cy="457200"/>
          </a:xfrm>
          <a:prstGeom prst="rect">
            <a:avLst/>
          </a:prstGeom>
        </p:spPr>
      </p:pic>
      <p:grpSp>
        <p:nvGrpSpPr>
          <p:cNvPr id="9" name="Graphic 6">
            <a:extLst>
              <a:ext uri="{FF2B5EF4-FFF2-40B4-BE49-F238E27FC236}">
                <a16:creationId xmlns:a16="http://schemas.microsoft.com/office/drawing/2014/main" id="{71D58078-871D-1B50-0940-6E813EC9A098}"/>
              </a:ext>
            </a:extLst>
          </p:cNvPr>
          <p:cNvGrpSpPr/>
          <p:nvPr userDrawn="1"/>
        </p:nvGrpSpPr>
        <p:grpSpPr>
          <a:xfrm>
            <a:off x="176477" y="6446386"/>
            <a:ext cx="1277280" cy="365760"/>
            <a:chOff x="706016" y="2491589"/>
            <a:chExt cx="5389984" cy="1370334"/>
          </a:xfrm>
        </p:grpSpPr>
        <p:sp>
          <p:nvSpPr>
            <p:cNvPr id="10" name="Freeform 8">
              <a:extLst>
                <a:ext uri="{FF2B5EF4-FFF2-40B4-BE49-F238E27FC236}">
                  <a16:creationId xmlns:a16="http://schemas.microsoft.com/office/drawing/2014/main" id="{36AAED18-2039-6119-36BA-BD5F91D22668}"/>
                </a:ext>
              </a:extLst>
            </p:cNvPr>
            <p:cNvSpPr/>
            <p:nvPr/>
          </p:nvSpPr>
          <p:spPr>
            <a:xfrm>
              <a:off x="4109640" y="2517625"/>
              <a:ext cx="1969943" cy="1288114"/>
            </a:xfrm>
            <a:custGeom>
              <a:avLst/>
              <a:gdLst>
                <a:gd name="connsiteX0" fmla="*/ 19152 w 1969943"/>
                <a:gd name="connsiteY0" fmla="*/ 349435 h 1288113"/>
                <a:gd name="connsiteX1" fmla="*/ 19152 w 1969943"/>
                <a:gd name="connsiteY1" fmla="*/ 0 h 1288113"/>
                <a:gd name="connsiteX2" fmla="*/ 43776 w 1969943"/>
                <a:gd name="connsiteY2" fmla="*/ 0 h 1288113"/>
                <a:gd name="connsiteX3" fmla="*/ 43776 w 1969943"/>
                <a:gd name="connsiteY3" fmla="*/ 349435 h 1288113"/>
                <a:gd name="connsiteX4" fmla="*/ 19152 w 1969943"/>
                <a:gd name="connsiteY4" fmla="*/ 349435 h 1288113"/>
                <a:gd name="connsiteX5" fmla="*/ 303700 w 1969943"/>
                <a:gd name="connsiteY5" fmla="*/ 349435 h 1288113"/>
                <a:gd name="connsiteX6" fmla="*/ 303700 w 1969943"/>
                <a:gd name="connsiteY6" fmla="*/ 180884 h 1288113"/>
                <a:gd name="connsiteX7" fmla="*/ 287283 w 1969943"/>
                <a:gd name="connsiteY7" fmla="*/ 123330 h 1288113"/>
                <a:gd name="connsiteX8" fmla="*/ 236667 w 1969943"/>
                <a:gd name="connsiteY8" fmla="*/ 105516 h 1288113"/>
                <a:gd name="connsiteX9" fmla="*/ 168266 w 1969943"/>
                <a:gd name="connsiteY9" fmla="*/ 128811 h 1288113"/>
                <a:gd name="connsiteX10" fmla="*/ 146378 w 1969943"/>
                <a:gd name="connsiteY10" fmla="*/ 205550 h 1288113"/>
                <a:gd name="connsiteX11" fmla="*/ 146378 w 1969943"/>
                <a:gd name="connsiteY11" fmla="*/ 349435 h 1288113"/>
                <a:gd name="connsiteX12" fmla="*/ 123121 w 1969943"/>
                <a:gd name="connsiteY12" fmla="*/ 349435 h 1288113"/>
                <a:gd name="connsiteX13" fmla="*/ 123121 w 1969943"/>
                <a:gd name="connsiteY13" fmla="*/ 89072 h 1288113"/>
                <a:gd name="connsiteX14" fmla="*/ 143642 w 1969943"/>
                <a:gd name="connsiteY14" fmla="*/ 89072 h 1288113"/>
                <a:gd name="connsiteX15" fmla="*/ 147746 w 1969943"/>
                <a:gd name="connsiteY15" fmla="*/ 124700 h 1288113"/>
                <a:gd name="connsiteX16" fmla="*/ 149114 w 1969943"/>
                <a:gd name="connsiteY16" fmla="*/ 124700 h 1288113"/>
                <a:gd name="connsiteX17" fmla="*/ 239403 w 1969943"/>
                <a:gd name="connsiteY17" fmla="*/ 83590 h 1288113"/>
                <a:gd name="connsiteX18" fmla="*/ 328324 w 1969943"/>
                <a:gd name="connsiteY18" fmla="*/ 178143 h 1288113"/>
                <a:gd name="connsiteX19" fmla="*/ 328324 w 1969943"/>
                <a:gd name="connsiteY19" fmla="*/ 348065 h 1288113"/>
                <a:gd name="connsiteX20" fmla="*/ 303700 w 1969943"/>
                <a:gd name="connsiteY20" fmla="*/ 348065 h 1288113"/>
                <a:gd name="connsiteX21" fmla="*/ 578671 w 1969943"/>
                <a:gd name="connsiteY21" fmla="*/ 349435 h 1288113"/>
                <a:gd name="connsiteX22" fmla="*/ 578671 w 1969943"/>
                <a:gd name="connsiteY22" fmla="*/ 180884 h 1288113"/>
                <a:gd name="connsiteX23" fmla="*/ 562255 w 1969943"/>
                <a:gd name="connsiteY23" fmla="*/ 123330 h 1288113"/>
                <a:gd name="connsiteX24" fmla="*/ 511638 w 1969943"/>
                <a:gd name="connsiteY24" fmla="*/ 105516 h 1288113"/>
                <a:gd name="connsiteX25" fmla="*/ 443237 w 1969943"/>
                <a:gd name="connsiteY25" fmla="*/ 128811 h 1288113"/>
                <a:gd name="connsiteX26" fmla="*/ 421349 w 1969943"/>
                <a:gd name="connsiteY26" fmla="*/ 205550 h 1288113"/>
                <a:gd name="connsiteX27" fmla="*/ 421349 w 1969943"/>
                <a:gd name="connsiteY27" fmla="*/ 349435 h 1288113"/>
                <a:gd name="connsiteX28" fmla="*/ 398093 w 1969943"/>
                <a:gd name="connsiteY28" fmla="*/ 349435 h 1288113"/>
                <a:gd name="connsiteX29" fmla="*/ 398093 w 1969943"/>
                <a:gd name="connsiteY29" fmla="*/ 89072 h 1288113"/>
                <a:gd name="connsiteX30" fmla="*/ 418613 w 1969943"/>
                <a:gd name="connsiteY30" fmla="*/ 89072 h 1288113"/>
                <a:gd name="connsiteX31" fmla="*/ 422717 w 1969943"/>
                <a:gd name="connsiteY31" fmla="*/ 124700 h 1288113"/>
                <a:gd name="connsiteX32" fmla="*/ 424085 w 1969943"/>
                <a:gd name="connsiteY32" fmla="*/ 124700 h 1288113"/>
                <a:gd name="connsiteX33" fmla="*/ 514374 w 1969943"/>
                <a:gd name="connsiteY33" fmla="*/ 83590 h 1288113"/>
                <a:gd name="connsiteX34" fmla="*/ 603295 w 1969943"/>
                <a:gd name="connsiteY34" fmla="*/ 178143 h 1288113"/>
                <a:gd name="connsiteX35" fmla="*/ 603295 w 1969943"/>
                <a:gd name="connsiteY35" fmla="*/ 348065 h 1288113"/>
                <a:gd name="connsiteX36" fmla="*/ 578671 w 1969943"/>
                <a:gd name="connsiteY36" fmla="*/ 348065 h 1288113"/>
                <a:gd name="connsiteX37" fmla="*/ 886475 w 1969943"/>
                <a:gd name="connsiteY37" fmla="*/ 219253 h 1288113"/>
                <a:gd name="connsiteX38" fmla="*/ 856378 w 1969943"/>
                <a:gd name="connsiteY38" fmla="*/ 317918 h 1288113"/>
                <a:gd name="connsiteX39" fmla="*/ 771561 w 1969943"/>
                <a:gd name="connsiteY39" fmla="*/ 353546 h 1288113"/>
                <a:gd name="connsiteX40" fmla="*/ 711368 w 1969943"/>
                <a:gd name="connsiteY40" fmla="*/ 337102 h 1288113"/>
                <a:gd name="connsiteX41" fmla="*/ 671696 w 1969943"/>
                <a:gd name="connsiteY41" fmla="*/ 289140 h 1288113"/>
                <a:gd name="connsiteX42" fmla="*/ 658016 w 1969943"/>
                <a:gd name="connsiteY42" fmla="*/ 217883 h 1288113"/>
                <a:gd name="connsiteX43" fmla="*/ 688112 w 1969943"/>
                <a:gd name="connsiteY43" fmla="*/ 119219 h 1288113"/>
                <a:gd name="connsiteX44" fmla="*/ 772929 w 1969943"/>
                <a:gd name="connsiteY44" fmla="*/ 83590 h 1288113"/>
                <a:gd name="connsiteX45" fmla="*/ 856378 w 1969943"/>
                <a:gd name="connsiteY45" fmla="*/ 119219 h 1288113"/>
                <a:gd name="connsiteX46" fmla="*/ 886475 w 1969943"/>
                <a:gd name="connsiteY46" fmla="*/ 219253 h 1288113"/>
                <a:gd name="connsiteX47" fmla="*/ 682640 w 1969943"/>
                <a:gd name="connsiteY47" fmla="*/ 219253 h 1288113"/>
                <a:gd name="connsiteX48" fmla="*/ 705896 w 1969943"/>
                <a:gd name="connsiteY48" fmla="*/ 302844 h 1288113"/>
                <a:gd name="connsiteX49" fmla="*/ 772929 w 1969943"/>
                <a:gd name="connsiteY49" fmla="*/ 332991 h 1288113"/>
                <a:gd name="connsiteX50" fmla="*/ 839962 w 1969943"/>
                <a:gd name="connsiteY50" fmla="*/ 302844 h 1288113"/>
                <a:gd name="connsiteX51" fmla="*/ 863218 w 1969943"/>
                <a:gd name="connsiteY51" fmla="*/ 219253 h 1288113"/>
                <a:gd name="connsiteX52" fmla="*/ 839962 w 1969943"/>
                <a:gd name="connsiteY52" fmla="*/ 135663 h 1288113"/>
                <a:gd name="connsiteX53" fmla="*/ 772929 w 1969943"/>
                <a:gd name="connsiteY53" fmla="*/ 105516 h 1288113"/>
                <a:gd name="connsiteX54" fmla="*/ 707264 w 1969943"/>
                <a:gd name="connsiteY54" fmla="*/ 135663 h 1288113"/>
                <a:gd name="connsiteX55" fmla="*/ 682640 w 1969943"/>
                <a:gd name="connsiteY55" fmla="*/ 219253 h 1288113"/>
                <a:gd name="connsiteX56" fmla="*/ 991812 w 1969943"/>
                <a:gd name="connsiteY56" fmla="*/ 349435 h 1288113"/>
                <a:gd name="connsiteX57" fmla="*/ 891947 w 1969943"/>
                <a:gd name="connsiteY57" fmla="*/ 89072 h 1288113"/>
                <a:gd name="connsiteX58" fmla="*/ 916571 w 1969943"/>
                <a:gd name="connsiteY58" fmla="*/ 89072 h 1288113"/>
                <a:gd name="connsiteX59" fmla="*/ 983604 w 1969943"/>
                <a:gd name="connsiteY59" fmla="*/ 265845 h 1288113"/>
                <a:gd name="connsiteX60" fmla="*/ 1004124 w 1969943"/>
                <a:gd name="connsiteY60" fmla="*/ 324769 h 1288113"/>
                <a:gd name="connsiteX61" fmla="*/ 1005492 w 1969943"/>
                <a:gd name="connsiteY61" fmla="*/ 324769 h 1288113"/>
                <a:gd name="connsiteX62" fmla="*/ 1026012 w 1969943"/>
                <a:gd name="connsiteY62" fmla="*/ 264474 h 1288113"/>
                <a:gd name="connsiteX63" fmla="*/ 1093045 w 1969943"/>
                <a:gd name="connsiteY63" fmla="*/ 87701 h 1288113"/>
                <a:gd name="connsiteX64" fmla="*/ 1117669 w 1969943"/>
                <a:gd name="connsiteY64" fmla="*/ 87701 h 1288113"/>
                <a:gd name="connsiteX65" fmla="*/ 1017804 w 1969943"/>
                <a:gd name="connsiteY65" fmla="*/ 348065 h 1288113"/>
                <a:gd name="connsiteX66" fmla="*/ 991812 w 1969943"/>
                <a:gd name="connsiteY66" fmla="*/ 348065 h 1288113"/>
                <a:gd name="connsiteX67" fmla="*/ 1303720 w 1969943"/>
                <a:gd name="connsiteY67" fmla="*/ 349435 h 1288113"/>
                <a:gd name="connsiteX68" fmla="*/ 1298248 w 1969943"/>
                <a:gd name="connsiteY68" fmla="*/ 308325 h 1288113"/>
                <a:gd name="connsiteX69" fmla="*/ 1296880 w 1969943"/>
                <a:gd name="connsiteY69" fmla="*/ 308325 h 1288113"/>
                <a:gd name="connsiteX70" fmla="*/ 1257207 w 1969943"/>
                <a:gd name="connsiteY70" fmla="*/ 343954 h 1288113"/>
                <a:gd name="connsiteX71" fmla="*/ 1207958 w 1969943"/>
                <a:gd name="connsiteY71" fmla="*/ 354917 h 1288113"/>
                <a:gd name="connsiteX72" fmla="*/ 1149133 w 1969943"/>
                <a:gd name="connsiteY72" fmla="*/ 335732 h 1288113"/>
                <a:gd name="connsiteX73" fmla="*/ 1127246 w 1969943"/>
                <a:gd name="connsiteY73" fmla="*/ 280918 h 1288113"/>
                <a:gd name="connsiteX74" fmla="*/ 1158710 w 1969943"/>
                <a:gd name="connsiteY74" fmla="*/ 221994 h 1288113"/>
                <a:gd name="connsiteX75" fmla="*/ 1250367 w 1969943"/>
                <a:gd name="connsiteY75" fmla="*/ 200069 h 1288113"/>
                <a:gd name="connsiteX76" fmla="*/ 1299615 w 1969943"/>
                <a:gd name="connsiteY76" fmla="*/ 198698 h 1288113"/>
                <a:gd name="connsiteX77" fmla="*/ 1299615 w 1969943"/>
                <a:gd name="connsiteY77" fmla="*/ 180884 h 1288113"/>
                <a:gd name="connsiteX78" fmla="*/ 1284567 w 1969943"/>
                <a:gd name="connsiteY78" fmla="*/ 124700 h 1288113"/>
                <a:gd name="connsiteX79" fmla="*/ 1236687 w 1969943"/>
                <a:gd name="connsiteY79" fmla="*/ 105516 h 1288113"/>
                <a:gd name="connsiteX80" fmla="*/ 1161446 w 1969943"/>
                <a:gd name="connsiteY80" fmla="*/ 126071 h 1288113"/>
                <a:gd name="connsiteX81" fmla="*/ 1151870 w 1969943"/>
                <a:gd name="connsiteY81" fmla="*/ 105516 h 1288113"/>
                <a:gd name="connsiteX82" fmla="*/ 1236687 w 1969943"/>
                <a:gd name="connsiteY82" fmla="*/ 84961 h 1288113"/>
                <a:gd name="connsiteX83" fmla="*/ 1300983 w 1969943"/>
                <a:gd name="connsiteY83" fmla="*/ 106886 h 1288113"/>
                <a:gd name="connsiteX84" fmla="*/ 1321504 w 1969943"/>
                <a:gd name="connsiteY84" fmla="*/ 176773 h 1288113"/>
                <a:gd name="connsiteX85" fmla="*/ 1321504 w 1969943"/>
                <a:gd name="connsiteY85" fmla="*/ 349435 h 1288113"/>
                <a:gd name="connsiteX86" fmla="*/ 1303720 w 1969943"/>
                <a:gd name="connsiteY86" fmla="*/ 349435 h 1288113"/>
                <a:gd name="connsiteX87" fmla="*/ 1207958 w 1969943"/>
                <a:gd name="connsiteY87" fmla="*/ 332991 h 1288113"/>
                <a:gd name="connsiteX88" fmla="*/ 1273623 w 1969943"/>
                <a:gd name="connsiteY88" fmla="*/ 309695 h 1288113"/>
                <a:gd name="connsiteX89" fmla="*/ 1298248 w 1969943"/>
                <a:gd name="connsiteY89" fmla="*/ 243919 h 1288113"/>
                <a:gd name="connsiteX90" fmla="*/ 1298248 w 1969943"/>
                <a:gd name="connsiteY90" fmla="*/ 217883 h 1288113"/>
                <a:gd name="connsiteX91" fmla="*/ 1253103 w 1969943"/>
                <a:gd name="connsiteY91" fmla="*/ 219253 h 1288113"/>
                <a:gd name="connsiteX92" fmla="*/ 1175126 w 1969943"/>
                <a:gd name="connsiteY92" fmla="*/ 235697 h 1288113"/>
                <a:gd name="connsiteX93" fmla="*/ 1151870 w 1969943"/>
                <a:gd name="connsiteY93" fmla="*/ 280918 h 1288113"/>
                <a:gd name="connsiteX94" fmla="*/ 1166918 w 1969943"/>
                <a:gd name="connsiteY94" fmla="*/ 319288 h 1288113"/>
                <a:gd name="connsiteX95" fmla="*/ 1207958 w 1969943"/>
                <a:gd name="connsiteY95" fmla="*/ 332991 h 1288113"/>
                <a:gd name="connsiteX96" fmla="*/ 1461041 w 1969943"/>
                <a:gd name="connsiteY96" fmla="*/ 332991 h 1288113"/>
                <a:gd name="connsiteX97" fmla="*/ 1500714 w 1969943"/>
                <a:gd name="connsiteY97" fmla="*/ 328880 h 1288113"/>
                <a:gd name="connsiteX98" fmla="*/ 1500714 w 1969943"/>
                <a:gd name="connsiteY98" fmla="*/ 348065 h 1288113"/>
                <a:gd name="connsiteX99" fmla="*/ 1461041 w 1969943"/>
                <a:gd name="connsiteY99" fmla="*/ 353546 h 1288113"/>
                <a:gd name="connsiteX100" fmla="*/ 1410425 w 1969943"/>
                <a:gd name="connsiteY100" fmla="*/ 335732 h 1288113"/>
                <a:gd name="connsiteX101" fmla="*/ 1394009 w 1969943"/>
                <a:gd name="connsiteY101" fmla="*/ 278178 h 1288113"/>
                <a:gd name="connsiteX102" fmla="*/ 1394009 w 1969943"/>
                <a:gd name="connsiteY102" fmla="*/ 109627 h 1288113"/>
                <a:gd name="connsiteX103" fmla="*/ 1355704 w 1969943"/>
                <a:gd name="connsiteY103" fmla="*/ 109627 h 1288113"/>
                <a:gd name="connsiteX104" fmla="*/ 1355704 w 1969943"/>
                <a:gd name="connsiteY104" fmla="*/ 95923 h 1288113"/>
                <a:gd name="connsiteX105" fmla="*/ 1394009 w 1969943"/>
                <a:gd name="connsiteY105" fmla="*/ 84961 h 1288113"/>
                <a:gd name="connsiteX106" fmla="*/ 1406321 w 1969943"/>
                <a:gd name="connsiteY106" fmla="*/ 26036 h 1288113"/>
                <a:gd name="connsiteX107" fmla="*/ 1418633 w 1969943"/>
                <a:gd name="connsiteY107" fmla="*/ 26036 h 1288113"/>
                <a:gd name="connsiteX108" fmla="*/ 1418633 w 1969943"/>
                <a:gd name="connsiteY108" fmla="*/ 89072 h 1288113"/>
                <a:gd name="connsiteX109" fmla="*/ 1495242 w 1969943"/>
                <a:gd name="connsiteY109" fmla="*/ 89072 h 1288113"/>
                <a:gd name="connsiteX110" fmla="*/ 1495242 w 1969943"/>
                <a:gd name="connsiteY110" fmla="*/ 109627 h 1288113"/>
                <a:gd name="connsiteX111" fmla="*/ 1418633 w 1969943"/>
                <a:gd name="connsiteY111" fmla="*/ 109627 h 1288113"/>
                <a:gd name="connsiteX112" fmla="*/ 1418633 w 1969943"/>
                <a:gd name="connsiteY112" fmla="*/ 274067 h 1288113"/>
                <a:gd name="connsiteX113" fmla="*/ 1429577 w 1969943"/>
                <a:gd name="connsiteY113" fmla="*/ 317918 h 1288113"/>
                <a:gd name="connsiteX114" fmla="*/ 1461041 w 1969943"/>
                <a:gd name="connsiteY114" fmla="*/ 332991 h 1288113"/>
                <a:gd name="connsiteX115" fmla="*/ 1647092 w 1969943"/>
                <a:gd name="connsiteY115" fmla="*/ 353546 h 1288113"/>
                <a:gd name="connsiteX116" fmla="*/ 1559538 w 1969943"/>
                <a:gd name="connsiteY116" fmla="*/ 319288 h 1288113"/>
                <a:gd name="connsiteX117" fmla="*/ 1528074 w 1969943"/>
                <a:gd name="connsiteY117" fmla="*/ 221994 h 1288113"/>
                <a:gd name="connsiteX118" fmla="*/ 1558171 w 1969943"/>
                <a:gd name="connsiteY118" fmla="*/ 121960 h 1288113"/>
                <a:gd name="connsiteX119" fmla="*/ 1640252 w 1969943"/>
                <a:gd name="connsiteY119" fmla="*/ 84961 h 1288113"/>
                <a:gd name="connsiteX120" fmla="*/ 1712756 w 1969943"/>
                <a:gd name="connsiteY120" fmla="*/ 116478 h 1288113"/>
                <a:gd name="connsiteX121" fmla="*/ 1738749 w 1969943"/>
                <a:gd name="connsiteY121" fmla="*/ 202809 h 1288113"/>
                <a:gd name="connsiteX122" fmla="*/ 1738749 w 1969943"/>
                <a:gd name="connsiteY122" fmla="*/ 221994 h 1288113"/>
                <a:gd name="connsiteX123" fmla="*/ 1551331 w 1969943"/>
                <a:gd name="connsiteY123" fmla="*/ 221994 h 1288113"/>
                <a:gd name="connsiteX124" fmla="*/ 1575955 w 1969943"/>
                <a:gd name="connsiteY124" fmla="*/ 304214 h 1288113"/>
                <a:gd name="connsiteX125" fmla="*/ 1645724 w 1969943"/>
                <a:gd name="connsiteY125" fmla="*/ 332991 h 1288113"/>
                <a:gd name="connsiteX126" fmla="*/ 1685396 w 1969943"/>
                <a:gd name="connsiteY126" fmla="*/ 330251 h 1288113"/>
                <a:gd name="connsiteX127" fmla="*/ 1727805 w 1969943"/>
                <a:gd name="connsiteY127" fmla="*/ 316547 h 1288113"/>
                <a:gd name="connsiteX128" fmla="*/ 1727805 w 1969943"/>
                <a:gd name="connsiteY128" fmla="*/ 338473 h 1288113"/>
                <a:gd name="connsiteX129" fmla="*/ 1686764 w 1969943"/>
                <a:gd name="connsiteY129" fmla="*/ 352176 h 1288113"/>
                <a:gd name="connsiteX130" fmla="*/ 1647092 w 1969943"/>
                <a:gd name="connsiteY130" fmla="*/ 353546 h 1288113"/>
                <a:gd name="connsiteX131" fmla="*/ 1640252 w 1969943"/>
                <a:gd name="connsiteY131" fmla="*/ 105516 h 1288113"/>
                <a:gd name="connsiteX132" fmla="*/ 1580059 w 1969943"/>
                <a:gd name="connsiteY132" fmla="*/ 130182 h 1288113"/>
                <a:gd name="connsiteX133" fmla="*/ 1554066 w 1969943"/>
                <a:gd name="connsiteY133" fmla="*/ 201439 h 1288113"/>
                <a:gd name="connsiteX134" fmla="*/ 1714124 w 1969943"/>
                <a:gd name="connsiteY134" fmla="*/ 201439 h 1288113"/>
                <a:gd name="connsiteX135" fmla="*/ 1694972 w 1969943"/>
                <a:gd name="connsiteY135" fmla="*/ 130182 h 1288113"/>
                <a:gd name="connsiteX136" fmla="*/ 1640252 w 1969943"/>
                <a:gd name="connsiteY136" fmla="*/ 105516 h 1288113"/>
                <a:gd name="connsiteX137" fmla="*/ 311908 w 1969943"/>
                <a:gd name="connsiteY137" fmla="*/ 646798 h 1288113"/>
                <a:gd name="connsiteX138" fmla="*/ 270867 w 1969943"/>
                <a:gd name="connsiteY138" fmla="*/ 778350 h 1288113"/>
                <a:gd name="connsiteX139" fmla="*/ 155954 w 1969943"/>
                <a:gd name="connsiteY139" fmla="*/ 826311 h 1288113"/>
                <a:gd name="connsiteX140" fmla="*/ 41040 w 1969943"/>
                <a:gd name="connsiteY140" fmla="*/ 778350 h 1288113"/>
                <a:gd name="connsiteX141" fmla="*/ 0 w 1969943"/>
                <a:gd name="connsiteY141" fmla="*/ 646798 h 1288113"/>
                <a:gd name="connsiteX142" fmla="*/ 42408 w 1969943"/>
                <a:gd name="connsiteY142" fmla="*/ 515246 h 1288113"/>
                <a:gd name="connsiteX143" fmla="*/ 157322 w 1969943"/>
                <a:gd name="connsiteY143" fmla="*/ 467284 h 1288113"/>
                <a:gd name="connsiteX144" fmla="*/ 272235 w 1969943"/>
                <a:gd name="connsiteY144" fmla="*/ 515246 h 1288113"/>
                <a:gd name="connsiteX145" fmla="*/ 311908 w 1969943"/>
                <a:gd name="connsiteY145" fmla="*/ 646798 h 1288113"/>
                <a:gd name="connsiteX146" fmla="*/ 25992 w 1969943"/>
                <a:gd name="connsiteY146" fmla="*/ 646798 h 1288113"/>
                <a:gd name="connsiteX147" fmla="*/ 58825 w 1969943"/>
                <a:gd name="connsiteY147" fmla="*/ 763276 h 1288113"/>
                <a:gd name="connsiteX148" fmla="*/ 154586 w 1969943"/>
                <a:gd name="connsiteY148" fmla="*/ 804386 h 1288113"/>
                <a:gd name="connsiteX149" fmla="*/ 250347 w 1969943"/>
                <a:gd name="connsiteY149" fmla="*/ 763276 h 1288113"/>
                <a:gd name="connsiteX150" fmla="*/ 283179 w 1969943"/>
                <a:gd name="connsiteY150" fmla="*/ 646798 h 1288113"/>
                <a:gd name="connsiteX151" fmla="*/ 250347 w 1969943"/>
                <a:gd name="connsiteY151" fmla="*/ 531690 h 1288113"/>
                <a:gd name="connsiteX152" fmla="*/ 154586 w 1969943"/>
                <a:gd name="connsiteY152" fmla="*/ 491950 h 1288113"/>
                <a:gd name="connsiteX153" fmla="*/ 58825 w 1969943"/>
                <a:gd name="connsiteY153" fmla="*/ 533060 h 1288113"/>
                <a:gd name="connsiteX154" fmla="*/ 25992 w 1969943"/>
                <a:gd name="connsiteY154" fmla="*/ 646798 h 1288113"/>
                <a:gd name="connsiteX155" fmla="*/ 554046 w 1969943"/>
                <a:gd name="connsiteY155" fmla="*/ 822200 h 1288113"/>
                <a:gd name="connsiteX156" fmla="*/ 554046 w 1969943"/>
                <a:gd name="connsiteY156" fmla="*/ 653649 h 1288113"/>
                <a:gd name="connsiteX157" fmla="*/ 537630 w 1969943"/>
                <a:gd name="connsiteY157" fmla="*/ 596095 h 1288113"/>
                <a:gd name="connsiteX158" fmla="*/ 487014 w 1969943"/>
                <a:gd name="connsiteY158" fmla="*/ 578281 h 1288113"/>
                <a:gd name="connsiteX159" fmla="*/ 418613 w 1969943"/>
                <a:gd name="connsiteY159" fmla="*/ 601577 h 1288113"/>
                <a:gd name="connsiteX160" fmla="*/ 396725 w 1969943"/>
                <a:gd name="connsiteY160" fmla="*/ 678315 h 1288113"/>
                <a:gd name="connsiteX161" fmla="*/ 396725 w 1969943"/>
                <a:gd name="connsiteY161" fmla="*/ 822200 h 1288113"/>
                <a:gd name="connsiteX162" fmla="*/ 373468 w 1969943"/>
                <a:gd name="connsiteY162" fmla="*/ 822200 h 1288113"/>
                <a:gd name="connsiteX163" fmla="*/ 373468 w 1969943"/>
                <a:gd name="connsiteY163" fmla="*/ 450840 h 1288113"/>
                <a:gd name="connsiteX164" fmla="*/ 396725 w 1969943"/>
                <a:gd name="connsiteY164" fmla="*/ 450840 h 1288113"/>
                <a:gd name="connsiteX165" fmla="*/ 396725 w 1969943"/>
                <a:gd name="connsiteY165" fmla="*/ 568689 h 1288113"/>
                <a:gd name="connsiteX166" fmla="*/ 395357 w 1969943"/>
                <a:gd name="connsiteY166" fmla="*/ 601577 h 1288113"/>
                <a:gd name="connsiteX167" fmla="*/ 396725 w 1969943"/>
                <a:gd name="connsiteY167" fmla="*/ 601577 h 1288113"/>
                <a:gd name="connsiteX168" fmla="*/ 433661 w 1969943"/>
                <a:gd name="connsiteY168" fmla="*/ 567318 h 1288113"/>
                <a:gd name="connsiteX169" fmla="*/ 488382 w 1969943"/>
                <a:gd name="connsiteY169" fmla="*/ 556356 h 1288113"/>
                <a:gd name="connsiteX170" fmla="*/ 577303 w 1969943"/>
                <a:gd name="connsiteY170" fmla="*/ 650909 h 1288113"/>
                <a:gd name="connsiteX171" fmla="*/ 577303 w 1969943"/>
                <a:gd name="connsiteY171" fmla="*/ 820830 h 1288113"/>
                <a:gd name="connsiteX172" fmla="*/ 554046 w 1969943"/>
                <a:gd name="connsiteY172" fmla="*/ 820830 h 1288113"/>
                <a:gd name="connsiteX173" fmla="*/ 671696 w 1969943"/>
                <a:gd name="connsiteY173" fmla="*/ 822200 h 1288113"/>
                <a:gd name="connsiteX174" fmla="*/ 648440 w 1969943"/>
                <a:gd name="connsiteY174" fmla="*/ 822200 h 1288113"/>
                <a:gd name="connsiteX175" fmla="*/ 648440 w 1969943"/>
                <a:gd name="connsiteY175" fmla="*/ 561837 h 1288113"/>
                <a:gd name="connsiteX176" fmla="*/ 671696 w 1969943"/>
                <a:gd name="connsiteY176" fmla="*/ 561837 h 1288113"/>
                <a:gd name="connsiteX177" fmla="*/ 671696 w 1969943"/>
                <a:gd name="connsiteY177" fmla="*/ 822200 h 1288113"/>
                <a:gd name="connsiteX178" fmla="*/ 644336 w 1969943"/>
                <a:gd name="connsiteY178" fmla="*/ 490580 h 1288113"/>
                <a:gd name="connsiteX179" fmla="*/ 659384 w 1969943"/>
                <a:gd name="connsiteY179" fmla="*/ 467284 h 1288113"/>
                <a:gd name="connsiteX180" fmla="*/ 670328 w 1969943"/>
                <a:gd name="connsiteY180" fmla="*/ 472765 h 1288113"/>
                <a:gd name="connsiteX181" fmla="*/ 674432 w 1969943"/>
                <a:gd name="connsiteY181" fmla="*/ 489209 h 1288113"/>
                <a:gd name="connsiteX182" fmla="*/ 670328 w 1969943"/>
                <a:gd name="connsiteY182" fmla="*/ 505653 h 1288113"/>
                <a:gd name="connsiteX183" fmla="*/ 659384 w 1969943"/>
                <a:gd name="connsiteY183" fmla="*/ 512505 h 1288113"/>
                <a:gd name="connsiteX184" fmla="*/ 644336 w 1969943"/>
                <a:gd name="connsiteY184" fmla="*/ 490580 h 1288113"/>
                <a:gd name="connsiteX185" fmla="*/ 958979 w 1969943"/>
                <a:gd name="connsiteY185" fmla="*/ 692019 h 1288113"/>
                <a:gd name="connsiteX186" fmla="*/ 928883 w 1969943"/>
                <a:gd name="connsiteY186" fmla="*/ 790683 h 1288113"/>
                <a:gd name="connsiteX187" fmla="*/ 844066 w 1969943"/>
                <a:gd name="connsiteY187" fmla="*/ 826311 h 1288113"/>
                <a:gd name="connsiteX188" fmla="*/ 783873 w 1969943"/>
                <a:gd name="connsiteY188" fmla="*/ 809867 h 1288113"/>
                <a:gd name="connsiteX189" fmla="*/ 744201 w 1969943"/>
                <a:gd name="connsiteY189" fmla="*/ 761906 h 1288113"/>
                <a:gd name="connsiteX190" fmla="*/ 730521 w 1969943"/>
                <a:gd name="connsiteY190" fmla="*/ 690648 h 1288113"/>
                <a:gd name="connsiteX191" fmla="*/ 760617 w 1969943"/>
                <a:gd name="connsiteY191" fmla="*/ 591984 h 1288113"/>
                <a:gd name="connsiteX192" fmla="*/ 845434 w 1969943"/>
                <a:gd name="connsiteY192" fmla="*/ 556356 h 1288113"/>
                <a:gd name="connsiteX193" fmla="*/ 928883 w 1969943"/>
                <a:gd name="connsiteY193" fmla="*/ 591984 h 1288113"/>
                <a:gd name="connsiteX194" fmla="*/ 958979 w 1969943"/>
                <a:gd name="connsiteY194" fmla="*/ 692019 h 1288113"/>
                <a:gd name="connsiteX195" fmla="*/ 755145 w 1969943"/>
                <a:gd name="connsiteY195" fmla="*/ 692019 h 1288113"/>
                <a:gd name="connsiteX196" fmla="*/ 778401 w 1969943"/>
                <a:gd name="connsiteY196" fmla="*/ 775609 h 1288113"/>
                <a:gd name="connsiteX197" fmla="*/ 845434 w 1969943"/>
                <a:gd name="connsiteY197" fmla="*/ 805756 h 1288113"/>
                <a:gd name="connsiteX198" fmla="*/ 912467 w 1969943"/>
                <a:gd name="connsiteY198" fmla="*/ 775609 h 1288113"/>
                <a:gd name="connsiteX199" fmla="*/ 935723 w 1969943"/>
                <a:gd name="connsiteY199" fmla="*/ 692019 h 1288113"/>
                <a:gd name="connsiteX200" fmla="*/ 912467 w 1969943"/>
                <a:gd name="connsiteY200" fmla="*/ 608428 h 1288113"/>
                <a:gd name="connsiteX201" fmla="*/ 845434 w 1969943"/>
                <a:gd name="connsiteY201" fmla="*/ 578281 h 1288113"/>
                <a:gd name="connsiteX202" fmla="*/ 779769 w 1969943"/>
                <a:gd name="connsiteY202" fmla="*/ 608428 h 1288113"/>
                <a:gd name="connsiteX203" fmla="*/ 755145 w 1969943"/>
                <a:gd name="connsiteY203" fmla="*/ 692019 h 1288113"/>
                <a:gd name="connsiteX204" fmla="*/ 240771 w 1969943"/>
                <a:gd name="connsiteY204" fmla="*/ 1055157 h 1288113"/>
                <a:gd name="connsiteX205" fmla="*/ 205202 w 1969943"/>
                <a:gd name="connsiteY205" fmla="*/ 1141488 h 1288113"/>
                <a:gd name="connsiteX206" fmla="*/ 105337 w 1969943"/>
                <a:gd name="connsiteY206" fmla="*/ 1171636 h 1288113"/>
                <a:gd name="connsiteX207" fmla="*/ 73873 w 1969943"/>
                <a:gd name="connsiteY207" fmla="*/ 1171636 h 1288113"/>
                <a:gd name="connsiteX208" fmla="*/ 73873 w 1969943"/>
                <a:gd name="connsiteY208" fmla="*/ 1296336 h 1288113"/>
                <a:gd name="connsiteX209" fmla="*/ 0 w 1969943"/>
                <a:gd name="connsiteY209" fmla="*/ 1296336 h 1288113"/>
                <a:gd name="connsiteX210" fmla="*/ 0 w 1969943"/>
                <a:gd name="connsiteY210" fmla="*/ 945531 h 1288113"/>
                <a:gd name="connsiteX211" fmla="*/ 110809 w 1969943"/>
                <a:gd name="connsiteY211" fmla="*/ 945531 h 1288113"/>
                <a:gd name="connsiteX212" fmla="*/ 207938 w 1969943"/>
                <a:gd name="connsiteY212" fmla="*/ 972937 h 1288113"/>
                <a:gd name="connsiteX213" fmla="*/ 240771 w 1969943"/>
                <a:gd name="connsiteY213" fmla="*/ 1055157 h 1288113"/>
                <a:gd name="connsiteX214" fmla="*/ 73873 w 1969943"/>
                <a:gd name="connsiteY214" fmla="*/ 1109971 h 1288113"/>
                <a:gd name="connsiteX215" fmla="*/ 98497 w 1969943"/>
                <a:gd name="connsiteY215" fmla="*/ 1109971 h 1288113"/>
                <a:gd name="connsiteX216" fmla="*/ 149114 w 1969943"/>
                <a:gd name="connsiteY216" fmla="*/ 1096267 h 1288113"/>
                <a:gd name="connsiteX217" fmla="*/ 165530 w 1969943"/>
                <a:gd name="connsiteY217" fmla="*/ 1056528 h 1288113"/>
                <a:gd name="connsiteX218" fmla="*/ 151850 w 1969943"/>
                <a:gd name="connsiteY218" fmla="*/ 1018158 h 1288113"/>
                <a:gd name="connsiteX219" fmla="*/ 106705 w 1969943"/>
                <a:gd name="connsiteY219" fmla="*/ 1005825 h 1288113"/>
                <a:gd name="connsiteX220" fmla="*/ 72505 w 1969943"/>
                <a:gd name="connsiteY220" fmla="*/ 1005825 h 1288113"/>
                <a:gd name="connsiteX221" fmla="*/ 72505 w 1969943"/>
                <a:gd name="connsiteY221" fmla="*/ 1109971 h 1288113"/>
                <a:gd name="connsiteX222" fmla="*/ 359788 w 1969943"/>
                <a:gd name="connsiteY222" fmla="*/ 1294966 h 1288113"/>
                <a:gd name="connsiteX223" fmla="*/ 287283 w 1969943"/>
                <a:gd name="connsiteY223" fmla="*/ 1294966 h 1288113"/>
                <a:gd name="connsiteX224" fmla="*/ 287283 w 1969943"/>
                <a:gd name="connsiteY224" fmla="*/ 923605 h 1288113"/>
                <a:gd name="connsiteX225" fmla="*/ 359788 w 1969943"/>
                <a:gd name="connsiteY225" fmla="*/ 923605 h 1288113"/>
                <a:gd name="connsiteX226" fmla="*/ 359788 w 1969943"/>
                <a:gd name="connsiteY226" fmla="*/ 1294966 h 1288113"/>
                <a:gd name="connsiteX227" fmla="*/ 592351 w 1969943"/>
                <a:gd name="connsiteY227" fmla="*/ 1294966 h 1288113"/>
                <a:gd name="connsiteX228" fmla="*/ 578671 w 1969943"/>
                <a:gd name="connsiteY228" fmla="*/ 1257967 h 1288113"/>
                <a:gd name="connsiteX229" fmla="*/ 577303 w 1969943"/>
                <a:gd name="connsiteY229" fmla="*/ 1257967 h 1288113"/>
                <a:gd name="connsiteX230" fmla="*/ 538999 w 1969943"/>
                <a:gd name="connsiteY230" fmla="*/ 1289484 h 1288113"/>
                <a:gd name="connsiteX231" fmla="*/ 488382 w 1969943"/>
                <a:gd name="connsiteY231" fmla="*/ 1299077 h 1288113"/>
                <a:gd name="connsiteX232" fmla="*/ 428189 w 1969943"/>
                <a:gd name="connsiteY232" fmla="*/ 1277151 h 1288113"/>
                <a:gd name="connsiteX233" fmla="*/ 406301 w 1969943"/>
                <a:gd name="connsiteY233" fmla="*/ 1214116 h 1288113"/>
                <a:gd name="connsiteX234" fmla="*/ 436397 w 1969943"/>
                <a:gd name="connsiteY234" fmla="*/ 1151081 h 1288113"/>
                <a:gd name="connsiteX235" fmla="*/ 525318 w 1969943"/>
                <a:gd name="connsiteY235" fmla="*/ 1129155 h 1288113"/>
                <a:gd name="connsiteX236" fmla="*/ 571831 w 1969943"/>
                <a:gd name="connsiteY236" fmla="*/ 1127785 h 1288113"/>
                <a:gd name="connsiteX237" fmla="*/ 571831 w 1969943"/>
                <a:gd name="connsiteY237" fmla="*/ 1115452 h 1288113"/>
                <a:gd name="connsiteX238" fmla="*/ 530790 w 1969943"/>
                <a:gd name="connsiteY238" fmla="*/ 1074342 h 1288113"/>
                <a:gd name="connsiteX239" fmla="*/ 455549 w 1969943"/>
                <a:gd name="connsiteY239" fmla="*/ 1093527 h 1288113"/>
                <a:gd name="connsiteX240" fmla="*/ 430925 w 1969943"/>
                <a:gd name="connsiteY240" fmla="*/ 1044195 h 1288113"/>
                <a:gd name="connsiteX241" fmla="*/ 533526 w 1969943"/>
                <a:gd name="connsiteY241" fmla="*/ 1019529 h 1288113"/>
                <a:gd name="connsiteX242" fmla="*/ 615607 w 1969943"/>
                <a:gd name="connsiteY242" fmla="*/ 1042824 h 1288113"/>
                <a:gd name="connsiteX243" fmla="*/ 644336 w 1969943"/>
                <a:gd name="connsiteY243" fmla="*/ 1114082 h 1288113"/>
                <a:gd name="connsiteX244" fmla="*/ 644336 w 1969943"/>
                <a:gd name="connsiteY244" fmla="*/ 1292225 h 1288113"/>
                <a:gd name="connsiteX245" fmla="*/ 592351 w 1969943"/>
                <a:gd name="connsiteY245" fmla="*/ 1292225 h 1288113"/>
                <a:gd name="connsiteX246" fmla="*/ 570463 w 1969943"/>
                <a:gd name="connsiteY246" fmla="*/ 1171636 h 1288113"/>
                <a:gd name="connsiteX247" fmla="*/ 541734 w 1969943"/>
                <a:gd name="connsiteY247" fmla="*/ 1173006 h 1288113"/>
                <a:gd name="connsiteX248" fmla="*/ 493854 w 1969943"/>
                <a:gd name="connsiteY248" fmla="*/ 1183969 h 1288113"/>
                <a:gd name="connsiteX249" fmla="*/ 478805 w 1969943"/>
                <a:gd name="connsiteY249" fmla="*/ 1215486 h 1288113"/>
                <a:gd name="connsiteX250" fmla="*/ 514374 w 1969943"/>
                <a:gd name="connsiteY250" fmla="*/ 1245634 h 1288113"/>
                <a:gd name="connsiteX251" fmla="*/ 555415 w 1969943"/>
                <a:gd name="connsiteY251" fmla="*/ 1230560 h 1288113"/>
                <a:gd name="connsiteX252" fmla="*/ 570463 w 1969943"/>
                <a:gd name="connsiteY252" fmla="*/ 1192191 h 1288113"/>
                <a:gd name="connsiteX253" fmla="*/ 570463 w 1969943"/>
                <a:gd name="connsiteY253" fmla="*/ 1171636 h 1288113"/>
                <a:gd name="connsiteX254" fmla="*/ 816706 w 1969943"/>
                <a:gd name="connsiteY254" fmla="*/ 1241523 h 1288113"/>
                <a:gd name="connsiteX255" fmla="*/ 861850 w 1969943"/>
                <a:gd name="connsiteY255" fmla="*/ 1233301 h 1288113"/>
                <a:gd name="connsiteX256" fmla="*/ 861850 w 1969943"/>
                <a:gd name="connsiteY256" fmla="*/ 1288114 h 1288113"/>
                <a:gd name="connsiteX257" fmla="*/ 794817 w 1969943"/>
                <a:gd name="connsiteY257" fmla="*/ 1300447 h 1288113"/>
                <a:gd name="connsiteX258" fmla="*/ 731889 w 1969943"/>
                <a:gd name="connsiteY258" fmla="*/ 1278522 h 1288113"/>
                <a:gd name="connsiteX259" fmla="*/ 711368 w 1969943"/>
                <a:gd name="connsiteY259" fmla="*/ 1212746 h 1288113"/>
                <a:gd name="connsiteX260" fmla="*/ 711368 w 1969943"/>
                <a:gd name="connsiteY260" fmla="*/ 1083934 h 1288113"/>
                <a:gd name="connsiteX261" fmla="*/ 677168 w 1969943"/>
                <a:gd name="connsiteY261" fmla="*/ 1083934 h 1288113"/>
                <a:gd name="connsiteX262" fmla="*/ 677168 w 1969943"/>
                <a:gd name="connsiteY262" fmla="*/ 1053787 h 1288113"/>
                <a:gd name="connsiteX263" fmla="*/ 716841 w 1969943"/>
                <a:gd name="connsiteY263" fmla="*/ 1029121 h 1288113"/>
                <a:gd name="connsiteX264" fmla="*/ 737361 w 1969943"/>
                <a:gd name="connsiteY264" fmla="*/ 972937 h 1288113"/>
                <a:gd name="connsiteX265" fmla="*/ 783873 w 1969943"/>
                <a:gd name="connsiteY265" fmla="*/ 972937 h 1288113"/>
                <a:gd name="connsiteX266" fmla="*/ 783873 w 1969943"/>
                <a:gd name="connsiteY266" fmla="*/ 1030491 h 1288113"/>
                <a:gd name="connsiteX267" fmla="*/ 859114 w 1969943"/>
                <a:gd name="connsiteY267" fmla="*/ 1030491 h 1288113"/>
                <a:gd name="connsiteX268" fmla="*/ 859114 w 1969943"/>
                <a:gd name="connsiteY268" fmla="*/ 1085305 h 1288113"/>
                <a:gd name="connsiteX269" fmla="*/ 783873 w 1969943"/>
                <a:gd name="connsiteY269" fmla="*/ 1085305 h 1288113"/>
                <a:gd name="connsiteX270" fmla="*/ 783873 w 1969943"/>
                <a:gd name="connsiteY270" fmla="*/ 1214116 h 1288113"/>
                <a:gd name="connsiteX271" fmla="*/ 792082 w 1969943"/>
                <a:gd name="connsiteY271" fmla="*/ 1237412 h 1288113"/>
                <a:gd name="connsiteX272" fmla="*/ 816706 w 1969943"/>
                <a:gd name="connsiteY272" fmla="*/ 1241523 h 1288113"/>
                <a:gd name="connsiteX273" fmla="*/ 1049268 w 1969943"/>
                <a:gd name="connsiteY273" fmla="*/ 1082564 h 1288113"/>
                <a:gd name="connsiteX274" fmla="*/ 986340 w 1969943"/>
                <a:gd name="connsiteY274" fmla="*/ 1082564 h 1288113"/>
                <a:gd name="connsiteX275" fmla="*/ 986340 w 1969943"/>
                <a:gd name="connsiteY275" fmla="*/ 1294966 h 1288113"/>
                <a:gd name="connsiteX276" fmla="*/ 913835 w 1969943"/>
                <a:gd name="connsiteY276" fmla="*/ 1294966 h 1288113"/>
                <a:gd name="connsiteX277" fmla="*/ 913835 w 1969943"/>
                <a:gd name="connsiteY277" fmla="*/ 1082564 h 1288113"/>
                <a:gd name="connsiteX278" fmla="*/ 874163 w 1969943"/>
                <a:gd name="connsiteY278" fmla="*/ 1082564 h 1288113"/>
                <a:gd name="connsiteX279" fmla="*/ 874163 w 1969943"/>
                <a:gd name="connsiteY279" fmla="*/ 1046935 h 1288113"/>
                <a:gd name="connsiteX280" fmla="*/ 913835 w 1969943"/>
                <a:gd name="connsiteY280" fmla="*/ 1027751 h 1288113"/>
                <a:gd name="connsiteX281" fmla="*/ 913835 w 1969943"/>
                <a:gd name="connsiteY281" fmla="*/ 1008566 h 1288113"/>
                <a:gd name="connsiteX282" fmla="*/ 935723 w 1969943"/>
                <a:gd name="connsiteY282" fmla="*/ 941419 h 1288113"/>
                <a:gd name="connsiteX283" fmla="*/ 1006860 w 1969943"/>
                <a:gd name="connsiteY283" fmla="*/ 920864 h 1288113"/>
                <a:gd name="connsiteX284" fmla="*/ 1073893 w 1969943"/>
                <a:gd name="connsiteY284" fmla="*/ 931827 h 1288113"/>
                <a:gd name="connsiteX285" fmla="*/ 1054740 w 1969943"/>
                <a:gd name="connsiteY285" fmla="*/ 985270 h 1288113"/>
                <a:gd name="connsiteX286" fmla="*/ 1013700 w 1969943"/>
                <a:gd name="connsiteY286" fmla="*/ 978419 h 1288113"/>
                <a:gd name="connsiteX287" fmla="*/ 991812 w 1969943"/>
                <a:gd name="connsiteY287" fmla="*/ 988011 h 1288113"/>
                <a:gd name="connsiteX288" fmla="*/ 984972 w 1969943"/>
                <a:gd name="connsiteY288" fmla="*/ 1011306 h 1288113"/>
                <a:gd name="connsiteX289" fmla="*/ 984972 w 1969943"/>
                <a:gd name="connsiteY289" fmla="*/ 1027751 h 1288113"/>
                <a:gd name="connsiteX290" fmla="*/ 1047900 w 1969943"/>
                <a:gd name="connsiteY290" fmla="*/ 1027751 h 1288113"/>
                <a:gd name="connsiteX291" fmla="*/ 1047900 w 1969943"/>
                <a:gd name="connsiteY291" fmla="*/ 1082564 h 1288113"/>
                <a:gd name="connsiteX292" fmla="*/ 1320136 w 1969943"/>
                <a:gd name="connsiteY292" fmla="*/ 1160673 h 1288113"/>
                <a:gd name="connsiteX293" fmla="*/ 1285935 w 1969943"/>
                <a:gd name="connsiteY293" fmla="*/ 1262078 h 1288113"/>
                <a:gd name="connsiteX294" fmla="*/ 1190174 w 1969943"/>
                <a:gd name="connsiteY294" fmla="*/ 1299077 h 1288113"/>
                <a:gd name="connsiteX295" fmla="*/ 1121773 w 1969943"/>
                <a:gd name="connsiteY295" fmla="*/ 1282633 h 1288113"/>
                <a:gd name="connsiteX296" fmla="*/ 1076629 w 1969943"/>
                <a:gd name="connsiteY296" fmla="*/ 1234671 h 1288113"/>
                <a:gd name="connsiteX297" fmla="*/ 1060212 w 1969943"/>
                <a:gd name="connsiteY297" fmla="*/ 1160673 h 1288113"/>
                <a:gd name="connsiteX298" fmla="*/ 1094413 w 1969943"/>
                <a:gd name="connsiteY298" fmla="*/ 1059268 h 1288113"/>
                <a:gd name="connsiteX299" fmla="*/ 1190174 w 1969943"/>
                <a:gd name="connsiteY299" fmla="*/ 1022269 h 1288113"/>
                <a:gd name="connsiteX300" fmla="*/ 1258575 w 1969943"/>
                <a:gd name="connsiteY300" fmla="*/ 1038713 h 1288113"/>
                <a:gd name="connsiteX301" fmla="*/ 1303720 w 1969943"/>
                <a:gd name="connsiteY301" fmla="*/ 1086675 h 1288113"/>
                <a:gd name="connsiteX302" fmla="*/ 1320136 w 1969943"/>
                <a:gd name="connsiteY302" fmla="*/ 1160673 h 1288113"/>
                <a:gd name="connsiteX303" fmla="*/ 1135453 w 1969943"/>
                <a:gd name="connsiteY303" fmla="*/ 1160673 h 1288113"/>
                <a:gd name="connsiteX304" fmla="*/ 1149133 w 1969943"/>
                <a:gd name="connsiteY304" fmla="*/ 1220968 h 1288113"/>
                <a:gd name="connsiteX305" fmla="*/ 1191542 w 1969943"/>
                <a:gd name="connsiteY305" fmla="*/ 1241523 h 1288113"/>
                <a:gd name="connsiteX306" fmla="*/ 1233951 w 1969943"/>
                <a:gd name="connsiteY306" fmla="*/ 1220968 h 1288113"/>
                <a:gd name="connsiteX307" fmla="*/ 1246263 w 1969943"/>
                <a:gd name="connsiteY307" fmla="*/ 1160673 h 1288113"/>
                <a:gd name="connsiteX308" fmla="*/ 1233951 w 1969943"/>
                <a:gd name="connsiteY308" fmla="*/ 1101749 h 1288113"/>
                <a:gd name="connsiteX309" fmla="*/ 1191542 w 1969943"/>
                <a:gd name="connsiteY309" fmla="*/ 1082564 h 1288113"/>
                <a:gd name="connsiteX310" fmla="*/ 1149133 w 1969943"/>
                <a:gd name="connsiteY310" fmla="*/ 1101749 h 1288113"/>
                <a:gd name="connsiteX311" fmla="*/ 1135453 w 1969943"/>
                <a:gd name="connsiteY311" fmla="*/ 1160673 h 1288113"/>
                <a:gd name="connsiteX312" fmla="*/ 1515762 w 1969943"/>
                <a:gd name="connsiteY312" fmla="*/ 1023640 h 1288113"/>
                <a:gd name="connsiteX313" fmla="*/ 1540386 w 1969943"/>
                <a:gd name="connsiteY313" fmla="*/ 1026380 h 1288113"/>
                <a:gd name="connsiteX314" fmla="*/ 1534914 w 1969943"/>
                <a:gd name="connsiteY314" fmla="*/ 1094897 h 1288113"/>
                <a:gd name="connsiteX315" fmla="*/ 1513026 w 1969943"/>
                <a:gd name="connsiteY315" fmla="*/ 1092156 h 1288113"/>
                <a:gd name="connsiteX316" fmla="*/ 1458305 w 1969943"/>
                <a:gd name="connsiteY316" fmla="*/ 1109971 h 1288113"/>
                <a:gd name="connsiteX317" fmla="*/ 1439153 w 1969943"/>
                <a:gd name="connsiteY317" fmla="*/ 1160673 h 1288113"/>
                <a:gd name="connsiteX318" fmla="*/ 1439153 w 1969943"/>
                <a:gd name="connsiteY318" fmla="*/ 1296336 h 1288113"/>
                <a:gd name="connsiteX319" fmla="*/ 1366648 w 1969943"/>
                <a:gd name="connsiteY319" fmla="*/ 1296336 h 1288113"/>
                <a:gd name="connsiteX320" fmla="*/ 1366648 w 1969943"/>
                <a:gd name="connsiteY320" fmla="*/ 1027751 h 1288113"/>
                <a:gd name="connsiteX321" fmla="*/ 1421369 w 1969943"/>
                <a:gd name="connsiteY321" fmla="*/ 1027751 h 1288113"/>
                <a:gd name="connsiteX322" fmla="*/ 1432313 w 1969943"/>
                <a:gd name="connsiteY322" fmla="*/ 1072972 h 1288113"/>
                <a:gd name="connsiteX323" fmla="*/ 1436417 w 1969943"/>
                <a:gd name="connsiteY323" fmla="*/ 1072972 h 1288113"/>
                <a:gd name="connsiteX324" fmla="*/ 1470617 w 1969943"/>
                <a:gd name="connsiteY324" fmla="*/ 1037343 h 1288113"/>
                <a:gd name="connsiteX325" fmla="*/ 1515762 w 1969943"/>
                <a:gd name="connsiteY325" fmla="*/ 1023640 h 1288113"/>
                <a:gd name="connsiteX326" fmla="*/ 1813989 w 1969943"/>
                <a:gd name="connsiteY326" fmla="*/ 1294966 h 1288113"/>
                <a:gd name="connsiteX327" fmla="*/ 1740117 w 1969943"/>
                <a:gd name="connsiteY327" fmla="*/ 1294966 h 1288113"/>
                <a:gd name="connsiteX328" fmla="*/ 1740117 w 1969943"/>
                <a:gd name="connsiteY328" fmla="*/ 1138748 h 1288113"/>
                <a:gd name="connsiteX329" fmla="*/ 1730540 w 1969943"/>
                <a:gd name="connsiteY329" fmla="*/ 1094897 h 1288113"/>
                <a:gd name="connsiteX330" fmla="*/ 1700444 w 1969943"/>
                <a:gd name="connsiteY330" fmla="*/ 1079823 h 1288113"/>
                <a:gd name="connsiteX331" fmla="*/ 1659404 w 1969943"/>
                <a:gd name="connsiteY331" fmla="*/ 1100378 h 1288113"/>
                <a:gd name="connsiteX332" fmla="*/ 1647092 w 1969943"/>
                <a:gd name="connsiteY332" fmla="*/ 1167525 h 1288113"/>
                <a:gd name="connsiteX333" fmla="*/ 1647092 w 1969943"/>
                <a:gd name="connsiteY333" fmla="*/ 1293595 h 1288113"/>
                <a:gd name="connsiteX334" fmla="*/ 1574587 w 1969943"/>
                <a:gd name="connsiteY334" fmla="*/ 1293595 h 1288113"/>
                <a:gd name="connsiteX335" fmla="*/ 1574587 w 1969943"/>
                <a:gd name="connsiteY335" fmla="*/ 1027751 h 1288113"/>
                <a:gd name="connsiteX336" fmla="*/ 1630675 w 1969943"/>
                <a:gd name="connsiteY336" fmla="*/ 1027751 h 1288113"/>
                <a:gd name="connsiteX337" fmla="*/ 1640252 w 1969943"/>
                <a:gd name="connsiteY337" fmla="*/ 1062009 h 1288113"/>
                <a:gd name="connsiteX338" fmla="*/ 1644356 w 1969943"/>
                <a:gd name="connsiteY338" fmla="*/ 1062009 h 1288113"/>
                <a:gd name="connsiteX339" fmla="*/ 1675820 w 1969943"/>
                <a:gd name="connsiteY339" fmla="*/ 1033232 h 1288113"/>
                <a:gd name="connsiteX340" fmla="*/ 1722333 w 1969943"/>
                <a:gd name="connsiteY340" fmla="*/ 1022269 h 1288113"/>
                <a:gd name="connsiteX341" fmla="*/ 1803046 w 1969943"/>
                <a:gd name="connsiteY341" fmla="*/ 1062009 h 1288113"/>
                <a:gd name="connsiteX342" fmla="*/ 1809886 w 1969943"/>
                <a:gd name="connsiteY342" fmla="*/ 1062009 h 1288113"/>
                <a:gd name="connsiteX343" fmla="*/ 1841350 w 1969943"/>
                <a:gd name="connsiteY343" fmla="*/ 1033232 h 1288113"/>
                <a:gd name="connsiteX344" fmla="*/ 1887862 w 1969943"/>
                <a:gd name="connsiteY344" fmla="*/ 1023640 h 1288113"/>
                <a:gd name="connsiteX345" fmla="*/ 1956263 w 1969943"/>
                <a:gd name="connsiteY345" fmla="*/ 1046935 h 1288113"/>
                <a:gd name="connsiteX346" fmla="*/ 1979520 w 1969943"/>
                <a:gd name="connsiteY346" fmla="*/ 1120933 h 1288113"/>
                <a:gd name="connsiteX347" fmla="*/ 1979520 w 1969943"/>
                <a:gd name="connsiteY347" fmla="*/ 1294966 h 1288113"/>
                <a:gd name="connsiteX348" fmla="*/ 1907015 w 1969943"/>
                <a:gd name="connsiteY348" fmla="*/ 1294966 h 1288113"/>
                <a:gd name="connsiteX349" fmla="*/ 1907015 w 1969943"/>
                <a:gd name="connsiteY349" fmla="*/ 1138748 h 1288113"/>
                <a:gd name="connsiteX350" fmla="*/ 1897439 w 1969943"/>
                <a:gd name="connsiteY350" fmla="*/ 1094897 h 1288113"/>
                <a:gd name="connsiteX351" fmla="*/ 1867342 w 1969943"/>
                <a:gd name="connsiteY351" fmla="*/ 1079823 h 1288113"/>
                <a:gd name="connsiteX352" fmla="*/ 1827670 w 1969943"/>
                <a:gd name="connsiteY352" fmla="*/ 1099008 h 1288113"/>
                <a:gd name="connsiteX353" fmla="*/ 1813989 w 1969943"/>
                <a:gd name="connsiteY353" fmla="*/ 1159303 h 1288113"/>
                <a:gd name="connsiteX354" fmla="*/ 1813989 w 1969943"/>
                <a:gd name="connsiteY354" fmla="*/ 1294966 h 12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969943" h="1288113">
                  <a:moveTo>
                    <a:pt x="19152" y="349435"/>
                  </a:moveTo>
                  <a:lnTo>
                    <a:pt x="19152" y="0"/>
                  </a:lnTo>
                  <a:lnTo>
                    <a:pt x="43776" y="0"/>
                  </a:lnTo>
                  <a:lnTo>
                    <a:pt x="43776" y="349435"/>
                  </a:lnTo>
                  <a:lnTo>
                    <a:pt x="19152" y="349435"/>
                  </a:lnTo>
                  <a:close/>
                  <a:moveTo>
                    <a:pt x="303700" y="349435"/>
                  </a:moveTo>
                  <a:lnTo>
                    <a:pt x="303700" y="180884"/>
                  </a:lnTo>
                  <a:cubicBezTo>
                    <a:pt x="303700" y="154848"/>
                    <a:pt x="298228" y="135663"/>
                    <a:pt x="287283" y="123330"/>
                  </a:cubicBezTo>
                  <a:cubicBezTo>
                    <a:pt x="276339" y="110997"/>
                    <a:pt x="259923" y="105516"/>
                    <a:pt x="236667" y="105516"/>
                  </a:cubicBezTo>
                  <a:cubicBezTo>
                    <a:pt x="205202" y="105516"/>
                    <a:pt x="183314" y="113738"/>
                    <a:pt x="168266" y="128811"/>
                  </a:cubicBezTo>
                  <a:cubicBezTo>
                    <a:pt x="153218" y="143885"/>
                    <a:pt x="146378" y="169921"/>
                    <a:pt x="146378" y="205550"/>
                  </a:cubicBezTo>
                  <a:lnTo>
                    <a:pt x="146378" y="349435"/>
                  </a:lnTo>
                  <a:lnTo>
                    <a:pt x="123121" y="349435"/>
                  </a:lnTo>
                  <a:lnTo>
                    <a:pt x="123121" y="89072"/>
                  </a:lnTo>
                  <a:lnTo>
                    <a:pt x="143642" y="89072"/>
                  </a:lnTo>
                  <a:lnTo>
                    <a:pt x="147746" y="124700"/>
                  </a:lnTo>
                  <a:lnTo>
                    <a:pt x="149114" y="124700"/>
                  </a:lnTo>
                  <a:cubicBezTo>
                    <a:pt x="165530" y="97294"/>
                    <a:pt x="195626" y="83590"/>
                    <a:pt x="239403" y="83590"/>
                  </a:cubicBezTo>
                  <a:cubicBezTo>
                    <a:pt x="298228" y="83590"/>
                    <a:pt x="328324" y="115108"/>
                    <a:pt x="328324" y="178143"/>
                  </a:cubicBezTo>
                  <a:lnTo>
                    <a:pt x="328324" y="348065"/>
                  </a:lnTo>
                  <a:lnTo>
                    <a:pt x="303700" y="348065"/>
                  </a:lnTo>
                  <a:close/>
                  <a:moveTo>
                    <a:pt x="578671" y="349435"/>
                  </a:moveTo>
                  <a:lnTo>
                    <a:pt x="578671" y="180884"/>
                  </a:lnTo>
                  <a:cubicBezTo>
                    <a:pt x="578671" y="154848"/>
                    <a:pt x="573199" y="135663"/>
                    <a:pt x="562255" y="123330"/>
                  </a:cubicBezTo>
                  <a:cubicBezTo>
                    <a:pt x="551311" y="110997"/>
                    <a:pt x="534894" y="105516"/>
                    <a:pt x="511638" y="105516"/>
                  </a:cubicBezTo>
                  <a:cubicBezTo>
                    <a:pt x="480174" y="105516"/>
                    <a:pt x="458285" y="113738"/>
                    <a:pt x="443237" y="128811"/>
                  </a:cubicBezTo>
                  <a:cubicBezTo>
                    <a:pt x="428189" y="143885"/>
                    <a:pt x="421349" y="169921"/>
                    <a:pt x="421349" y="205550"/>
                  </a:cubicBezTo>
                  <a:lnTo>
                    <a:pt x="421349" y="349435"/>
                  </a:lnTo>
                  <a:lnTo>
                    <a:pt x="398093" y="349435"/>
                  </a:lnTo>
                  <a:lnTo>
                    <a:pt x="398093" y="89072"/>
                  </a:lnTo>
                  <a:lnTo>
                    <a:pt x="418613" y="89072"/>
                  </a:lnTo>
                  <a:lnTo>
                    <a:pt x="422717" y="124700"/>
                  </a:lnTo>
                  <a:lnTo>
                    <a:pt x="424085" y="124700"/>
                  </a:lnTo>
                  <a:cubicBezTo>
                    <a:pt x="440501" y="97294"/>
                    <a:pt x="470598" y="83590"/>
                    <a:pt x="514374" y="83590"/>
                  </a:cubicBezTo>
                  <a:cubicBezTo>
                    <a:pt x="573199" y="83590"/>
                    <a:pt x="603295" y="115108"/>
                    <a:pt x="603295" y="178143"/>
                  </a:cubicBezTo>
                  <a:lnTo>
                    <a:pt x="603295" y="348065"/>
                  </a:lnTo>
                  <a:lnTo>
                    <a:pt x="578671" y="348065"/>
                  </a:lnTo>
                  <a:close/>
                  <a:moveTo>
                    <a:pt x="886475" y="219253"/>
                  </a:moveTo>
                  <a:cubicBezTo>
                    <a:pt x="886475" y="261734"/>
                    <a:pt x="876898" y="294622"/>
                    <a:pt x="856378" y="317918"/>
                  </a:cubicBezTo>
                  <a:cubicBezTo>
                    <a:pt x="835858" y="341213"/>
                    <a:pt x="807129" y="353546"/>
                    <a:pt x="771561" y="353546"/>
                  </a:cubicBezTo>
                  <a:cubicBezTo>
                    <a:pt x="748305" y="353546"/>
                    <a:pt x="729153" y="348065"/>
                    <a:pt x="711368" y="337102"/>
                  </a:cubicBezTo>
                  <a:cubicBezTo>
                    <a:pt x="693584" y="326140"/>
                    <a:pt x="681272" y="309695"/>
                    <a:pt x="671696" y="289140"/>
                  </a:cubicBezTo>
                  <a:cubicBezTo>
                    <a:pt x="662120" y="268585"/>
                    <a:pt x="658016" y="245290"/>
                    <a:pt x="658016" y="217883"/>
                  </a:cubicBezTo>
                  <a:cubicBezTo>
                    <a:pt x="658016" y="175403"/>
                    <a:pt x="667592" y="142515"/>
                    <a:pt x="688112" y="119219"/>
                  </a:cubicBezTo>
                  <a:cubicBezTo>
                    <a:pt x="708632" y="95923"/>
                    <a:pt x="737361" y="83590"/>
                    <a:pt x="772929" y="83590"/>
                  </a:cubicBezTo>
                  <a:cubicBezTo>
                    <a:pt x="808498" y="83590"/>
                    <a:pt x="835858" y="95923"/>
                    <a:pt x="856378" y="119219"/>
                  </a:cubicBezTo>
                  <a:cubicBezTo>
                    <a:pt x="876898" y="143885"/>
                    <a:pt x="886475" y="176773"/>
                    <a:pt x="886475" y="219253"/>
                  </a:cubicBezTo>
                  <a:close/>
                  <a:moveTo>
                    <a:pt x="682640" y="219253"/>
                  </a:moveTo>
                  <a:cubicBezTo>
                    <a:pt x="682640" y="254882"/>
                    <a:pt x="690848" y="282289"/>
                    <a:pt x="705896" y="302844"/>
                  </a:cubicBezTo>
                  <a:cubicBezTo>
                    <a:pt x="720945" y="323399"/>
                    <a:pt x="744201" y="332991"/>
                    <a:pt x="772929" y="332991"/>
                  </a:cubicBezTo>
                  <a:cubicBezTo>
                    <a:pt x="801657" y="332991"/>
                    <a:pt x="823546" y="323399"/>
                    <a:pt x="839962" y="302844"/>
                  </a:cubicBezTo>
                  <a:cubicBezTo>
                    <a:pt x="856378" y="282289"/>
                    <a:pt x="863218" y="254882"/>
                    <a:pt x="863218" y="219253"/>
                  </a:cubicBezTo>
                  <a:cubicBezTo>
                    <a:pt x="863218" y="183625"/>
                    <a:pt x="855010" y="156218"/>
                    <a:pt x="839962" y="135663"/>
                  </a:cubicBezTo>
                  <a:cubicBezTo>
                    <a:pt x="824914" y="115108"/>
                    <a:pt x="801657" y="105516"/>
                    <a:pt x="772929" y="105516"/>
                  </a:cubicBezTo>
                  <a:cubicBezTo>
                    <a:pt x="744201" y="105516"/>
                    <a:pt x="722313" y="115108"/>
                    <a:pt x="707264" y="135663"/>
                  </a:cubicBezTo>
                  <a:cubicBezTo>
                    <a:pt x="692216" y="156218"/>
                    <a:pt x="682640" y="182254"/>
                    <a:pt x="682640" y="219253"/>
                  </a:cubicBezTo>
                  <a:close/>
                  <a:moveTo>
                    <a:pt x="991812" y="349435"/>
                  </a:moveTo>
                  <a:lnTo>
                    <a:pt x="891947" y="89072"/>
                  </a:lnTo>
                  <a:lnTo>
                    <a:pt x="916571" y="89072"/>
                  </a:lnTo>
                  <a:lnTo>
                    <a:pt x="983604" y="265845"/>
                  </a:lnTo>
                  <a:cubicBezTo>
                    <a:pt x="993180" y="289140"/>
                    <a:pt x="998652" y="308325"/>
                    <a:pt x="1004124" y="324769"/>
                  </a:cubicBezTo>
                  <a:lnTo>
                    <a:pt x="1005492" y="324769"/>
                  </a:lnTo>
                  <a:cubicBezTo>
                    <a:pt x="1012332" y="302844"/>
                    <a:pt x="1019172" y="283659"/>
                    <a:pt x="1026012" y="264474"/>
                  </a:cubicBezTo>
                  <a:lnTo>
                    <a:pt x="1093045" y="87701"/>
                  </a:lnTo>
                  <a:lnTo>
                    <a:pt x="1117669" y="87701"/>
                  </a:lnTo>
                  <a:lnTo>
                    <a:pt x="1017804" y="348065"/>
                  </a:lnTo>
                  <a:lnTo>
                    <a:pt x="991812" y="348065"/>
                  </a:lnTo>
                  <a:close/>
                  <a:moveTo>
                    <a:pt x="1303720" y="349435"/>
                  </a:moveTo>
                  <a:lnTo>
                    <a:pt x="1298248" y="308325"/>
                  </a:lnTo>
                  <a:lnTo>
                    <a:pt x="1296880" y="308325"/>
                  </a:lnTo>
                  <a:cubicBezTo>
                    <a:pt x="1283199" y="324769"/>
                    <a:pt x="1270887" y="337102"/>
                    <a:pt x="1257207" y="343954"/>
                  </a:cubicBezTo>
                  <a:cubicBezTo>
                    <a:pt x="1243527" y="350806"/>
                    <a:pt x="1227111" y="354917"/>
                    <a:pt x="1207958" y="354917"/>
                  </a:cubicBezTo>
                  <a:cubicBezTo>
                    <a:pt x="1181966" y="354917"/>
                    <a:pt x="1162814" y="348065"/>
                    <a:pt x="1149133" y="335732"/>
                  </a:cubicBezTo>
                  <a:cubicBezTo>
                    <a:pt x="1135453" y="323399"/>
                    <a:pt x="1127246" y="304214"/>
                    <a:pt x="1127246" y="280918"/>
                  </a:cubicBezTo>
                  <a:cubicBezTo>
                    <a:pt x="1127246" y="256252"/>
                    <a:pt x="1138190" y="235697"/>
                    <a:pt x="1158710" y="221994"/>
                  </a:cubicBezTo>
                  <a:cubicBezTo>
                    <a:pt x="1179230" y="208291"/>
                    <a:pt x="1210694" y="200069"/>
                    <a:pt x="1250367" y="200069"/>
                  </a:cubicBezTo>
                  <a:lnTo>
                    <a:pt x="1299615" y="198698"/>
                  </a:lnTo>
                  <a:lnTo>
                    <a:pt x="1299615" y="180884"/>
                  </a:lnTo>
                  <a:cubicBezTo>
                    <a:pt x="1299615" y="156218"/>
                    <a:pt x="1294143" y="137033"/>
                    <a:pt x="1284567" y="124700"/>
                  </a:cubicBezTo>
                  <a:cubicBezTo>
                    <a:pt x="1274991" y="112367"/>
                    <a:pt x="1258575" y="105516"/>
                    <a:pt x="1236687" y="105516"/>
                  </a:cubicBezTo>
                  <a:cubicBezTo>
                    <a:pt x="1212062" y="105516"/>
                    <a:pt x="1187438" y="112367"/>
                    <a:pt x="1161446" y="126071"/>
                  </a:cubicBezTo>
                  <a:lnTo>
                    <a:pt x="1151870" y="105516"/>
                  </a:lnTo>
                  <a:cubicBezTo>
                    <a:pt x="1180598" y="91812"/>
                    <a:pt x="1207958" y="84961"/>
                    <a:pt x="1236687" y="84961"/>
                  </a:cubicBezTo>
                  <a:cubicBezTo>
                    <a:pt x="1265415" y="84961"/>
                    <a:pt x="1285935" y="91812"/>
                    <a:pt x="1300983" y="106886"/>
                  </a:cubicBezTo>
                  <a:cubicBezTo>
                    <a:pt x="1314664" y="121960"/>
                    <a:pt x="1321504" y="145255"/>
                    <a:pt x="1321504" y="176773"/>
                  </a:cubicBezTo>
                  <a:lnTo>
                    <a:pt x="1321504" y="349435"/>
                  </a:lnTo>
                  <a:lnTo>
                    <a:pt x="1303720" y="349435"/>
                  </a:lnTo>
                  <a:close/>
                  <a:moveTo>
                    <a:pt x="1207958" y="332991"/>
                  </a:moveTo>
                  <a:cubicBezTo>
                    <a:pt x="1235319" y="332991"/>
                    <a:pt x="1257207" y="324769"/>
                    <a:pt x="1273623" y="309695"/>
                  </a:cubicBezTo>
                  <a:cubicBezTo>
                    <a:pt x="1290039" y="293251"/>
                    <a:pt x="1298248" y="271326"/>
                    <a:pt x="1298248" y="243919"/>
                  </a:cubicBezTo>
                  <a:lnTo>
                    <a:pt x="1298248" y="217883"/>
                  </a:lnTo>
                  <a:lnTo>
                    <a:pt x="1253103" y="219253"/>
                  </a:lnTo>
                  <a:cubicBezTo>
                    <a:pt x="1216167" y="220624"/>
                    <a:pt x="1190174" y="226105"/>
                    <a:pt x="1175126" y="235697"/>
                  </a:cubicBezTo>
                  <a:cubicBezTo>
                    <a:pt x="1160078" y="245290"/>
                    <a:pt x="1151870" y="260363"/>
                    <a:pt x="1151870" y="280918"/>
                  </a:cubicBezTo>
                  <a:cubicBezTo>
                    <a:pt x="1151870" y="297362"/>
                    <a:pt x="1157342" y="309695"/>
                    <a:pt x="1166918" y="319288"/>
                  </a:cubicBezTo>
                  <a:cubicBezTo>
                    <a:pt x="1176494" y="327510"/>
                    <a:pt x="1190174" y="332991"/>
                    <a:pt x="1207958" y="332991"/>
                  </a:cubicBezTo>
                  <a:close/>
                  <a:moveTo>
                    <a:pt x="1461041" y="332991"/>
                  </a:moveTo>
                  <a:cubicBezTo>
                    <a:pt x="1476090" y="332991"/>
                    <a:pt x="1488402" y="331621"/>
                    <a:pt x="1500714" y="328880"/>
                  </a:cubicBezTo>
                  <a:lnTo>
                    <a:pt x="1500714" y="348065"/>
                  </a:lnTo>
                  <a:cubicBezTo>
                    <a:pt x="1489770" y="352176"/>
                    <a:pt x="1476090" y="353546"/>
                    <a:pt x="1461041" y="353546"/>
                  </a:cubicBezTo>
                  <a:cubicBezTo>
                    <a:pt x="1437785" y="353546"/>
                    <a:pt x="1421369" y="348065"/>
                    <a:pt x="1410425" y="335732"/>
                  </a:cubicBezTo>
                  <a:cubicBezTo>
                    <a:pt x="1399481" y="323399"/>
                    <a:pt x="1394009" y="304214"/>
                    <a:pt x="1394009" y="278178"/>
                  </a:cubicBezTo>
                  <a:lnTo>
                    <a:pt x="1394009" y="109627"/>
                  </a:lnTo>
                  <a:lnTo>
                    <a:pt x="1355704" y="109627"/>
                  </a:lnTo>
                  <a:lnTo>
                    <a:pt x="1355704" y="95923"/>
                  </a:lnTo>
                  <a:lnTo>
                    <a:pt x="1394009" y="84961"/>
                  </a:lnTo>
                  <a:lnTo>
                    <a:pt x="1406321" y="26036"/>
                  </a:lnTo>
                  <a:lnTo>
                    <a:pt x="1418633" y="26036"/>
                  </a:lnTo>
                  <a:lnTo>
                    <a:pt x="1418633" y="89072"/>
                  </a:lnTo>
                  <a:lnTo>
                    <a:pt x="1495242" y="89072"/>
                  </a:lnTo>
                  <a:lnTo>
                    <a:pt x="1495242" y="109627"/>
                  </a:lnTo>
                  <a:lnTo>
                    <a:pt x="1418633" y="109627"/>
                  </a:lnTo>
                  <a:lnTo>
                    <a:pt x="1418633" y="274067"/>
                  </a:lnTo>
                  <a:cubicBezTo>
                    <a:pt x="1418633" y="294622"/>
                    <a:pt x="1422737" y="308325"/>
                    <a:pt x="1429577" y="317918"/>
                  </a:cubicBezTo>
                  <a:cubicBezTo>
                    <a:pt x="1436417" y="327510"/>
                    <a:pt x="1445993" y="332991"/>
                    <a:pt x="1461041" y="332991"/>
                  </a:cubicBezTo>
                  <a:close/>
                  <a:moveTo>
                    <a:pt x="1647092" y="353546"/>
                  </a:moveTo>
                  <a:cubicBezTo>
                    <a:pt x="1608787" y="353546"/>
                    <a:pt x="1580059" y="342584"/>
                    <a:pt x="1559538" y="319288"/>
                  </a:cubicBezTo>
                  <a:cubicBezTo>
                    <a:pt x="1539018" y="295992"/>
                    <a:pt x="1528074" y="263104"/>
                    <a:pt x="1528074" y="221994"/>
                  </a:cubicBezTo>
                  <a:cubicBezTo>
                    <a:pt x="1528074" y="180884"/>
                    <a:pt x="1537650" y="147996"/>
                    <a:pt x="1558171" y="121960"/>
                  </a:cubicBezTo>
                  <a:cubicBezTo>
                    <a:pt x="1578691" y="95923"/>
                    <a:pt x="1606051" y="84961"/>
                    <a:pt x="1640252" y="84961"/>
                  </a:cubicBezTo>
                  <a:cubicBezTo>
                    <a:pt x="1670348" y="84961"/>
                    <a:pt x="1694972" y="95923"/>
                    <a:pt x="1712756" y="116478"/>
                  </a:cubicBezTo>
                  <a:cubicBezTo>
                    <a:pt x="1730540" y="138404"/>
                    <a:pt x="1738749" y="167181"/>
                    <a:pt x="1738749" y="202809"/>
                  </a:cubicBezTo>
                  <a:lnTo>
                    <a:pt x="1738749" y="221994"/>
                  </a:lnTo>
                  <a:lnTo>
                    <a:pt x="1551331" y="221994"/>
                  </a:lnTo>
                  <a:cubicBezTo>
                    <a:pt x="1551331" y="257623"/>
                    <a:pt x="1559538" y="285029"/>
                    <a:pt x="1575955" y="304214"/>
                  </a:cubicBezTo>
                  <a:cubicBezTo>
                    <a:pt x="1592371" y="323399"/>
                    <a:pt x="1615627" y="332991"/>
                    <a:pt x="1645724" y="332991"/>
                  </a:cubicBezTo>
                  <a:cubicBezTo>
                    <a:pt x="1660772" y="332991"/>
                    <a:pt x="1673084" y="331621"/>
                    <a:pt x="1685396" y="330251"/>
                  </a:cubicBezTo>
                  <a:cubicBezTo>
                    <a:pt x="1696340" y="327510"/>
                    <a:pt x="1711388" y="323399"/>
                    <a:pt x="1727805" y="316547"/>
                  </a:cubicBezTo>
                  <a:lnTo>
                    <a:pt x="1727805" y="338473"/>
                  </a:lnTo>
                  <a:cubicBezTo>
                    <a:pt x="1712756" y="345324"/>
                    <a:pt x="1699076" y="349435"/>
                    <a:pt x="1686764" y="352176"/>
                  </a:cubicBezTo>
                  <a:cubicBezTo>
                    <a:pt x="1675820" y="352176"/>
                    <a:pt x="1662140" y="353546"/>
                    <a:pt x="1647092" y="353546"/>
                  </a:cubicBezTo>
                  <a:close/>
                  <a:moveTo>
                    <a:pt x="1640252" y="105516"/>
                  </a:moveTo>
                  <a:cubicBezTo>
                    <a:pt x="1615627" y="105516"/>
                    <a:pt x="1595107" y="113738"/>
                    <a:pt x="1580059" y="130182"/>
                  </a:cubicBezTo>
                  <a:cubicBezTo>
                    <a:pt x="1565011" y="146626"/>
                    <a:pt x="1556803" y="169921"/>
                    <a:pt x="1554066" y="201439"/>
                  </a:cubicBezTo>
                  <a:lnTo>
                    <a:pt x="1714124" y="201439"/>
                  </a:lnTo>
                  <a:cubicBezTo>
                    <a:pt x="1714124" y="171292"/>
                    <a:pt x="1707284" y="147996"/>
                    <a:pt x="1694972" y="130182"/>
                  </a:cubicBezTo>
                  <a:cubicBezTo>
                    <a:pt x="1682660" y="112367"/>
                    <a:pt x="1663508" y="105516"/>
                    <a:pt x="1640252" y="105516"/>
                  </a:cubicBezTo>
                  <a:close/>
                  <a:moveTo>
                    <a:pt x="311908" y="646798"/>
                  </a:moveTo>
                  <a:cubicBezTo>
                    <a:pt x="311908" y="701611"/>
                    <a:pt x="298228" y="745462"/>
                    <a:pt x="270867" y="778350"/>
                  </a:cubicBezTo>
                  <a:cubicBezTo>
                    <a:pt x="243507" y="811238"/>
                    <a:pt x="205202" y="826311"/>
                    <a:pt x="155954" y="826311"/>
                  </a:cubicBezTo>
                  <a:cubicBezTo>
                    <a:pt x="108073" y="826311"/>
                    <a:pt x="69769" y="809867"/>
                    <a:pt x="41040" y="778350"/>
                  </a:cubicBezTo>
                  <a:cubicBezTo>
                    <a:pt x="12312" y="746832"/>
                    <a:pt x="0" y="701611"/>
                    <a:pt x="0" y="646798"/>
                  </a:cubicBezTo>
                  <a:cubicBezTo>
                    <a:pt x="0" y="590614"/>
                    <a:pt x="13680" y="546763"/>
                    <a:pt x="42408" y="515246"/>
                  </a:cubicBezTo>
                  <a:cubicBezTo>
                    <a:pt x="71137" y="483728"/>
                    <a:pt x="108073" y="467284"/>
                    <a:pt x="157322" y="467284"/>
                  </a:cubicBezTo>
                  <a:cubicBezTo>
                    <a:pt x="206570" y="467284"/>
                    <a:pt x="243507" y="483728"/>
                    <a:pt x="272235" y="515246"/>
                  </a:cubicBezTo>
                  <a:cubicBezTo>
                    <a:pt x="298228" y="548134"/>
                    <a:pt x="311908" y="591984"/>
                    <a:pt x="311908" y="646798"/>
                  </a:cubicBezTo>
                  <a:close/>
                  <a:moveTo>
                    <a:pt x="25992" y="646798"/>
                  </a:moveTo>
                  <a:cubicBezTo>
                    <a:pt x="25992" y="697500"/>
                    <a:pt x="36936" y="735869"/>
                    <a:pt x="58825" y="763276"/>
                  </a:cubicBezTo>
                  <a:cubicBezTo>
                    <a:pt x="80713" y="790683"/>
                    <a:pt x="113545" y="804386"/>
                    <a:pt x="154586" y="804386"/>
                  </a:cubicBezTo>
                  <a:cubicBezTo>
                    <a:pt x="196994" y="804386"/>
                    <a:pt x="228459" y="790683"/>
                    <a:pt x="250347" y="763276"/>
                  </a:cubicBezTo>
                  <a:cubicBezTo>
                    <a:pt x="272235" y="735869"/>
                    <a:pt x="283179" y="697500"/>
                    <a:pt x="283179" y="646798"/>
                  </a:cubicBezTo>
                  <a:cubicBezTo>
                    <a:pt x="283179" y="596095"/>
                    <a:pt x="272235" y="557726"/>
                    <a:pt x="250347" y="531690"/>
                  </a:cubicBezTo>
                  <a:cubicBezTo>
                    <a:pt x="228459" y="504283"/>
                    <a:pt x="195626" y="491950"/>
                    <a:pt x="154586" y="491950"/>
                  </a:cubicBezTo>
                  <a:cubicBezTo>
                    <a:pt x="113545" y="491950"/>
                    <a:pt x="80713" y="505653"/>
                    <a:pt x="58825" y="533060"/>
                  </a:cubicBezTo>
                  <a:cubicBezTo>
                    <a:pt x="36936" y="560467"/>
                    <a:pt x="25992" y="597466"/>
                    <a:pt x="25992" y="646798"/>
                  </a:cubicBezTo>
                  <a:close/>
                  <a:moveTo>
                    <a:pt x="554046" y="822200"/>
                  </a:moveTo>
                  <a:lnTo>
                    <a:pt x="554046" y="653649"/>
                  </a:lnTo>
                  <a:cubicBezTo>
                    <a:pt x="554046" y="627613"/>
                    <a:pt x="548574" y="608428"/>
                    <a:pt x="537630" y="596095"/>
                  </a:cubicBezTo>
                  <a:cubicBezTo>
                    <a:pt x="526686" y="583762"/>
                    <a:pt x="510270" y="578281"/>
                    <a:pt x="487014" y="578281"/>
                  </a:cubicBezTo>
                  <a:cubicBezTo>
                    <a:pt x="455549" y="578281"/>
                    <a:pt x="433661" y="586503"/>
                    <a:pt x="418613" y="601577"/>
                  </a:cubicBezTo>
                  <a:cubicBezTo>
                    <a:pt x="403565" y="616650"/>
                    <a:pt x="396725" y="642687"/>
                    <a:pt x="396725" y="678315"/>
                  </a:cubicBezTo>
                  <a:lnTo>
                    <a:pt x="396725" y="822200"/>
                  </a:lnTo>
                  <a:lnTo>
                    <a:pt x="373468" y="822200"/>
                  </a:lnTo>
                  <a:lnTo>
                    <a:pt x="373468" y="450840"/>
                  </a:lnTo>
                  <a:lnTo>
                    <a:pt x="396725" y="450840"/>
                  </a:lnTo>
                  <a:lnTo>
                    <a:pt x="396725" y="568689"/>
                  </a:lnTo>
                  <a:lnTo>
                    <a:pt x="395357" y="601577"/>
                  </a:lnTo>
                  <a:lnTo>
                    <a:pt x="396725" y="601577"/>
                  </a:lnTo>
                  <a:cubicBezTo>
                    <a:pt x="406301" y="586503"/>
                    <a:pt x="418613" y="574170"/>
                    <a:pt x="433661" y="567318"/>
                  </a:cubicBezTo>
                  <a:cubicBezTo>
                    <a:pt x="448709" y="560467"/>
                    <a:pt x="466493" y="556356"/>
                    <a:pt x="488382" y="556356"/>
                  </a:cubicBezTo>
                  <a:cubicBezTo>
                    <a:pt x="547206" y="556356"/>
                    <a:pt x="577303" y="587873"/>
                    <a:pt x="577303" y="650909"/>
                  </a:cubicBezTo>
                  <a:lnTo>
                    <a:pt x="577303" y="820830"/>
                  </a:lnTo>
                  <a:lnTo>
                    <a:pt x="554046" y="820830"/>
                  </a:lnTo>
                  <a:close/>
                  <a:moveTo>
                    <a:pt x="671696" y="822200"/>
                  </a:moveTo>
                  <a:lnTo>
                    <a:pt x="648440" y="822200"/>
                  </a:lnTo>
                  <a:lnTo>
                    <a:pt x="648440" y="561837"/>
                  </a:lnTo>
                  <a:lnTo>
                    <a:pt x="671696" y="561837"/>
                  </a:lnTo>
                  <a:lnTo>
                    <a:pt x="671696" y="822200"/>
                  </a:lnTo>
                  <a:close/>
                  <a:moveTo>
                    <a:pt x="644336" y="490580"/>
                  </a:moveTo>
                  <a:cubicBezTo>
                    <a:pt x="644336" y="475506"/>
                    <a:pt x="649808" y="467284"/>
                    <a:pt x="659384" y="467284"/>
                  </a:cubicBezTo>
                  <a:cubicBezTo>
                    <a:pt x="664856" y="467284"/>
                    <a:pt x="667592" y="468654"/>
                    <a:pt x="670328" y="472765"/>
                  </a:cubicBezTo>
                  <a:cubicBezTo>
                    <a:pt x="673064" y="476876"/>
                    <a:pt x="674432" y="482358"/>
                    <a:pt x="674432" y="489209"/>
                  </a:cubicBezTo>
                  <a:cubicBezTo>
                    <a:pt x="674432" y="496061"/>
                    <a:pt x="673064" y="501542"/>
                    <a:pt x="670328" y="505653"/>
                  </a:cubicBezTo>
                  <a:cubicBezTo>
                    <a:pt x="667592" y="509764"/>
                    <a:pt x="663488" y="512505"/>
                    <a:pt x="659384" y="512505"/>
                  </a:cubicBezTo>
                  <a:cubicBezTo>
                    <a:pt x="649808" y="513875"/>
                    <a:pt x="644336" y="505653"/>
                    <a:pt x="644336" y="490580"/>
                  </a:cubicBezTo>
                  <a:close/>
                  <a:moveTo>
                    <a:pt x="958979" y="692019"/>
                  </a:moveTo>
                  <a:cubicBezTo>
                    <a:pt x="958979" y="734499"/>
                    <a:pt x="949403" y="767387"/>
                    <a:pt x="928883" y="790683"/>
                  </a:cubicBezTo>
                  <a:cubicBezTo>
                    <a:pt x="908363" y="813978"/>
                    <a:pt x="879635" y="826311"/>
                    <a:pt x="844066" y="826311"/>
                  </a:cubicBezTo>
                  <a:cubicBezTo>
                    <a:pt x="820810" y="826311"/>
                    <a:pt x="801657" y="820830"/>
                    <a:pt x="783873" y="809867"/>
                  </a:cubicBezTo>
                  <a:cubicBezTo>
                    <a:pt x="766089" y="798905"/>
                    <a:pt x="753777" y="782461"/>
                    <a:pt x="744201" y="761906"/>
                  </a:cubicBezTo>
                  <a:cubicBezTo>
                    <a:pt x="734625" y="741351"/>
                    <a:pt x="730521" y="718055"/>
                    <a:pt x="730521" y="690648"/>
                  </a:cubicBezTo>
                  <a:cubicBezTo>
                    <a:pt x="730521" y="648168"/>
                    <a:pt x="740097" y="615280"/>
                    <a:pt x="760617" y="591984"/>
                  </a:cubicBezTo>
                  <a:cubicBezTo>
                    <a:pt x="781137" y="568689"/>
                    <a:pt x="809866" y="556356"/>
                    <a:pt x="845434" y="556356"/>
                  </a:cubicBezTo>
                  <a:cubicBezTo>
                    <a:pt x="881003" y="556356"/>
                    <a:pt x="908363" y="568689"/>
                    <a:pt x="928883" y="591984"/>
                  </a:cubicBezTo>
                  <a:cubicBezTo>
                    <a:pt x="949403" y="618021"/>
                    <a:pt x="958979" y="650909"/>
                    <a:pt x="958979" y="692019"/>
                  </a:cubicBezTo>
                  <a:close/>
                  <a:moveTo>
                    <a:pt x="755145" y="692019"/>
                  </a:moveTo>
                  <a:cubicBezTo>
                    <a:pt x="755145" y="727647"/>
                    <a:pt x="763353" y="755054"/>
                    <a:pt x="778401" y="775609"/>
                  </a:cubicBezTo>
                  <a:cubicBezTo>
                    <a:pt x="793449" y="796164"/>
                    <a:pt x="816706" y="805756"/>
                    <a:pt x="845434" y="805756"/>
                  </a:cubicBezTo>
                  <a:cubicBezTo>
                    <a:pt x="874163" y="805756"/>
                    <a:pt x="896050" y="796164"/>
                    <a:pt x="912467" y="775609"/>
                  </a:cubicBezTo>
                  <a:cubicBezTo>
                    <a:pt x="928883" y="755054"/>
                    <a:pt x="935723" y="727647"/>
                    <a:pt x="935723" y="692019"/>
                  </a:cubicBezTo>
                  <a:cubicBezTo>
                    <a:pt x="935723" y="656390"/>
                    <a:pt x="927515" y="628983"/>
                    <a:pt x="912467" y="608428"/>
                  </a:cubicBezTo>
                  <a:cubicBezTo>
                    <a:pt x="896050" y="589244"/>
                    <a:pt x="874163" y="578281"/>
                    <a:pt x="845434" y="578281"/>
                  </a:cubicBezTo>
                  <a:cubicBezTo>
                    <a:pt x="816706" y="578281"/>
                    <a:pt x="794817" y="587873"/>
                    <a:pt x="779769" y="608428"/>
                  </a:cubicBezTo>
                  <a:cubicBezTo>
                    <a:pt x="764721" y="628983"/>
                    <a:pt x="755145" y="656390"/>
                    <a:pt x="755145" y="692019"/>
                  </a:cubicBezTo>
                  <a:close/>
                  <a:moveTo>
                    <a:pt x="240771" y="1055157"/>
                  </a:moveTo>
                  <a:cubicBezTo>
                    <a:pt x="240771" y="1092156"/>
                    <a:pt x="228459" y="1120933"/>
                    <a:pt x="205202" y="1141488"/>
                  </a:cubicBezTo>
                  <a:cubicBezTo>
                    <a:pt x="181946" y="1162043"/>
                    <a:pt x="147746" y="1171636"/>
                    <a:pt x="105337" y="1171636"/>
                  </a:cubicBezTo>
                  <a:lnTo>
                    <a:pt x="73873" y="1171636"/>
                  </a:lnTo>
                  <a:lnTo>
                    <a:pt x="73873" y="1296336"/>
                  </a:lnTo>
                  <a:lnTo>
                    <a:pt x="0" y="1296336"/>
                  </a:lnTo>
                  <a:lnTo>
                    <a:pt x="0" y="945531"/>
                  </a:lnTo>
                  <a:lnTo>
                    <a:pt x="110809" y="945531"/>
                  </a:lnTo>
                  <a:cubicBezTo>
                    <a:pt x="153218" y="945531"/>
                    <a:pt x="184682" y="955123"/>
                    <a:pt x="207938" y="972937"/>
                  </a:cubicBezTo>
                  <a:cubicBezTo>
                    <a:pt x="229827" y="992122"/>
                    <a:pt x="240771" y="1018158"/>
                    <a:pt x="240771" y="1055157"/>
                  </a:cubicBezTo>
                  <a:close/>
                  <a:moveTo>
                    <a:pt x="73873" y="1109971"/>
                  </a:moveTo>
                  <a:lnTo>
                    <a:pt x="98497" y="1109971"/>
                  </a:lnTo>
                  <a:cubicBezTo>
                    <a:pt x="121754" y="1109971"/>
                    <a:pt x="138170" y="1105860"/>
                    <a:pt x="149114" y="1096267"/>
                  </a:cubicBezTo>
                  <a:cubicBezTo>
                    <a:pt x="160058" y="1086675"/>
                    <a:pt x="165530" y="1074342"/>
                    <a:pt x="165530" y="1056528"/>
                  </a:cubicBezTo>
                  <a:cubicBezTo>
                    <a:pt x="165530" y="1038713"/>
                    <a:pt x="161426" y="1026380"/>
                    <a:pt x="151850" y="1018158"/>
                  </a:cubicBezTo>
                  <a:cubicBezTo>
                    <a:pt x="142274" y="1009936"/>
                    <a:pt x="127226" y="1005825"/>
                    <a:pt x="106705" y="1005825"/>
                  </a:cubicBezTo>
                  <a:lnTo>
                    <a:pt x="72505" y="1005825"/>
                  </a:lnTo>
                  <a:lnTo>
                    <a:pt x="72505" y="1109971"/>
                  </a:lnTo>
                  <a:close/>
                  <a:moveTo>
                    <a:pt x="359788" y="1294966"/>
                  </a:moveTo>
                  <a:lnTo>
                    <a:pt x="287283" y="1294966"/>
                  </a:lnTo>
                  <a:lnTo>
                    <a:pt x="287283" y="923605"/>
                  </a:lnTo>
                  <a:lnTo>
                    <a:pt x="359788" y="923605"/>
                  </a:lnTo>
                  <a:lnTo>
                    <a:pt x="359788" y="1294966"/>
                  </a:lnTo>
                  <a:close/>
                  <a:moveTo>
                    <a:pt x="592351" y="1294966"/>
                  </a:moveTo>
                  <a:lnTo>
                    <a:pt x="578671" y="1257967"/>
                  </a:lnTo>
                  <a:lnTo>
                    <a:pt x="577303" y="1257967"/>
                  </a:lnTo>
                  <a:cubicBezTo>
                    <a:pt x="564991" y="1273040"/>
                    <a:pt x="552679" y="1284003"/>
                    <a:pt x="538999" y="1289484"/>
                  </a:cubicBezTo>
                  <a:cubicBezTo>
                    <a:pt x="525318" y="1294966"/>
                    <a:pt x="508902" y="1299077"/>
                    <a:pt x="488382" y="1299077"/>
                  </a:cubicBezTo>
                  <a:cubicBezTo>
                    <a:pt x="462390" y="1299077"/>
                    <a:pt x="443237" y="1292225"/>
                    <a:pt x="428189" y="1277151"/>
                  </a:cubicBezTo>
                  <a:cubicBezTo>
                    <a:pt x="413141" y="1262078"/>
                    <a:pt x="406301" y="1241523"/>
                    <a:pt x="406301" y="1214116"/>
                  </a:cubicBezTo>
                  <a:cubicBezTo>
                    <a:pt x="406301" y="1185339"/>
                    <a:pt x="415877" y="1164784"/>
                    <a:pt x="436397" y="1151081"/>
                  </a:cubicBezTo>
                  <a:cubicBezTo>
                    <a:pt x="455549" y="1137377"/>
                    <a:pt x="485646" y="1130526"/>
                    <a:pt x="525318" y="1129155"/>
                  </a:cubicBezTo>
                  <a:lnTo>
                    <a:pt x="571831" y="1127785"/>
                  </a:lnTo>
                  <a:lnTo>
                    <a:pt x="571831" y="1115452"/>
                  </a:lnTo>
                  <a:cubicBezTo>
                    <a:pt x="571831" y="1088045"/>
                    <a:pt x="558151" y="1074342"/>
                    <a:pt x="530790" y="1074342"/>
                  </a:cubicBezTo>
                  <a:cubicBezTo>
                    <a:pt x="508902" y="1074342"/>
                    <a:pt x="484278" y="1081194"/>
                    <a:pt x="455549" y="1093527"/>
                  </a:cubicBezTo>
                  <a:lnTo>
                    <a:pt x="430925" y="1044195"/>
                  </a:lnTo>
                  <a:cubicBezTo>
                    <a:pt x="461021" y="1027751"/>
                    <a:pt x="495222" y="1019529"/>
                    <a:pt x="533526" y="1019529"/>
                  </a:cubicBezTo>
                  <a:cubicBezTo>
                    <a:pt x="569095" y="1019529"/>
                    <a:pt x="596455" y="1027751"/>
                    <a:pt x="615607" y="1042824"/>
                  </a:cubicBezTo>
                  <a:cubicBezTo>
                    <a:pt x="634760" y="1057898"/>
                    <a:pt x="644336" y="1082564"/>
                    <a:pt x="644336" y="1114082"/>
                  </a:cubicBezTo>
                  <a:lnTo>
                    <a:pt x="644336" y="1292225"/>
                  </a:lnTo>
                  <a:lnTo>
                    <a:pt x="592351" y="1292225"/>
                  </a:lnTo>
                  <a:close/>
                  <a:moveTo>
                    <a:pt x="570463" y="1171636"/>
                  </a:moveTo>
                  <a:lnTo>
                    <a:pt x="541734" y="1173006"/>
                  </a:lnTo>
                  <a:cubicBezTo>
                    <a:pt x="521214" y="1173006"/>
                    <a:pt x="504798" y="1177117"/>
                    <a:pt x="493854" y="1183969"/>
                  </a:cubicBezTo>
                  <a:cubicBezTo>
                    <a:pt x="482910" y="1190820"/>
                    <a:pt x="478805" y="1201783"/>
                    <a:pt x="478805" y="1215486"/>
                  </a:cubicBezTo>
                  <a:cubicBezTo>
                    <a:pt x="478805" y="1236041"/>
                    <a:pt x="491118" y="1245634"/>
                    <a:pt x="514374" y="1245634"/>
                  </a:cubicBezTo>
                  <a:cubicBezTo>
                    <a:pt x="530790" y="1245634"/>
                    <a:pt x="544471" y="1240152"/>
                    <a:pt x="555415" y="1230560"/>
                  </a:cubicBezTo>
                  <a:cubicBezTo>
                    <a:pt x="566359" y="1220968"/>
                    <a:pt x="570463" y="1207264"/>
                    <a:pt x="570463" y="1192191"/>
                  </a:cubicBezTo>
                  <a:lnTo>
                    <a:pt x="570463" y="1171636"/>
                  </a:lnTo>
                  <a:close/>
                  <a:moveTo>
                    <a:pt x="816706" y="1241523"/>
                  </a:moveTo>
                  <a:cubicBezTo>
                    <a:pt x="829018" y="1241523"/>
                    <a:pt x="844066" y="1238782"/>
                    <a:pt x="861850" y="1233301"/>
                  </a:cubicBezTo>
                  <a:lnTo>
                    <a:pt x="861850" y="1288114"/>
                  </a:lnTo>
                  <a:cubicBezTo>
                    <a:pt x="844066" y="1296336"/>
                    <a:pt x="820810" y="1300447"/>
                    <a:pt x="794817" y="1300447"/>
                  </a:cubicBezTo>
                  <a:cubicBezTo>
                    <a:pt x="766089" y="1300447"/>
                    <a:pt x="744201" y="1293595"/>
                    <a:pt x="731889" y="1278522"/>
                  </a:cubicBezTo>
                  <a:cubicBezTo>
                    <a:pt x="718208" y="1263448"/>
                    <a:pt x="711368" y="1241523"/>
                    <a:pt x="711368" y="1212746"/>
                  </a:cubicBezTo>
                  <a:lnTo>
                    <a:pt x="711368" y="1083934"/>
                  </a:lnTo>
                  <a:lnTo>
                    <a:pt x="677168" y="1083934"/>
                  </a:lnTo>
                  <a:lnTo>
                    <a:pt x="677168" y="1053787"/>
                  </a:lnTo>
                  <a:lnTo>
                    <a:pt x="716841" y="1029121"/>
                  </a:lnTo>
                  <a:lnTo>
                    <a:pt x="737361" y="972937"/>
                  </a:lnTo>
                  <a:lnTo>
                    <a:pt x="783873" y="972937"/>
                  </a:lnTo>
                  <a:lnTo>
                    <a:pt x="783873" y="1030491"/>
                  </a:lnTo>
                  <a:lnTo>
                    <a:pt x="859114" y="1030491"/>
                  </a:lnTo>
                  <a:lnTo>
                    <a:pt x="859114" y="1085305"/>
                  </a:lnTo>
                  <a:lnTo>
                    <a:pt x="783873" y="1085305"/>
                  </a:lnTo>
                  <a:lnTo>
                    <a:pt x="783873" y="1214116"/>
                  </a:lnTo>
                  <a:cubicBezTo>
                    <a:pt x="783873" y="1225079"/>
                    <a:pt x="786609" y="1231930"/>
                    <a:pt x="792082" y="1237412"/>
                  </a:cubicBezTo>
                  <a:cubicBezTo>
                    <a:pt x="798922" y="1240152"/>
                    <a:pt x="807129" y="1241523"/>
                    <a:pt x="816706" y="1241523"/>
                  </a:cubicBezTo>
                  <a:close/>
                  <a:moveTo>
                    <a:pt x="1049268" y="1082564"/>
                  </a:moveTo>
                  <a:lnTo>
                    <a:pt x="986340" y="1082564"/>
                  </a:lnTo>
                  <a:lnTo>
                    <a:pt x="986340" y="1294966"/>
                  </a:lnTo>
                  <a:lnTo>
                    <a:pt x="913835" y="1294966"/>
                  </a:lnTo>
                  <a:lnTo>
                    <a:pt x="913835" y="1082564"/>
                  </a:lnTo>
                  <a:lnTo>
                    <a:pt x="874163" y="1082564"/>
                  </a:lnTo>
                  <a:lnTo>
                    <a:pt x="874163" y="1046935"/>
                  </a:lnTo>
                  <a:lnTo>
                    <a:pt x="913835" y="1027751"/>
                  </a:lnTo>
                  <a:lnTo>
                    <a:pt x="913835" y="1008566"/>
                  </a:lnTo>
                  <a:cubicBezTo>
                    <a:pt x="913835" y="978419"/>
                    <a:pt x="920675" y="956493"/>
                    <a:pt x="935723" y="941419"/>
                  </a:cubicBezTo>
                  <a:cubicBezTo>
                    <a:pt x="950771" y="927716"/>
                    <a:pt x="974028" y="920864"/>
                    <a:pt x="1006860" y="920864"/>
                  </a:cubicBezTo>
                  <a:cubicBezTo>
                    <a:pt x="1031484" y="920864"/>
                    <a:pt x="1054740" y="924976"/>
                    <a:pt x="1073893" y="931827"/>
                  </a:cubicBezTo>
                  <a:lnTo>
                    <a:pt x="1054740" y="985270"/>
                  </a:lnTo>
                  <a:cubicBezTo>
                    <a:pt x="1039692" y="981159"/>
                    <a:pt x="1026012" y="978419"/>
                    <a:pt x="1013700" y="978419"/>
                  </a:cubicBezTo>
                  <a:cubicBezTo>
                    <a:pt x="1002756" y="978419"/>
                    <a:pt x="995916" y="981159"/>
                    <a:pt x="991812" y="988011"/>
                  </a:cubicBezTo>
                  <a:cubicBezTo>
                    <a:pt x="987708" y="994863"/>
                    <a:pt x="984972" y="1001714"/>
                    <a:pt x="984972" y="1011306"/>
                  </a:cubicBezTo>
                  <a:lnTo>
                    <a:pt x="984972" y="1027751"/>
                  </a:lnTo>
                  <a:lnTo>
                    <a:pt x="1047900" y="1027751"/>
                  </a:lnTo>
                  <a:lnTo>
                    <a:pt x="1047900" y="1082564"/>
                  </a:lnTo>
                  <a:close/>
                  <a:moveTo>
                    <a:pt x="1320136" y="1160673"/>
                  </a:moveTo>
                  <a:cubicBezTo>
                    <a:pt x="1320136" y="1204524"/>
                    <a:pt x="1309192" y="1238782"/>
                    <a:pt x="1285935" y="1262078"/>
                  </a:cubicBezTo>
                  <a:cubicBezTo>
                    <a:pt x="1262679" y="1285373"/>
                    <a:pt x="1231214" y="1299077"/>
                    <a:pt x="1190174" y="1299077"/>
                  </a:cubicBezTo>
                  <a:cubicBezTo>
                    <a:pt x="1164182" y="1299077"/>
                    <a:pt x="1142293" y="1293595"/>
                    <a:pt x="1121773" y="1282633"/>
                  </a:cubicBezTo>
                  <a:cubicBezTo>
                    <a:pt x="1102621" y="1271670"/>
                    <a:pt x="1087573" y="1255226"/>
                    <a:pt x="1076629" y="1234671"/>
                  </a:cubicBezTo>
                  <a:cubicBezTo>
                    <a:pt x="1065685" y="1214116"/>
                    <a:pt x="1060212" y="1189450"/>
                    <a:pt x="1060212" y="1160673"/>
                  </a:cubicBezTo>
                  <a:cubicBezTo>
                    <a:pt x="1060212" y="1116822"/>
                    <a:pt x="1071157" y="1082564"/>
                    <a:pt x="1094413" y="1059268"/>
                  </a:cubicBezTo>
                  <a:cubicBezTo>
                    <a:pt x="1117669" y="1034602"/>
                    <a:pt x="1149133" y="1022269"/>
                    <a:pt x="1190174" y="1022269"/>
                  </a:cubicBezTo>
                  <a:cubicBezTo>
                    <a:pt x="1216167" y="1022269"/>
                    <a:pt x="1238055" y="1027751"/>
                    <a:pt x="1258575" y="1038713"/>
                  </a:cubicBezTo>
                  <a:cubicBezTo>
                    <a:pt x="1277727" y="1049676"/>
                    <a:pt x="1292775" y="1066120"/>
                    <a:pt x="1303720" y="1086675"/>
                  </a:cubicBezTo>
                  <a:cubicBezTo>
                    <a:pt x="1314664" y="1107230"/>
                    <a:pt x="1320136" y="1133266"/>
                    <a:pt x="1320136" y="1160673"/>
                  </a:cubicBezTo>
                  <a:close/>
                  <a:moveTo>
                    <a:pt x="1135453" y="1160673"/>
                  </a:moveTo>
                  <a:cubicBezTo>
                    <a:pt x="1135453" y="1186709"/>
                    <a:pt x="1139558" y="1207264"/>
                    <a:pt x="1149133" y="1220968"/>
                  </a:cubicBezTo>
                  <a:cubicBezTo>
                    <a:pt x="1157342" y="1234671"/>
                    <a:pt x="1172390" y="1241523"/>
                    <a:pt x="1191542" y="1241523"/>
                  </a:cubicBezTo>
                  <a:cubicBezTo>
                    <a:pt x="1210694" y="1241523"/>
                    <a:pt x="1224374" y="1234671"/>
                    <a:pt x="1233951" y="1220968"/>
                  </a:cubicBezTo>
                  <a:cubicBezTo>
                    <a:pt x="1242159" y="1207264"/>
                    <a:pt x="1246263" y="1188080"/>
                    <a:pt x="1246263" y="1160673"/>
                  </a:cubicBezTo>
                  <a:cubicBezTo>
                    <a:pt x="1246263" y="1134637"/>
                    <a:pt x="1242159" y="1114082"/>
                    <a:pt x="1233951" y="1101749"/>
                  </a:cubicBezTo>
                  <a:cubicBezTo>
                    <a:pt x="1225742" y="1088045"/>
                    <a:pt x="1210694" y="1082564"/>
                    <a:pt x="1191542" y="1082564"/>
                  </a:cubicBezTo>
                  <a:cubicBezTo>
                    <a:pt x="1172390" y="1082564"/>
                    <a:pt x="1158710" y="1089416"/>
                    <a:pt x="1149133" y="1101749"/>
                  </a:cubicBezTo>
                  <a:cubicBezTo>
                    <a:pt x="1139558" y="1115452"/>
                    <a:pt x="1135453" y="1134637"/>
                    <a:pt x="1135453" y="1160673"/>
                  </a:cubicBezTo>
                  <a:close/>
                  <a:moveTo>
                    <a:pt x="1515762" y="1023640"/>
                  </a:moveTo>
                  <a:cubicBezTo>
                    <a:pt x="1525338" y="1023640"/>
                    <a:pt x="1533546" y="1025010"/>
                    <a:pt x="1540386" y="1026380"/>
                  </a:cubicBezTo>
                  <a:lnTo>
                    <a:pt x="1534914" y="1094897"/>
                  </a:lnTo>
                  <a:cubicBezTo>
                    <a:pt x="1529442" y="1093527"/>
                    <a:pt x="1521234" y="1092156"/>
                    <a:pt x="1513026" y="1092156"/>
                  </a:cubicBezTo>
                  <a:cubicBezTo>
                    <a:pt x="1489770" y="1092156"/>
                    <a:pt x="1471985" y="1097638"/>
                    <a:pt x="1458305" y="1109971"/>
                  </a:cubicBezTo>
                  <a:cubicBezTo>
                    <a:pt x="1445993" y="1122304"/>
                    <a:pt x="1439153" y="1138748"/>
                    <a:pt x="1439153" y="1160673"/>
                  </a:cubicBezTo>
                  <a:lnTo>
                    <a:pt x="1439153" y="1296336"/>
                  </a:lnTo>
                  <a:lnTo>
                    <a:pt x="1366648" y="1296336"/>
                  </a:lnTo>
                  <a:lnTo>
                    <a:pt x="1366648" y="1027751"/>
                  </a:lnTo>
                  <a:lnTo>
                    <a:pt x="1421369" y="1027751"/>
                  </a:lnTo>
                  <a:lnTo>
                    <a:pt x="1432313" y="1072972"/>
                  </a:lnTo>
                  <a:lnTo>
                    <a:pt x="1436417" y="1072972"/>
                  </a:lnTo>
                  <a:cubicBezTo>
                    <a:pt x="1444625" y="1057898"/>
                    <a:pt x="1455569" y="1045565"/>
                    <a:pt x="1470617" y="1037343"/>
                  </a:cubicBezTo>
                  <a:cubicBezTo>
                    <a:pt x="1484297" y="1027751"/>
                    <a:pt x="1499346" y="1023640"/>
                    <a:pt x="1515762" y="1023640"/>
                  </a:cubicBezTo>
                  <a:close/>
                  <a:moveTo>
                    <a:pt x="1813989" y="1294966"/>
                  </a:moveTo>
                  <a:lnTo>
                    <a:pt x="1740117" y="1294966"/>
                  </a:lnTo>
                  <a:lnTo>
                    <a:pt x="1740117" y="1138748"/>
                  </a:lnTo>
                  <a:cubicBezTo>
                    <a:pt x="1740117" y="1119563"/>
                    <a:pt x="1737380" y="1104489"/>
                    <a:pt x="1730540" y="1094897"/>
                  </a:cubicBezTo>
                  <a:cubicBezTo>
                    <a:pt x="1723700" y="1085305"/>
                    <a:pt x="1714124" y="1079823"/>
                    <a:pt x="1700444" y="1079823"/>
                  </a:cubicBezTo>
                  <a:cubicBezTo>
                    <a:pt x="1681292" y="1079823"/>
                    <a:pt x="1668980" y="1086675"/>
                    <a:pt x="1659404" y="1100378"/>
                  </a:cubicBezTo>
                  <a:cubicBezTo>
                    <a:pt x="1651196" y="1114082"/>
                    <a:pt x="1647092" y="1136007"/>
                    <a:pt x="1647092" y="1167525"/>
                  </a:cubicBezTo>
                  <a:lnTo>
                    <a:pt x="1647092" y="1293595"/>
                  </a:lnTo>
                  <a:lnTo>
                    <a:pt x="1574587" y="1293595"/>
                  </a:lnTo>
                  <a:lnTo>
                    <a:pt x="1574587" y="1027751"/>
                  </a:lnTo>
                  <a:lnTo>
                    <a:pt x="1630675" y="1027751"/>
                  </a:lnTo>
                  <a:lnTo>
                    <a:pt x="1640252" y="1062009"/>
                  </a:lnTo>
                  <a:lnTo>
                    <a:pt x="1644356" y="1062009"/>
                  </a:lnTo>
                  <a:cubicBezTo>
                    <a:pt x="1651196" y="1049676"/>
                    <a:pt x="1662140" y="1040084"/>
                    <a:pt x="1675820" y="1033232"/>
                  </a:cubicBezTo>
                  <a:cubicBezTo>
                    <a:pt x="1689500" y="1026380"/>
                    <a:pt x="1704548" y="1022269"/>
                    <a:pt x="1722333" y="1022269"/>
                  </a:cubicBezTo>
                  <a:cubicBezTo>
                    <a:pt x="1762005" y="1022269"/>
                    <a:pt x="1789365" y="1035973"/>
                    <a:pt x="1803046" y="1062009"/>
                  </a:cubicBezTo>
                  <a:lnTo>
                    <a:pt x="1809886" y="1062009"/>
                  </a:lnTo>
                  <a:cubicBezTo>
                    <a:pt x="1816726" y="1049676"/>
                    <a:pt x="1827670" y="1040084"/>
                    <a:pt x="1841350" y="1033232"/>
                  </a:cubicBezTo>
                  <a:cubicBezTo>
                    <a:pt x="1855030" y="1026380"/>
                    <a:pt x="1871446" y="1023640"/>
                    <a:pt x="1887862" y="1023640"/>
                  </a:cubicBezTo>
                  <a:cubicBezTo>
                    <a:pt x="1917959" y="1023640"/>
                    <a:pt x="1941215" y="1031861"/>
                    <a:pt x="1956263" y="1046935"/>
                  </a:cubicBezTo>
                  <a:cubicBezTo>
                    <a:pt x="1971311" y="1062009"/>
                    <a:pt x="1979520" y="1088045"/>
                    <a:pt x="1979520" y="1120933"/>
                  </a:cubicBezTo>
                  <a:lnTo>
                    <a:pt x="1979520" y="1294966"/>
                  </a:lnTo>
                  <a:lnTo>
                    <a:pt x="1907015" y="1294966"/>
                  </a:lnTo>
                  <a:lnTo>
                    <a:pt x="1907015" y="1138748"/>
                  </a:lnTo>
                  <a:cubicBezTo>
                    <a:pt x="1907015" y="1119563"/>
                    <a:pt x="1904279" y="1104489"/>
                    <a:pt x="1897439" y="1094897"/>
                  </a:cubicBezTo>
                  <a:cubicBezTo>
                    <a:pt x="1890598" y="1085305"/>
                    <a:pt x="1881022" y="1079823"/>
                    <a:pt x="1867342" y="1079823"/>
                  </a:cubicBezTo>
                  <a:cubicBezTo>
                    <a:pt x="1849558" y="1079823"/>
                    <a:pt x="1835878" y="1086675"/>
                    <a:pt x="1827670" y="1099008"/>
                  </a:cubicBezTo>
                  <a:cubicBezTo>
                    <a:pt x="1819461" y="1111341"/>
                    <a:pt x="1813989" y="1131896"/>
                    <a:pt x="1813989" y="1159303"/>
                  </a:cubicBezTo>
                  <a:lnTo>
                    <a:pt x="1813989" y="1294966"/>
                  </a:lnTo>
                  <a:close/>
                </a:path>
              </a:pathLst>
            </a:custGeom>
            <a:solidFill>
              <a:srgbClr val="1A5192"/>
            </a:solidFill>
            <a:ln w="13659" cap="flat">
              <a:noFill/>
              <a:prstDash val="solid"/>
              <a:miter/>
            </a:ln>
          </p:spPr>
          <p:txBody>
            <a:bodyPr rtlCol="0" anchor="ctr"/>
            <a:lstStyle/>
            <a:p>
              <a:endParaRPr lang="en-US"/>
            </a:p>
          </p:txBody>
        </p:sp>
        <p:sp>
          <p:nvSpPr>
            <p:cNvPr id="11" name="Freeform 13">
              <a:extLst>
                <a:ext uri="{FF2B5EF4-FFF2-40B4-BE49-F238E27FC236}">
                  <a16:creationId xmlns:a16="http://schemas.microsoft.com/office/drawing/2014/main" id="{A06C485E-DF4B-3C52-7B69-3F1C64D3BB23}"/>
                </a:ext>
              </a:extLst>
            </p:cNvPr>
            <p:cNvSpPr/>
            <p:nvPr/>
          </p:nvSpPr>
          <p:spPr>
            <a:xfrm>
              <a:off x="3751220" y="2508033"/>
              <a:ext cx="27360" cy="1329224"/>
            </a:xfrm>
            <a:custGeom>
              <a:avLst/>
              <a:gdLst>
                <a:gd name="connsiteX0" fmla="*/ 0 w 27360"/>
                <a:gd name="connsiteY0" fmla="*/ 0 h 1329223"/>
                <a:gd name="connsiteX1" fmla="*/ 32832 w 27360"/>
                <a:gd name="connsiteY1" fmla="*/ 0 h 1329223"/>
                <a:gd name="connsiteX2" fmla="*/ 32832 w 27360"/>
                <a:gd name="connsiteY2" fmla="*/ 1337446 h 1329223"/>
                <a:gd name="connsiteX3" fmla="*/ 0 w 27360"/>
                <a:gd name="connsiteY3" fmla="*/ 1337446 h 1329223"/>
              </a:gdLst>
              <a:ahLst/>
              <a:cxnLst>
                <a:cxn ang="0">
                  <a:pos x="connsiteX0" y="connsiteY0"/>
                </a:cxn>
                <a:cxn ang="0">
                  <a:pos x="connsiteX1" y="connsiteY1"/>
                </a:cxn>
                <a:cxn ang="0">
                  <a:pos x="connsiteX2" y="connsiteY2"/>
                </a:cxn>
                <a:cxn ang="0">
                  <a:pos x="connsiteX3" y="connsiteY3"/>
                </a:cxn>
              </a:cxnLst>
              <a:rect l="l" t="t" r="r" b="b"/>
              <a:pathLst>
                <a:path w="27360" h="1329223">
                  <a:moveTo>
                    <a:pt x="0" y="0"/>
                  </a:moveTo>
                  <a:lnTo>
                    <a:pt x="32832" y="0"/>
                  </a:lnTo>
                  <a:lnTo>
                    <a:pt x="32832" y="1337446"/>
                  </a:lnTo>
                  <a:lnTo>
                    <a:pt x="0" y="1337446"/>
                  </a:lnTo>
                  <a:close/>
                </a:path>
              </a:pathLst>
            </a:custGeom>
            <a:solidFill>
              <a:srgbClr val="0096FF"/>
            </a:solidFill>
            <a:ln w="13659" cap="flat">
              <a:noFill/>
              <a:prstDash val="solid"/>
              <a:miter/>
            </a:ln>
          </p:spPr>
          <p:txBody>
            <a:bodyPr rtlCol="0" anchor="ctr"/>
            <a:lstStyle/>
            <a:p>
              <a:endParaRPr lang="en-US"/>
            </a:p>
          </p:txBody>
        </p:sp>
        <p:sp>
          <p:nvSpPr>
            <p:cNvPr id="12" name="Freeform 14">
              <a:extLst>
                <a:ext uri="{FF2B5EF4-FFF2-40B4-BE49-F238E27FC236}">
                  <a16:creationId xmlns:a16="http://schemas.microsoft.com/office/drawing/2014/main" id="{44534C28-0511-1C97-5660-44621A1CE3F3}"/>
                </a:ext>
              </a:extLst>
            </p:cNvPr>
            <p:cNvSpPr/>
            <p:nvPr/>
          </p:nvSpPr>
          <p:spPr>
            <a:xfrm>
              <a:off x="1110930" y="2491589"/>
              <a:ext cx="1354336" cy="1356631"/>
            </a:xfrm>
            <a:custGeom>
              <a:avLst/>
              <a:gdLst>
                <a:gd name="connsiteX0" fmla="*/ 632042 w 1354336"/>
                <a:gd name="connsiteY0" fmla="*/ 1255226 h 1356630"/>
                <a:gd name="connsiteX1" fmla="*/ 681290 w 1354336"/>
                <a:gd name="connsiteY1" fmla="*/ 1257967 h 1356630"/>
                <a:gd name="connsiteX2" fmla="*/ 756531 w 1354336"/>
                <a:gd name="connsiteY2" fmla="*/ 1252485 h 1356630"/>
                <a:gd name="connsiteX3" fmla="*/ 756531 w 1354336"/>
                <a:gd name="connsiteY3" fmla="*/ 996233 h 1356630"/>
                <a:gd name="connsiteX4" fmla="*/ 734643 w 1354336"/>
                <a:gd name="connsiteY4" fmla="*/ 972937 h 1356630"/>
                <a:gd name="connsiteX5" fmla="*/ 582793 w 1354336"/>
                <a:gd name="connsiteY5" fmla="*/ 972937 h 1356630"/>
                <a:gd name="connsiteX6" fmla="*/ 515761 w 1354336"/>
                <a:gd name="connsiteY6" fmla="*/ 904420 h 1356630"/>
                <a:gd name="connsiteX7" fmla="*/ 515761 w 1354336"/>
                <a:gd name="connsiteY7" fmla="*/ 627613 h 1356630"/>
                <a:gd name="connsiteX8" fmla="*/ 459672 w 1354336"/>
                <a:gd name="connsiteY8" fmla="*/ 552245 h 1356630"/>
                <a:gd name="connsiteX9" fmla="*/ 537649 w 1354336"/>
                <a:gd name="connsiteY9" fmla="*/ 472765 h 1356630"/>
                <a:gd name="connsiteX10" fmla="*/ 615626 w 1354336"/>
                <a:gd name="connsiteY10" fmla="*/ 552245 h 1356630"/>
                <a:gd name="connsiteX11" fmla="*/ 559537 w 1354336"/>
                <a:gd name="connsiteY11" fmla="*/ 627613 h 1356630"/>
                <a:gd name="connsiteX12" fmla="*/ 559537 w 1354336"/>
                <a:gd name="connsiteY12" fmla="*/ 905791 h 1356630"/>
                <a:gd name="connsiteX13" fmla="*/ 581425 w 1354336"/>
                <a:gd name="connsiteY13" fmla="*/ 929087 h 1356630"/>
                <a:gd name="connsiteX14" fmla="*/ 734643 w 1354336"/>
                <a:gd name="connsiteY14" fmla="*/ 929087 h 1356630"/>
                <a:gd name="connsiteX15" fmla="*/ 801676 w 1354336"/>
                <a:gd name="connsiteY15" fmla="*/ 997603 h 1356630"/>
                <a:gd name="connsiteX16" fmla="*/ 801676 w 1354336"/>
                <a:gd name="connsiteY16" fmla="*/ 1245634 h 1356630"/>
                <a:gd name="connsiteX17" fmla="*/ 928901 w 1354336"/>
                <a:gd name="connsiteY17" fmla="*/ 1199042 h 1356630"/>
                <a:gd name="connsiteX18" fmla="*/ 928901 w 1354336"/>
                <a:gd name="connsiteY18" fmla="*/ 812608 h 1356630"/>
                <a:gd name="connsiteX19" fmla="*/ 907013 w 1354336"/>
                <a:gd name="connsiteY19" fmla="*/ 789312 h 1356630"/>
                <a:gd name="connsiteX20" fmla="*/ 756531 w 1354336"/>
                <a:gd name="connsiteY20" fmla="*/ 789312 h 1356630"/>
                <a:gd name="connsiteX21" fmla="*/ 689499 w 1354336"/>
                <a:gd name="connsiteY21" fmla="*/ 720796 h 1356630"/>
                <a:gd name="connsiteX22" fmla="*/ 689499 w 1354336"/>
                <a:gd name="connsiteY22" fmla="*/ 112367 h 1356630"/>
                <a:gd name="connsiteX23" fmla="*/ 681290 w 1354336"/>
                <a:gd name="connsiteY23" fmla="*/ 112367 h 1356630"/>
                <a:gd name="connsiteX24" fmla="*/ 558169 w 1354336"/>
                <a:gd name="connsiteY24" fmla="*/ 126071 h 1356630"/>
                <a:gd name="connsiteX25" fmla="*/ 558169 w 1354336"/>
                <a:gd name="connsiteY25" fmla="*/ 334362 h 1356630"/>
                <a:gd name="connsiteX26" fmla="*/ 491136 w 1354336"/>
                <a:gd name="connsiteY26" fmla="*/ 402878 h 1356630"/>
                <a:gd name="connsiteX27" fmla="*/ 398111 w 1354336"/>
                <a:gd name="connsiteY27" fmla="*/ 402878 h 1356630"/>
                <a:gd name="connsiteX28" fmla="*/ 322870 w 1354336"/>
                <a:gd name="connsiteY28" fmla="*/ 459062 h 1356630"/>
                <a:gd name="connsiteX29" fmla="*/ 244893 w 1354336"/>
                <a:gd name="connsiteY29" fmla="*/ 379583 h 1356630"/>
                <a:gd name="connsiteX30" fmla="*/ 322870 w 1354336"/>
                <a:gd name="connsiteY30" fmla="*/ 300103 h 1356630"/>
                <a:gd name="connsiteX31" fmla="*/ 398111 w 1354336"/>
                <a:gd name="connsiteY31" fmla="*/ 356287 h 1356630"/>
                <a:gd name="connsiteX32" fmla="*/ 491136 w 1354336"/>
                <a:gd name="connsiteY32" fmla="*/ 356287 h 1356630"/>
                <a:gd name="connsiteX33" fmla="*/ 513024 w 1354336"/>
                <a:gd name="connsiteY33" fmla="*/ 332991 h 1356630"/>
                <a:gd name="connsiteX34" fmla="*/ 513024 w 1354336"/>
                <a:gd name="connsiteY34" fmla="*/ 138404 h 1356630"/>
                <a:gd name="connsiteX35" fmla="*/ 146396 w 1354336"/>
                <a:gd name="connsiteY35" fmla="*/ 528949 h 1356630"/>
                <a:gd name="connsiteX36" fmla="*/ 279094 w 1354336"/>
                <a:gd name="connsiteY36" fmla="*/ 528949 h 1356630"/>
                <a:gd name="connsiteX37" fmla="*/ 346126 w 1354336"/>
                <a:gd name="connsiteY37" fmla="*/ 597466 h 1356630"/>
                <a:gd name="connsiteX38" fmla="*/ 346126 w 1354336"/>
                <a:gd name="connsiteY38" fmla="*/ 889347 h 1356630"/>
                <a:gd name="connsiteX39" fmla="*/ 402215 w 1354336"/>
                <a:gd name="connsiteY39" fmla="*/ 964715 h 1356630"/>
                <a:gd name="connsiteX40" fmla="*/ 324238 w 1354336"/>
                <a:gd name="connsiteY40" fmla="*/ 1044194 h 1356630"/>
                <a:gd name="connsiteX41" fmla="*/ 246261 w 1354336"/>
                <a:gd name="connsiteY41" fmla="*/ 964715 h 1356630"/>
                <a:gd name="connsiteX42" fmla="*/ 302350 w 1354336"/>
                <a:gd name="connsiteY42" fmla="*/ 889347 h 1356630"/>
                <a:gd name="connsiteX43" fmla="*/ 302350 w 1354336"/>
                <a:gd name="connsiteY43" fmla="*/ 596095 h 1356630"/>
                <a:gd name="connsiteX44" fmla="*/ 280462 w 1354336"/>
                <a:gd name="connsiteY44" fmla="*/ 572800 h 1356630"/>
                <a:gd name="connsiteX45" fmla="*/ 138188 w 1354336"/>
                <a:gd name="connsiteY45" fmla="*/ 572800 h 1356630"/>
                <a:gd name="connsiteX46" fmla="*/ 127244 w 1354336"/>
                <a:gd name="connsiteY46" fmla="*/ 683797 h 1356630"/>
                <a:gd name="connsiteX47" fmla="*/ 321502 w 1354336"/>
                <a:gd name="connsiteY47" fmla="*/ 1118193 h 1356630"/>
                <a:gd name="connsiteX48" fmla="*/ 566377 w 1354336"/>
                <a:gd name="connsiteY48" fmla="*/ 1118193 h 1356630"/>
                <a:gd name="connsiteX49" fmla="*/ 633410 w 1354336"/>
                <a:gd name="connsiteY49" fmla="*/ 1186709 h 1356630"/>
                <a:gd name="connsiteX50" fmla="*/ 633410 w 1354336"/>
                <a:gd name="connsiteY50" fmla="*/ 1255226 h 1356630"/>
                <a:gd name="connsiteX51" fmla="*/ 632042 w 1354336"/>
                <a:gd name="connsiteY51" fmla="*/ 1255226 h 1356630"/>
                <a:gd name="connsiteX52" fmla="*/ 588265 w 1354336"/>
                <a:gd name="connsiteY52" fmla="*/ 1249745 h 1356630"/>
                <a:gd name="connsiteX53" fmla="*/ 588265 w 1354336"/>
                <a:gd name="connsiteY53" fmla="*/ 1188080 h 1356630"/>
                <a:gd name="connsiteX54" fmla="*/ 566377 w 1354336"/>
                <a:gd name="connsiteY54" fmla="*/ 1164784 h 1356630"/>
                <a:gd name="connsiteX55" fmla="*/ 378959 w 1354336"/>
                <a:gd name="connsiteY55" fmla="*/ 1164784 h 1356630"/>
                <a:gd name="connsiteX56" fmla="*/ 588265 w 1354336"/>
                <a:gd name="connsiteY56" fmla="*/ 1249745 h 1356630"/>
                <a:gd name="connsiteX57" fmla="*/ 588265 w 1354336"/>
                <a:gd name="connsiteY57" fmla="*/ 1249745 h 1356630"/>
                <a:gd name="connsiteX58" fmla="*/ 734643 w 1354336"/>
                <a:gd name="connsiteY58" fmla="*/ 115108 h 1356630"/>
                <a:gd name="connsiteX59" fmla="*/ 734643 w 1354336"/>
                <a:gd name="connsiteY59" fmla="*/ 722166 h 1356630"/>
                <a:gd name="connsiteX60" fmla="*/ 756531 w 1354336"/>
                <a:gd name="connsiteY60" fmla="*/ 745462 h 1356630"/>
                <a:gd name="connsiteX61" fmla="*/ 905645 w 1354336"/>
                <a:gd name="connsiteY61" fmla="*/ 745462 h 1356630"/>
                <a:gd name="connsiteX62" fmla="*/ 972678 w 1354336"/>
                <a:gd name="connsiteY62" fmla="*/ 813978 h 1356630"/>
                <a:gd name="connsiteX63" fmla="*/ 972678 w 1354336"/>
                <a:gd name="connsiteY63" fmla="*/ 1174376 h 1356630"/>
                <a:gd name="connsiteX64" fmla="*/ 1095799 w 1354336"/>
                <a:gd name="connsiteY64" fmla="*/ 1067490 h 1356630"/>
                <a:gd name="connsiteX65" fmla="*/ 1095799 w 1354336"/>
                <a:gd name="connsiteY65" fmla="*/ 815349 h 1356630"/>
                <a:gd name="connsiteX66" fmla="*/ 1162832 w 1354336"/>
                <a:gd name="connsiteY66" fmla="*/ 746832 h 1356630"/>
                <a:gd name="connsiteX67" fmla="*/ 1232601 w 1354336"/>
                <a:gd name="connsiteY67" fmla="*/ 746832 h 1356630"/>
                <a:gd name="connsiteX68" fmla="*/ 1235337 w 1354336"/>
                <a:gd name="connsiteY68" fmla="*/ 685167 h 1356630"/>
                <a:gd name="connsiteX69" fmla="*/ 1232601 w 1354336"/>
                <a:gd name="connsiteY69" fmla="*/ 620761 h 1356630"/>
                <a:gd name="connsiteX70" fmla="*/ 928901 w 1354336"/>
                <a:gd name="connsiteY70" fmla="*/ 620761 h 1356630"/>
                <a:gd name="connsiteX71" fmla="*/ 861869 w 1354336"/>
                <a:gd name="connsiteY71" fmla="*/ 552245 h 1356630"/>
                <a:gd name="connsiteX72" fmla="*/ 861869 w 1354336"/>
                <a:gd name="connsiteY72" fmla="*/ 419322 h 1356630"/>
                <a:gd name="connsiteX73" fmla="*/ 805780 w 1354336"/>
                <a:gd name="connsiteY73" fmla="*/ 343954 h 1356630"/>
                <a:gd name="connsiteX74" fmla="*/ 883757 w 1354336"/>
                <a:gd name="connsiteY74" fmla="*/ 264474 h 1356630"/>
                <a:gd name="connsiteX75" fmla="*/ 961734 w 1354336"/>
                <a:gd name="connsiteY75" fmla="*/ 343954 h 1356630"/>
                <a:gd name="connsiteX76" fmla="*/ 905645 w 1354336"/>
                <a:gd name="connsiteY76" fmla="*/ 419322 h 1356630"/>
                <a:gd name="connsiteX77" fmla="*/ 905645 w 1354336"/>
                <a:gd name="connsiteY77" fmla="*/ 552245 h 1356630"/>
                <a:gd name="connsiteX78" fmla="*/ 927533 w 1354336"/>
                <a:gd name="connsiteY78" fmla="*/ 575540 h 1356630"/>
                <a:gd name="connsiteX79" fmla="*/ 1225761 w 1354336"/>
                <a:gd name="connsiteY79" fmla="*/ 575540 h 1356630"/>
                <a:gd name="connsiteX80" fmla="*/ 1187457 w 1354336"/>
                <a:gd name="connsiteY80" fmla="*/ 448099 h 1356630"/>
                <a:gd name="connsiteX81" fmla="*/ 1090327 w 1354336"/>
                <a:gd name="connsiteY81" fmla="*/ 448099 h 1356630"/>
                <a:gd name="connsiteX82" fmla="*/ 1023295 w 1354336"/>
                <a:gd name="connsiteY82" fmla="*/ 379583 h 1356630"/>
                <a:gd name="connsiteX83" fmla="*/ 1023295 w 1354336"/>
                <a:gd name="connsiteY83" fmla="*/ 234327 h 1356630"/>
                <a:gd name="connsiteX84" fmla="*/ 734643 w 1354336"/>
                <a:gd name="connsiteY84" fmla="*/ 115108 h 1356630"/>
                <a:gd name="connsiteX85" fmla="*/ 734643 w 1354336"/>
                <a:gd name="connsiteY85" fmla="*/ 115108 h 1356630"/>
                <a:gd name="connsiteX86" fmla="*/ 1068439 w 1354336"/>
                <a:gd name="connsiteY86" fmla="*/ 274067 h 1356630"/>
                <a:gd name="connsiteX87" fmla="*/ 1068439 w 1354336"/>
                <a:gd name="connsiteY87" fmla="*/ 380953 h 1356630"/>
                <a:gd name="connsiteX88" fmla="*/ 1090327 w 1354336"/>
                <a:gd name="connsiteY88" fmla="*/ 404249 h 1356630"/>
                <a:gd name="connsiteX89" fmla="*/ 1165568 w 1354336"/>
                <a:gd name="connsiteY89" fmla="*/ 404249 h 1356630"/>
                <a:gd name="connsiteX90" fmla="*/ 1068439 w 1354336"/>
                <a:gd name="connsiteY90" fmla="*/ 274067 h 1356630"/>
                <a:gd name="connsiteX91" fmla="*/ 1068439 w 1354336"/>
                <a:gd name="connsiteY91" fmla="*/ 274067 h 1356630"/>
                <a:gd name="connsiteX92" fmla="*/ 1227129 w 1354336"/>
                <a:gd name="connsiteY92" fmla="*/ 792053 h 1356630"/>
                <a:gd name="connsiteX93" fmla="*/ 1164200 w 1354336"/>
                <a:gd name="connsiteY93" fmla="*/ 792053 h 1356630"/>
                <a:gd name="connsiteX94" fmla="*/ 1142312 w 1354336"/>
                <a:gd name="connsiteY94" fmla="*/ 815349 h 1356630"/>
                <a:gd name="connsiteX95" fmla="*/ 1142312 w 1354336"/>
                <a:gd name="connsiteY95" fmla="*/ 1007196 h 1356630"/>
                <a:gd name="connsiteX96" fmla="*/ 1227129 w 1354336"/>
                <a:gd name="connsiteY96" fmla="*/ 792053 h 1356630"/>
                <a:gd name="connsiteX97" fmla="*/ 1227129 w 1354336"/>
                <a:gd name="connsiteY97" fmla="*/ 792053 h 1356630"/>
                <a:gd name="connsiteX98" fmla="*/ 1386 w 1354336"/>
                <a:gd name="connsiteY98" fmla="*/ 655020 h 1356630"/>
                <a:gd name="connsiteX99" fmla="*/ 240789 w 1354336"/>
                <a:gd name="connsiteY99" fmla="*/ 161699 h 1356630"/>
                <a:gd name="connsiteX100" fmla="*/ 678554 w 1354336"/>
                <a:gd name="connsiteY100" fmla="*/ 0 h 1356630"/>
                <a:gd name="connsiteX101" fmla="*/ 679922 w 1354336"/>
                <a:gd name="connsiteY101" fmla="*/ 0 h 1356630"/>
                <a:gd name="connsiteX102" fmla="*/ 685394 w 1354336"/>
                <a:gd name="connsiteY102" fmla="*/ 0 h 1356630"/>
                <a:gd name="connsiteX103" fmla="*/ 1160096 w 1354336"/>
                <a:gd name="connsiteY103" fmla="*/ 201439 h 1356630"/>
                <a:gd name="connsiteX104" fmla="*/ 1354355 w 1354336"/>
                <a:gd name="connsiteY104" fmla="*/ 682426 h 1356630"/>
                <a:gd name="connsiteX105" fmla="*/ 1354355 w 1354336"/>
                <a:gd name="connsiteY105" fmla="*/ 683797 h 1356630"/>
                <a:gd name="connsiteX106" fmla="*/ 1354355 w 1354336"/>
                <a:gd name="connsiteY106" fmla="*/ 687908 h 1356630"/>
                <a:gd name="connsiteX107" fmla="*/ 1354355 w 1354336"/>
                <a:gd name="connsiteY107" fmla="*/ 687908 h 1356630"/>
                <a:gd name="connsiteX108" fmla="*/ 679922 w 1354336"/>
                <a:gd name="connsiteY108" fmla="*/ 1368964 h 1356630"/>
                <a:gd name="connsiteX109" fmla="*/ 677186 w 1354336"/>
                <a:gd name="connsiteY109" fmla="*/ 1368964 h 1356630"/>
                <a:gd name="connsiteX110" fmla="*/ 197013 w 1354336"/>
                <a:gd name="connsiteY110" fmla="*/ 1166154 h 1356630"/>
                <a:gd name="connsiteX111" fmla="*/ 18 w 1354336"/>
                <a:gd name="connsiteY111" fmla="*/ 681056 h 1356630"/>
                <a:gd name="connsiteX112" fmla="*/ 1386 w 1354336"/>
                <a:gd name="connsiteY112" fmla="*/ 655020 h 1356630"/>
                <a:gd name="connsiteX113" fmla="*/ 1386 w 1354336"/>
                <a:gd name="connsiteY113" fmla="*/ 655020 h 1356630"/>
                <a:gd name="connsiteX114" fmla="*/ 883757 w 1354336"/>
                <a:gd name="connsiteY114" fmla="*/ 378212 h 1356630"/>
                <a:gd name="connsiteX115" fmla="*/ 917957 w 1354336"/>
                <a:gd name="connsiteY115" fmla="*/ 343954 h 1356630"/>
                <a:gd name="connsiteX116" fmla="*/ 883757 w 1354336"/>
                <a:gd name="connsiteY116" fmla="*/ 309696 h 1356630"/>
                <a:gd name="connsiteX117" fmla="*/ 849556 w 1354336"/>
                <a:gd name="connsiteY117" fmla="*/ 343954 h 1356630"/>
                <a:gd name="connsiteX118" fmla="*/ 883757 w 1354336"/>
                <a:gd name="connsiteY118" fmla="*/ 378212 h 1356630"/>
                <a:gd name="connsiteX119" fmla="*/ 358439 w 1354336"/>
                <a:gd name="connsiteY119" fmla="*/ 379583 h 1356630"/>
                <a:gd name="connsiteX120" fmla="*/ 324238 w 1354336"/>
                <a:gd name="connsiteY120" fmla="*/ 345324 h 1356630"/>
                <a:gd name="connsiteX121" fmla="*/ 290038 w 1354336"/>
                <a:gd name="connsiteY121" fmla="*/ 379583 h 1356630"/>
                <a:gd name="connsiteX122" fmla="*/ 324238 w 1354336"/>
                <a:gd name="connsiteY122" fmla="*/ 413841 h 1356630"/>
                <a:gd name="connsiteX123" fmla="*/ 358439 w 1354336"/>
                <a:gd name="connsiteY123" fmla="*/ 379583 h 1356630"/>
                <a:gd name="connsiteX124" fmla="*/ 325606 w 1354336"/>
                <a:gd name="connsiteY124" fmla="*/ 930457 h 1356630"/>
                <a:gd name="connsiteX125" fmla="*/ 291406 w 1354336"/>
                <a:gd name="connsiteY125" fmla="*/ 964715 h 1356630"/>
                <a:gd name="connsiteX126" fmla="*/ 325606 w 1354336"/>
                <a:gd name="connsiteY126" fmla="*/ 998974 h 1356630"/>
                <a:gd name="connsiteX127" fmla="*/ 359807 w 1354336"/>
                <a:gd name="connsiteY127" fmla="*/ 964715 h 1356630"/>
                <a:gd name="connsiteX128" fmla="*/ 325606 w 1354336"/>
                <a:gd name="connsiteY128" fmla="*/ 930457 h 1356630"/>
                <a:gd name="connsiteX129" fmla="*/ 537649 w 1354336"/>
                <a:gd name="connsiteY129" fmla="*/ 585133 h 1356630"/>
                <a:gd name="connsiteX130" fmla="*/ 571849 w 1354336"/>
                <a:gd name="connsiteY130" fmla="*/ 550874 h 1356630"/>
                <a:gd name="connsiteX131" fmla="*/ 537649 w 1354336"/>
                <a:gd name="connsiteY131" fmla="*/ 516616 h 1356630"/>
                <a:gd name="connsiteX132" fmla="*/ 503448 w 1354336"/>
                <a:gd name="connsiteY132" fmla="*/ 550874 h 1356630"/>
                <a:gd name="connsiteX133" fmla="*/ 537649 w 1354336"/>
                <a:gd name="connsiteY133" fmla="*/ 585133 h 13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54336" h="1356630">
                  <a:moveTo>
                    <a:pt x="632042" y="1255226"/>
                  </a:moveTo>
                  <a:cubicBezTo>
                    <a:pt x="648458" y="1256596"/>
                    <a:pt x="664874" y="1257967"/>
                    <a:pt x="681290" y="1257967"/>
                  </a:cubicBezTo>
                  <a:cubicBezTo>
                    <a:pt x="707283" y="1257967"/>
                    <a:pt x="731907" y="1256596"/>
                    <a:pt x="756531" y="1252485"/>
                  </a:cubicBezTo>
                  <a:lnTo>
                    <a:pt x="756531" y="996233"/>
                  </a:lnTo>
                  <a:cubicBezTo>
                    <a:pt x="756531" y="983900"/>
                    <a:pt x="746955" y="972937"/>
                    <a:pt x="734643" y="972937"/>
                  </a:cubicBezTo>
                  <a:lnTo>
                    <a:pt x="582793" y="972937"/>
                  </a:lnTo>
                  <a:cubicBezTo>
                    <a:pt x="545857" y="972937"/>
                    <a:pt x="515761" y="942790"/>
                    <a:pt x="515761" y="904420"/>
                  </a:cubicBezTo>
                  <a:lnTo>
                    <a:pt x="515761" y="627613"/>
                  </a:lnTo>
                  <a:cubicBezTo>
                    <a:pt x="482928" y="618021"/>
                    <a:pt x="459672" y="587873"/>
                    <a:pt x="459672" y="552245"/>
                  </a:cubicBezTo>
                  <a:cubicBezTo>
                    <a:pt x="459672" y="508394"/>
                    <a:pt x="495240" y="472765"/>
                    <a:pt x="537649" y="472765"/>
                  </a:cubicBezTo>
                  <a:cubicBezTo>
                    <a:pt x="581425" y="472765"/>
                    <a:pt x="615626" y="508394"/>
                    <a:pt x="615626" y="552245"/>
                  </a:cubicBezTo>
                  <a:cubicBezTo>
                    <a:pt x="615626" y="587873"/>
                    <a:pt x="592369" y="618021"/>
                    <a:pt x="559537" y="627613"/>
                  </a:cubicBezTo>
                  <a:lnTo>
                    <a:pt x="559537" y="905791"/>
                  </a:lnTo>
                  <a:cubicBezTo>
                    <a:pt x="559537" y="918124"/>
                    <a:pt x="569113" y="929087"/>
                    <a:pt x="581425" y="929087"/>
                  </a:cubicBezTo>
                  <a:lnTo>
                    <a:pt x="734643" y="929087"/>
                  </a:lnTo>
                  <a:cubicBezTo>
                    <a:pt x="771580" y="929087"/>
                    <a:pt x="801676" y="959234"/>
                    <a:pt x="801676" y="997603"/>
                  </a:cubicBezTo>
                  <a:lnTo>
                    <a:pt x="801676" y="1245634"/>
                  </a:lnTo>
                  <a:cubicBezTo>
                    <a:pt x="846820" y="1236041"/>
                    <a:pt x="889229" y="1219597"/>
                    <a:pt x="928901" y="1199042"/>
                  </a:cubicBezTo>
                  <a:lnTo>
                    <a:pt x="928901" y="812608"/>
                  </a:lnTo>
                  <a:cubicBezTo>
                    <a:pt x="928901" y="800275"/>
                    <a:pt x="919325" y="789312"/>
                    <a:pt x="907013" y="789312"/>
                  </a:cubicBezTo>
                  <a:lnTo>
                    <a:pt x="756531" y="789312"/>
                  </a:lnTo>
                  <a:cubicBezTo>
                    <a:pt x="719595" y="789312"/>
                    <a:pt x="689499" y="759165"/>
                    <a:pt x="689499" y="720796"/>
                  </a:cubicBezTo>
                  <a:lnTo>
                    <a:pt x="689499" y="112367"/>
                  </a:lnTo>
                  <a:cubicBezTo>
                    <a:pt x="686763" y="112367"/>
                    <a:pt x="684026" y="112367"/>
                    <a:pt x="681290" y="112367"/>
                  </a:cubicBezTo>
                  <a:cubicBezTo>
                    <a:pt x="638882" y="112367"/>
                    <a:pt x="597842" y="117849"/>
                    <a:pt x="558169" y="126071"/>
                  </a:cubicBezTo>
                  <a:lnTo>
                    <a:pt x="558169" y="334362"/>
                  </a:lnTo>
                  <a:cubicBezTo>
                    <a:pt x="558169" y="371361"/>
                    <a:pt x="528073" y="402878"/>
                    <a:pt x="491136" y="402878"/>
                  </a:cubicBezTo>
                  <a:lnTo>
                    <a:pt x="398111" y="402878"/>
                  </a:lnTo>
                  <a:cubicBezTo>
                    <a:pt x="388535" y="435766"/>
                    <a:pt x="358439" y="459062"/>
                    <a:pt x="322870" y="459062"/>
                  </a:cubicBezTo>
                  <a:cubicBezTo>
                    <a:pt x="279094" y="459062"/>
                    <a:pt x="244893" y="423433"/>
                    <a:pt x="244893" y="379583"/>
                  </a:cubicBezTo>
                  <a:cubicBezTo>
                    <a:pt x="244893" y="335732"/>
                    <a:pt x="280462" y="300103"/>
                    <a:pt x="322870" y="300103"/>
                  </a:cubicBezTo>
                  <a:cubicBezTo>
                    <a:pt x="358439" y="300103"/>
                    <a:pt x="388535" y="323399"/>
                    <a:pt x="398111" y="356287"/>
                  </a:cubicBezTo>
                  <a:lnTo>
                    <a:pt x="491136" y="356287"/>
                  </a:lnTo>
                  <a:cubicBezTo>
                    <a:pt x="503448" y="356287"/>
                    <a:pt x="513024" y="346695"/>
                    <a:pt x="513024" y="332991"/>
                  </a:cubicBezTo>
                  <a:lnTo>
                    <a:pt x="513024" y="138404"/>
                  </a:lnTo>
                  <a:cubicBezTo>
                    <a:pt x="335182" y="195958"/>
                    <a:pt x="197013" y="343954"/>
                    <a:pt x="146396" y="528949"/>
                  </a:cubicBezTo>
                  <a:lnTo>
                    <a:pt x="279094" y="528949"/>
                  </a:lnTo>
                  <a:cubicBezTo>
                    <a:pt x="316030" y="528949"/>
                    <a:pt x="346126" y="559096"/>
                    <a:pt x="346126" y="597466"/>
                  </a:cubicBezTo>
                  <a:lnTo>
                    <a:pt x="346126" y="889347"/>
                  </a:lnTo>
                  <a:cubicBezTo>
                    <a:pt x="378959" y="898939"/>
                    <a:pt x="402215" y="929087"/>
                    <a:pt x="402215" y="964715"/>
                  </a:cubicBezTo>
                  <a:cubicBezTo>
                    <a:pt x="402215" y="1008566"/>
                    <a:pt x="366647" y="1044194"/>
                    <a:pt x="324238" y="1044194"/>
                  </a:cubicBezTo>
                  <a:cubicBezTo>
                    <a:pt x="281830" y="1044194"/>
                    <a:pt x="246261" y="1008566"/>
                    <a:pt x="246261" y="964715"/>
                  </a:cubicBezTo>
                  <a:cubicBezTo>
                    <a:pt x="246261" y="929087"/>
                    <a:pt x="269518" y="898939"/>
                    <a:pt x="302350" y="889347"/>
                  </a:cubicBezTo>
                  <a:lnTo>
                    <a:pt x="302350" y="596095"/>
                  </a:lnTo>
                  <a:cubicBezTo>
                    <a:pt x="302350" y="583762"/>
                    <a:pt x="292774" y="572800"/>
                    <a:pt x="280462" y="572800"/>
                  </a:cubicBezTo>
                  <a:lnTo>
                    <a:pt x="138188" y="572800"/>
                  </a:lnTo>
                  <a:cubicBezTo>
                    <a:pt x="131348" y="608428"/>
                    <a:pt x="127244" y="645427"/>
                    <a:pt x="127244" y="683797"/>
                  </a:cubicBezTo>
                  <a:cubicBezTo>
                    <a:pt x="127244" y="857829"/>
                    <a:pt x="202485" y="1014047"/>
                    <a:pt x="321502" y="1118193"/>
                  </a:cubicBezTo>
                  <a:lnTo>
                    <a:pt x="566377" y="1118193"/>
                  </a:lnTo>
                  <a:cubicBezTo>
                    <a:pt x="603313" y="1118193"/>
                    <a:pt x="633410" y="1148340"/>
                    <a:pt x="633410" y="1186709"/>
                  </a:cubicBezTo>
                  <a:lnTo>
                    <a:pt x="633410" y="1255226"/>
                  </a:lnTo>
                  <a:lnTo>
                    <a:pt x="632042" y="1255226"/>
                  </a:lnTo>
                  <a:close/>
                  <a:moveTo>
                    <a:pt x="588265" y="1249745"/>
                  </a:moveTo>
                  <a:lnTo>
                    <a:pt x="588265" y="1188080"/>
                  </a:lnTo>
                  <a:cubicBezTo>
                    <a:pt x="588265" y="1175747"/>
                    <a:pt x="578689" y="1164784"/>
                    <a:pt x="566377" y="1164784"/>
                  </a:cubicBezTo>
                  <a:lnTo>
                    <a:pt x="378959" y="1164784"/>
                  </a:lnTo>
                  <a:cubicBezTo>
                    <a:pt x="441888" y="1207264"/>
                    <a:pt x="511656" y="1236041"/>
                    <a:pt x="588265" y="1249745"/>
                  </a:cubicBezTo>
                  <a:lnTo>
                    <a:pt x="588265" y="1249745"/>
                  </a:lnTo>
                  <a:close/>
                  <a:moveTo>
                    <a:pt x="734643" y="115108"/>
                  </a:moveTo>
                  <a:lnTo>
                    <a:pt x="734643" y="722166"/>
                  </a:lnTo>
                  <a:cubicBezTo>
                    <a:pt x="734643" y="734499"/>
                    <a:pt x="744219" y="745462"/>
                    <a:pt x="756531" y="745462"/>
                  </a:cubicBezTo>
                  <a:lnTo>
                    <a:pt x="905645" y="745462"/>
                  </a:lnTo>
                  <a:cubicBezTo>
                    <a:pt x="942582" y="745462"/>
                    <a:pt x="972678" y="775609"/>
                    <a:pt x="972678" y="813978"/>
                  </a:cubicBezTo>
                  <a:lnTo>
                    <a:pt x="972678" y="1174376"/>
                  </a:lnTo>
                  <a:cubicBezTo>
                    <a:pt x="1019190" y="1145599"/>
                    <a:pt x="1060231" y="1108600"/>
                    <a:pt x="1095799" y="1067490"/>
                  </a:cubicBezTo>
                  <a:lnTo>
                    <a:pt x="1095799" y="815349"/>
                  </a:lnTo>
                  <a:cubicBezTo>
                    <a:pt x="1095799" y="778350"/>
                    <a:pt x="1125896" y="746832"/>
                    <a:pt x="1162832" y="746832"/>
                  </a:cubicBezTo>
                  <a:lnTo>
                    <a:pt x="1232601" y="746832"/>
                  </a:lnTo>
                  <a:cubicBezTo>
                    <a:pt x="1235337" y="726277"/>
                    <a:pt x="1235337" y="705722"/>
                    <a:pt x="1235337" y="685167"/>
                  </a:cubicBezTo>
                  <a:cubicBezTo>
                    <a:pt x="1235337" y="663242"/>
                    <a:pt x="1233969" y="642687"/>
                    <a:pt x="1232601" y="620761"/>
                  </a:cubicBezTo>
                  <a:lnTo>
                    <a:pt x="928901" y="620761"/>
                  </a:lnTo>
                  <a:cubicBezTo>
                    <a:pt x="891965" y="620761"/>
                    <a:pt x="861869" y="590614"/>
                    <a:pt x="861869" y="552245"/>
                  </a:cubicBezTo>
                  <a:lnTo>
                    <a:pt x="861869" y="419322"/>
                  </a:lnTo>
                  <a:cubicBezTo>
                    <a:pt x="829036" y="409730"/>
                    <a:pt x="805780" y="379583"/>
                    <a:pt x="805780" y="343954"/>
                  </a:cubicBezTo>
                  <a:cubicBezTo>
                    <a:pt x="805780" y="300103"/>
                    <a:pt x="841348" y="264474"/>
                    <a:pt x="883757" y="264474"/>
                  </a:cubicBezTo>
                  <a:cubicBezTo>
                    <a:pt x="927533" y="264474"/>
                    <a:pt x="961734" y="300103"/>
                    <a:pt x="961734" y="343954"/>
                  </a:cubicBezTo>
                  <a:cubicBezTo>
                    <a:pt x="961734" y="379583"/>
                    <a:pt x="938477" y="409730"/>
                    <a:pt x="905645" y="419322"/>
                  </a:cubicBezTo>
                  <a:lnTo>
                    <a:pt x="905645" y="552245"/>
                  </a:lnTo>
                  <a:cubicBezTo>
                    <a:pt x="905645" y="564578"/>
                    <a:pt x="915221" y="575540"/>
                    <a:pt x="927533" y="575540"/>
                  </a:cubicBezTo>
                  <a:lnTo>
                    <a:pt x="1225761" y="575540"/>
                  </a:lnTo>
                  <a:cubicBezTo>
                    <a:pt x="1217553" y="531690"/>
                    <a:pt x="1203873" y="489209"/>
                    <a:pt x="1187457" y="448099"/>
                  </a:cubicBezTo>
                  <a:lnTo>
                    <a:pt x="1090327" y="448099"/>
                  </a:lnTo>
                  <a:cubicBezTo>
                    <a:pt x="1053391" y="448099"/>
                    <a:pt x="1023295" y="417952"/>
                    <a:pt x="1023295" y="379583"/>
                  </a:cubicBezTo>
                  <a:lnTo>
                    <a:pt x="1023295" y="234327"/>
                  </a:lnTo>
                  <a:cubicBezTo>
                    <a:pt x="942582" y="168551"/>
                    <a:pt x="844084" y="124700"/>
                    <a:pt x="734643" y="115108"/>
                  </a:cubicBezTo>
                  <a:lnTo>
                    <a:pt x="734643" y="115108"/>
                  </a:lnTo>
                  <a:close/>
                  <a:moveTo>
                    <a:pt x="1068439" y="274067"/>
                  </a:moveTo>
                  <a:lnTo>
                    <a:pt x="1068439" y="380953"/>
                  </a:lnTo>
                  <a:cubicBezTo>
                    <a:pt x="1068439" y="393286"/>
                    <a:pt x="1078015" y="404249"/>
                    <a:pt x="1090327" y="404249"/>
                  </a:cubicBezTo>
                  <a:lnTo>
                    <a:pt x="1165568" y="404249"/>
                  </a:lnTo>
                  <a:cubicBezTo>
                    <a:pt x="1139576" y="356287"/>
                    <a:pt x="1106744" y="312436"/>
                    <a:pt x="1068439" y="274067"/>
                  </a:cubicBezTo>
                  <a:lnTo>
                    <a:pt x="1068439" y="274067"/>
                  </a:lnTo>
                  <a:close/>
                  <a:moveTo>
                    <a:pt x="1227129" y="792053"/>
                  </a:moveTo>
                  <a:lnTo>
                    <a:pt x="1164200" y="792053"/>
                  </a:lnTo>
                  <a:cubicBezTo>
                    <a:pt x="1151888" y="792053"/>
                    <a:pt x="1142312" y="801645"/>
                    <a:pt x="1142312" y="815349"/>
                  </a:cubicBezTo>
                  <a:lnTo>
                    <a:pt x="1142312" y="1007196"/>
                  </a:lnTo>
                  <a:cubicBezTo>
                    <a:pt x="1183352" y="942790"/>
                    <a:pt x="1213449" y="870162"/>
                    <a:pt x="1227129" y="792053"/>
                  </a:cubicBezTo>
                  <a:lnTo>
                    <a:pt x="1227129" y="792053"/>
                  </a:lnTo>
                  <a:close/>
                  <a:moveTo>
                    <a:pt x="1386" y="655020"/>
                  </a:moveTo>
                  <a:cubicBezTo>
                    <a:pt x="9594" y="457692"/>
                    <a:pt x="101252" y="280918"/>
                    <a:pt x="240789" y="161699"/>
                  </a:cubicBezTo>
                  <a:cubicBezTo>
                    <a:pt x="359807" y="60295"/>
                    <a:pt x="511656" y="0"/>
                    <a:pt x="678554" y="0"/>
                  </a:cubicBezTo>
                  <a:cubicBezTo>
                    <a:pt x="678554" y="0"/>
                    <a:pt x="679922" y="0"/>
                    <a:pt x="679922" y="0"/>
                  </a:cubicBezTo>
                  <a:cubicBezTo>
                    <a:pt x="681290" y="0"/>
                    <a:pt x="684026" y="0"/>
                    <a:pt x="685394" y="0"/>
                  </a:cubicBezTo>
                  <a:cubicBezTo>
                    <a:pt x="864605" y="1370"/>
                    <a:pt x="1035607" y="73998"/>
                    <a:pt x="1160096" y="201439"/>
                  </a:cubicBezTo>
                  <a:cubicBezTo>
                    <a:pt x="1285954" y="328880"/>
                    <a:pt x="1355722" y="502913"/>
                    <a:pt x="1354355" y="682426"/>
                  </a:cubicBezTo>
                  <a:cubicBezTo>
                    <a:pt x="1354355" y="682426"/>
                    <a:pt x="1354355" y="683797"/>
                    <a:pt x="1354355" y="683797"/>
                  </a:cubicBezTo>
                  <a:cubicBezTo>
                    <a:pt x="1354355" y="685167"/>
                    <a:pt x="1354355" y="686537"/>
                    <a:pt x="1354355" y="687908"/>
                  </a:cubicBezTo>
                  <a:lnTo>
                    <a:pt x="1354355" y="687908"/>
                  </a:lnTo>
                  <a:cubicBezTo>
                    <a:pt x="1351618" y="1063379"/>
                    <a:pt x="1050655" y="1367593"/>
                    <a:pt x="679922" y="1368964"/>
                  </a:cubicBezTo>
                  <a:cubicBezTo>
                    <a:pt x="678554" y="1368964"/>
                    <a:pt x="678554" y="1368964"/>
                    <a:pt x="677186" y="1368964"/>
                  </a:cubicBezTo>
                  <a:cubicBezTo>
                    <a:pt x="489768" y="1368964"/>
                    <a:pt x="320134" y="1292225"/>
                    <a:pt x="197013" y="1166154"/>
                  </a:cubicBezTo>
                  <a:cubicBezTo>
                    <a:pt x="73891" y="1041454"/>
                    <a:pt x="-1350" y="870162"/>
                    <a:pt x="18" y="681056"/>
                  </a:cubicBezTo>
                  <a:cubicBezTo>
                    <a:pt x="1386" y="674204"/>
                    <a:pt x="1386" y="664612"/>
                    <a:pt x="1386" y="655020"/>
                  </a:cubicBezTo>
                  <a:lnTo>
                    <a:pt x="1386" y="655020"/>
                  </a:lnTo>
                  <a:close/>
                  <a:moveTo>
                    <a:pt x="883757" y="378212"/>
                  </a:moveTo>
                  <a:cubicBezTo>
                    <a:pt x="902909" y="378212"/>
                    <a:pt x="917957" y="363139"/>
                    <a:pt x="917957" y="343954"/>
                  </a:cubicBezTo>
                  <a:cubicBezTo>
                    <a:pt x="917957" y="324769"/>
                    <a:pt x="902909" y="309696"/>
                    <a:pt x="883757" y="309696"/>
                  </a:cubicBezTo>
                  <a:cubicBezTo>
                    <a:pt x="864605" y="309696"/>
                    <a:pt x="849556" y="324769"/>
                    <a:pt x="849556" y="343954"/>
                  </a:cubicBezTo>
                  <a:cubicBezTo>
                    <a:pt x="850925" y="363139"/>
                    <a:pt x="865973" y="378212"/>
                    <a:pt x="883757" y="378212"/>
                  </a:cubicBezTo>
                  <a:close/>
                  <a:moveTo>
                    <a:pt x="358439" y="379583"/>
                  </a:moveTo>
                  <a:cubicBezTo>
                    <a:pt x="358439" y="360398"/>
                    <a:pt x="343390" y="345324"/>
                    <a:pt x="324238" y="345324"/>
                  </a:cubicBezTo>
                  <a:cubicBezTo>
                    <a:pt x="305086" y="345324"/>
                    <a:pt x="290038" y="360398"/>
                    <a:pt x="290038" y="379583"/>
                  </a:cubicBezTo>
                  <a:cubicBezTo>
                    <a:pt x="290038" y="398767"/>
                    <a:pt x="305086" y="413841"/>
                    <a:pt x="324238" y="413841"/>
                  </a:cubicBezTo>
                  <a:cubicBezTo>
                    <a:pt x="343390" y="413841"/>
                    <a:pt x="358439" y="397397"/>
                    <a:pt x="358439" y="379583"/>
                  </a:cubicBezTo>
                  <a:close/>
                  <a:moveTo>
                    <a:pt x="325606" y="930457"/>
                  </a:moveTo>
                  <a:cubicBezTo>
                    <a:pt x="306454" y="930457"/>
                    <a:pt x="291406" y="945530"/>
                    <a:pt x="291406" y="964715"/>
                  </a:cubicBezTo>
                  <a:cubicBezTo>
                    <a:pt x="291406" y="983900"/>
                    <a:pt x="306454" y="998974"/>
                    <a:pt x="325606" y="998974"/>
                  </a:cubicBezTo>
                  <a:cubicBezTo>
                    <a:pt x="344758" y="998974"/>
                    <a:pt x="359807" y="983900"/>
                    <a:pt x="359807" y="964715"/>
                  </a:cubicBezTo>
                  <a:cubicBezTo>
                    <a:pt x="358439" y="945530"/>
                    <a:pt x="343390" y="930457"/>
                    <a:pt x="325606" y="930457"/>
                  </a:cubicBezTo>
                  <a:close/>
                  <a:moveTo>
                    <a:pt x="537649" y="585133"/>
                  </a:moveTo>
                  <a:cubicBezTo>
                    <a:pt x="556801" y="585133"/>
                    <a:pt x="571849" y="570059"/>
                    <a:pt x="571849" y="550874"/>
                  </a:cubicBezTo>
                  <a:cubicBezTo>
                    <a:pt x="571849" y="531690"/>
                    <a:pt x="556801" y="516616"/>
                    <a:pt x="537649" y="516616"/>
                  </a:cubicBezTo>
                  <a:cubicBezTo>
                    <a:pt x="518497" y="516616"/>
                    <a:pt x="503448" y="531690"/>
                    <a:pt x="503448" y="550874"/>
                  </a:cubicBezTo>
                  <a:cubicBezTo>
                    <a:pt x="503448" y="570059"/>
                    <a:pt x="518497" y="585133"/>
                    <a:pt x="537649" y="585133"/>
                  </a:cubicBezTo>
                  <a:close/>
                </a:path>
              </a:pathLst>
            </a:custGeom>
            <a:solidFill>
              <a:srgbClr val="0096FF"/>
            </a:solidFill>
            <a:ln w="13659" cap="flat">
              <a:noFill/>
              <a:prstDash val="solid"/>
              <a:miter/>
            </a:ln>
          </p:spPr>
          <p:txBody>
            <a:bodyPr rtlCol="0" anchor="ctr"/>
            <a:lstStyle/>
            <a:p>
              <a:endParaRPr lang="en-US"/>
            </a:p>
          </p:txBody>
        </p:sp>
        <p:sp>
          <p:nvSpPr>
            <p:cNvPr id="14" name="Freeform 15">
              <a:extLst>
                <a:ext uri="{FF2B5EF4-FFF2-40B4-BE49-F238E27FC236}">
                  <a16:creationId xmlns:a16="http://schemas.microsoft.com/office/drawing/2014/main" id="{EC293918-A830-5AF9-896C-FDA2075EC528}"/>
                </a:ext>
              </a:extLst>
            </p:cNvPr>
            <p:cNvSpPr/>
            <p:nvPr/>
          </p:nvSpPr>
          <p:spPr>
            <a:xfrm>
              <a:off x="706016" y="2524477"/>
              <a:ext cx="2708672" cy="1274411"/>
            </a:xfrm>
            <a:custGeom>
              <a:avLst/>
              <a:gdLst>
                <a:gd name="connsiteX0" fmla="*/ 1575955 w 2708672"/>
                <a:gd name="connsiteY0" fmla="*/ 1284003 h 1274410"/>
                <a:gd name="connsiteX1" fmla="*/ 1741485 w 2708672"/>
                <a:gd name="connsiteY1" fmla="*/ 1108600 h 1274410"/>
                <a:gd name="connsiteX2" fmla="*/ 1741485 w 2708672"/>
                <a:gd name="connsiteY2" fmla="*/ 1108600 h 1274410"/>
                <a:gd name="connsiteX3" fmla="*/ 1741485 w 2708672"/>
                <a:gd name="connsiteY3" fmla="*/ 1108600 h 1274410"/>
                <a:gd name="connsiteX4" fmla="*/ 1886494 w 2708672"/>
                <a:gd name="connsiteY4" fmla="*/ 649538 h 1274410"/>
                <a:gd name="connsiteX5" fmla="*/ 1886494 w 2708672"/>
                <a:gd name="connsiteY5" fmla="*/ 644057 h 1274410"/>
                <a:gd name="connsiteX6" fmla="*/ 1741485 w 2708672"/>
                <a:gd name="connsiteY6" fmla="*/ 178143 h 1274410"/>
                <a:gd name="connsiteX7" fmla="*/ 1741485 w 2708672"/>
                <a:gd name="connsiteY7" fmla="*/ 175403 h 1274410"/>
                <a:gd name="connsiteX8" fmla="*/ 1740117 w 2708672"/>
                <a:gd name="connsiteY8" fmla="*/ 175403 h 1274410"/>
                <a:gd name="connsiteX9" fmla="*/ 1656668 w 2708672"/>
                <a:gd name="connsiteY9" fmla="*/ 75368 h 1274410"/>
                <a:gd name="connsiteX10" fmla="*/ 1575955 w 2708672"/>
                <a:gd name="connsiteY10" fmla="*/ 2741 h 1274410"/>
                <a:gd name="connsiteX11" fmla="*/ 1575955 w 2708672"/>
                <a:gd name="connsiteY11" fmla="*/ 0 h 1274410"/>
                <a:gd name="connsiteX12" fmla="*/ 2281851 w 2708672"/>
                <a:gd name="connsiteY12" fmla="*/ 0 h 1274410"/>
                <a:gd name="connsiteX13" fmla="*/ 2603335 w 2708672"/>
                <a:gd name="connsiteY13" fmla="*/ 105516 h 1274410"/>
                <a:gd name="connsiteX14" fmla="*/ 2718248 w 2708672"/>
                <a:gd name="connsiteY14" fmla="*/ 397397 h 1274410"/>
                <a:gd name="connsiteX15" fmla="*/ 2567767 w 2708672"/>
                <a:gd name="connsiteY15" fmla="*/ 720796 h 1274410"/>
                <a:gd name="connsiteX16" fmla="*/ 2249019 w 2708672"/>
                <a:gd name="connsiteY16" fmla="*/ 793423 h 1274410"/>
                <a:gd name="connsiteX17" fmla="*/ 2012352 w 2708672"/>
                <a:gd name="connsiteY17" fmla="*/ 793423 h 1274410"/>
                <a:gd name="connsiteX18" fmla="*/ 2012352 w 2708672"/>
                <a:gd name="connsiteY18" fmla="*/ 1108600 h 1274410"/>
                <a:gd name="connsiteX19" fmla="*/ 2216186 w 2708672"/>
                <a:gd name="connsiteY19" fmla="*/ 1108600 h 1274410"/>
                <a:gd name="connsiteX20" fmla="*/ 2216186 w 2708672"/>
                <a:gd name="connsiteY20" fmla="*/ 1284003 h 1274410"/>
                <a:gd name="connsiteX21" fmla="*/ 1575955 w 2708672"/>
                <a:gd name="connsiteY21" fmla="*/ 1284003 h 1274410"/>
                <a:gd name="connsiteX22" fmla="*/ 1575955 w 2708672"/>
                <a:gd name="connsiteY22" fmla="*/ 1284003 h 1274410"/>
                <a:gd name="connsiteX23" fmla="*/ 2012352 w 2708672"/>
                <a:gd name="connsiteY23" fmla="*/ 618021 h 1274410"/>
                <a:gd name="connsiteX24" fmla="*/ 2176514 w 2708672"/>
                <a:gd name="connsiteY24" fmla="*/ 618021 h 1274410"/>
                <a:gd name="connsiteX25" fmla="*/ 2362564 w 2708672"/>
                <a:gd name="connsiteY25" fmla="*/ 571429 h 1274410"/>
                <a:gd name="connsiteX26" fmla="*/ 2435069 w 2708672"/>
                <a:gd name="connsiteY26" fmla="*/ 396027 h 1274410"/>
                <a:gd name="connsiteX27" fmla="*/ 2173778 w 2708672"/>
                <a:gd name="connsiteY27" fmla="*/ 174032 h 1274410"/>
                <a:gd name="connsiteX28" fmla="*/ 2012352 w 2708672"/>
                <a:gd name="connsiteY28" fmla="*/ 174032 h 1274410"/>
                <a:gd name="connsiteX29" fmla="*/ 2012352 w 2708672"/>
                <a:gd name="connsiteY29" fmla="*/ 618021 h 1274410"/>
                <a:gd name="connsiteX30" fmla="*/ 608767 w 2708672"/>
                <a:gd name="connsiteY30" fmla="*/ 0 h 1274410"/>
                <a:gd name="connsiteX31" fmla="*/ 291387 w 2708672"/>
                <a:gd name="connsiteY31" fmla="*/ 638576 h 1274410"/>
                <a:gd name="connsiteX32" fmla="*/ 601927 w 2708672"/>
                <a:gd name="connsiteY32" fmla="*/ 1282633 h 1274410"/>
                <a:gd name="connsiteX33" fmla="*/ 0 w 2708672"/>
                <a:gd name="connsiteY33" fmla="*/ 1282633 h 1274410"/>
                <a:gd name="connsiteX34" fmla="*/ 0 w 2708672"/>
                <a:gd name="connsiteY34" fmla="*/ 1108600 h 1274410"/>
                <a:gd name="connsiteX35" fmla="*/ 169634 w 2708672"/>
                <a:gd name="connsiteY35" fmla="*/ 1108600 h 1274410"/>
                <a:gd name="connsiteX36" fmla="*/ 169634 w 2708672"/>
                <a:gd name="connsiteY36" fmla="*/ 175403 h 1274410"/>
                <a:gd name="connsiteX37" fmla="*/ 0 w 2708672"/>
                <a:gd name="connsiteY37" fmla="*/ 175403 h 1274410"/>
                <a:gd name="connsiteX38" fmla="*/ 0 w 2708672"/>
                <a:gd name="connsiteY38" fmla="*/ 0 h 1274410"/>
                <a:gd name="connsiteX39" fmla="*/ 608767 w 2708672"/>
                <a:gd name="connsiteY39" fmla="*/ 0 h 12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8672" h="1274410">
                  <a:moveTo>
                    <a:pt x="1575955" y="1284003"/>
                  </a:moveTo>
                  <a:cubicBezTo>
                    <a:pt x="1638884" y="1234671"/>
                    <a:pt x="1694972" y="1175747"/>
                    <a:pt x="1741485" y="1108600"/>
                  </a:cubicBezTo>
                  <a:lnTo>
                    <a:pt x="1741485" y="1108600"/>
                  </a:lnTo>
                  <a:lnTo>
                    <a:pt x="1741485" y="1108600"/>
                  </a:lnTo>
                  <a:cubicBezTo>
                    <a:pt x="1831774" y="978419"/>
                    <a:pt x="1885126" y="820830"/>
                    <a:pt x="1886494" y="649538"/>
                  </a:cubicBezTo>
                  <a:lnTo>
                    <a:pt x="1886494" y="644057"/>
                  </a:lnTo>
                  <a:cubicBezTo>
                    <a:pt x="1887862" y="475506"/>
                    <a:pt x="1835878" y="312436"/>
                    <a:pt x="1741485" y="178143"/>
                  </a:cubicBezTo>
                  <a:lnTo>
                    <a:pt x="1741485" y="175403"/>
                  </a:lnTo>
                  <a:lnTo>
                    <a:pt x="1740117" y="175403"/>
                  </a:lnTo>
                  <a:cubicBezTo>
                    <a:pt x="1715492" y="139774"/>
                    <a:pt x="1688132" y="106886"/>
                    <a:pt x="1656668" y="75368"/>
                  </a:cubicBezTo>
                  <a:cubicBezTo>
                    <a:pt x="1630675" y="49332"/>
                    <a:pt x="1604683" y="26036"/>
                    <a:pt x="1575955" y="2741"/>
                  </a:cubicBezTo>
                  <a:lnTo>
                    <a:pt x="1575955" y="0"/>
                  </a:lnTo>
                  <a:lnTo>
                    <a:pt x="2281851" y="0"/>
                  </a:lnTo>
                  <a:cubicBezTo>
                    <a:pt x="2418653" y="0"/>
                    <a:pt x="2526726" y="35629"/>
                    <a:pt x="2603335" y="105516"/>
                  </a:cubicBezTo>
                  <a:cubicBezTo>
                    <a:pt x="2679944" y="175403"/>
                    <a:pt x="2718248" y="272696"/>
                    <a:pt x="2718248" y="397397"/>
                  </a:cubicBezTo>
                  <a:cubicBezTo>
                    <a:pt x="2718248" y="544023"/>
                    <a:pt x="2667632" y="650909"/>
                    <a:pt x="2567767" y="720796"/>
                  </a:cubicBezTo>
                  <a:cubicBezTo>
                    <a:pt x="2497998" y="770128"/>
                    <a:pt x="2392660" y="793423"/>
                    <a:pt x="2249019" y="793423"/>
                  </a:cubicBezTo>
                  <a:lnTo>
                    <a:pt x="2012352" y="793423"/>
                  </a:lnTo>
                  <a:lnTo>
                    <a:pt x="2012352" y="1108600"/>
                  </a:lnTo>
                  <a:lnTo>
                    <a:pt x="2216186" y="1108600"/>
                  </a:lnTo>
                  <a:lnTo>
                    <a:pt x="2216186" y="1284003"/>
                  </a:lnTo>
                  <a:lnTo>
                    <a:pt x="1575955" y="1284003"/>
                  </a:lnTo>
                  <a:lnTo>
                    <a:pt x="1575955" y="1284003"/>
                  </a:lnTo>
                  <a:close/>
                  <a:moveTo>
                    <a:pt x="2012352" y="618021"/>
                  </a:moveTo>
                  <a:lnTo>
                    <a:pt x="2176514" y="618021"/>
                  </a:lnTo>
                  <a:cubicBezTo>
                    <a:pt x="2264067" y="618021"/>
                    <a:pt x="2325628" y="602947"/>
                    <a:pt x="2362564" y="571429"/>
                  </a:cubicBezTo>
                  <a:cubicBezTo>
                    <a:pt x="2411813" y="533060"/>
                    <a:pt x="2435069" y="474136"/>
                    <a:pt x="2435069" y="396027"/>
                  </a:cubicBezTo>
                  <a:cubicBezTo>
                    <a:pt x="2435069" y="248030"/>
                    <a:pt x="2347516" y="174032"/>
                    <a:pt x="2173778" y="174032"/>
                  </a:cubicBezTo>
                  <a:lnTo>
                    <a:pt x="2012352" y="174032"/>
                  </a:lnTo>
                  <a:lnTo>
                    <a:pt x="2012352" y="618021"/>
                  </a:lnTo>
                  <a:close/>
                  <a:moveTo>
                    <a:pt x="608767" y="0"/>
                  </a:moveTo>
                  <a:cubicBezTo>
                    <a:pt x="417245" y="146626"/>
                    <a:pt x="292755" y="378212"/>
                    <a:pt x="291387" y="638576"/>
                  </a:cubicBezTo>
                  <a:cubicBezTo>
                    <a:pt x="290019" y="900309"/>
                    <a:pt x="411773" y="1134637"/>
                    <a:pt x="601927" y="1282633"/>
                  </a:cubicBezTo>
                  <a:lnTo>
                    <a:pt x="0" y="1282633"/>
                  </a:lnTo>
                  <a:lnTo>
                    <a:pt x="0" y="1108600"/>
                  </a:lnTo>
                  <a:lnTo>
                    <a:pt x="169634" y="1108600"/>
                  </a:lnTo>
                  <a:lnTo>
                    <a:pt x="169634" y="175403"/>
                  </a:lnTo>
                  <a:lnTo>
                    <a:pt x="0" y="175403"/>
                  </a:lnTo>
                  <a:lnTo>
                    <a:pt x="0" y="0"/>
                  </a:lnTo>
                  <a:lnTo>
                    <a:pt x="608767" y="0"/>
                  </a:lnTo>
                  <a:close/>
                </a:path>
              </a:pathLst>
            </a:custGeom>
            <a:solidFill>
              <a:srgbClr val="1A5192"/>
            </a:solidFill>
            <a:ln w="13659" cap="flat">
              <a:noFill/>
              <a:prstDash val="solid"/>
              <a:miter/>
            </a:ln>
          </p:spPr>
          <p:txBody>
            <a:bodyPr rtlCol="0" anchor="ctr"/>
            <a:lstStyle/>
            <a:p>
              <a:endParaRPr lang="en-US"/>
            </a:p>
          </p:txBody>
        </p:sp>
      </p:grpSp>
    </p:spTree>
    <p:extLst>
      <p:ext uri="{BB962C8B-B14F-4D97-AF65-F5344CB8AC3E}">
        <p14:creationId xmlns:p14="http://schemas.microsoft.com/office/powerpoint/2010/main" val="161576227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Lst>
  <p:hf sldNum="0" hdr="0" ftr="0" dt="0"/>
  <p:txStyles>
    <p:title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11" rtl="0" eaLnBrk="1" latinLnBrk="0" hangingPunct="1">
        <a:lnSpc>
          <a:spcPct val="90000"/>
        </a:lnSpc>
        <a:spcBef>
          <a:spcPts val="1001"/>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1pPr>
      <a:lvl2pPr marL="685809" indent="-228604" algn="l" defTabSz="914411" rtl="0" eaLnBrk="1" latinLnBrk="0" hangingPunct="1">
        <a:lnSpc>
          <a:spcPct val="90000"/>
        </a:lnSpc>
        <a:spcBef>
          <a:spcPts val="500"/>
        </a:spcBef>
        <a:buFont typeface="Arial" panose="020B0604020202020204" pitchFamily="34" charset="0"/>
        <a:buChar char="•"/>
        <a:defRPr sz="2201" b="1" kern="1200">
          <a:solidFill>
            <a:schemeClr val="tx1"/>
          </a:solidFill>
          <a:latin typeface="Arial" panose="020B0604020202020204" pitchFamily="34" charset="0"/>
          <a:ea typeface="+mn-ea"/>
          <a:cs typeface="Arial" panose="020B0604020202020204" pitchFamily="34" charset="0"/>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fosterandadopt.jfs.ohio.gov/adoption/grant" TargetMode="Externa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hyperlink" Target="https://ohid.ohio.gov/wps/portal/gov/ohid/login" TargetMode="External"/><Relationship Id="rId2" Type="http://schemas.openxmlformats.org/officeDocument/2006/relationships/image" Target="../media/image32.png"/><Relationship Id="rId1" Type="http://schemas.openxmlformats.org/officeDocument/2006/relationships/slideLayout" Target="../slideLayouts/slideLayout116.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jfs.ohio.gov/about/local-agencies-directory" TargetMode="External"/><Relationship Id="rId1" Type="http://schemas.openxmlformats.org/officeDocument/2006/relationships/slideLayout" Target="../slideLayouts/slideLayout116.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1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hyperlink" Target="https://jfs.ohio.gov/about/local-agencies-directory" TargetMode="External"/><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11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9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fosterandadopt.jfs.ohio.gov/adoption/grant" TargetMode="External"/><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3" Type="http://schemas.openxmlformats.org/officeDocument/2006/relationships/hyperlink" Target="https://ohid.ohio.gov/wps/portal/gov/ohid/login" TargetMode="External"/><Relationship Id="rId2" Type="http://schemas.openxmlformats.org/officeDocument/2006/relationships/image" Target="../media/image32.png"/><Relationship Id="rId1" Type="http://schemas.openxmlformats.org/officeDocument/2006/relationships/slideLayout" Target="../slideLayouts/slideLayout116.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jfs.ohio.gov/about/local-agencies-directory" TargetMode="External"/><Relationship Id="rId1" Type="http://schemas.openxmlformats.org/officeDocument/2006/relationships/slideLayout" Target="../slideLayouts/slideLayout116.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1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hyperlink" Target="https://jfs.ohio.gov/about/local-agencies-directory" TargetMode="External"/><Relationship Id="rId1" Type="http://schemas.openxmlformats.org/officeDocument/2006/relationships/slideLayout" Target="../slideLayouts/slideLayout11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05.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fosterandadopt.jfs.ohio.gov/adoption/grant" TargetMode="External"/><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3" Type="http://schemas.openxmlformats.org/officeDocument/2006/relationships/hyperlink" Target="https://ohid.ohio.gov/wps/portal/gov/ohid/login" TargetMode="External"/><Relationship Id="rId2" Type="http://schemas.openxmlformats.org/officeDocument/2006/relationships/image" Target="../media/image32.png"/><Relationship Id="rId1" Type="http://schemas.openxmlformats.org/officeDocument/2006/relationships/slideLayout" Target="../slideLayouts/slideLayout116.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16.xml"/><Relationship Id="rId5" Type="http://schemas.openxmlformats.org/officeDocument/2006/relationships/image" Target="../media/image74.emf"/><Relationship Id="rId4" Type="http://schemas.openxmlformats.org/officeDocument/2006/relationships/image" Target="../media/image73.emf"/></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hyperlink" Target="https://ohid.ohio.gov/wps/portal/gov/ohid/login" TargetMode="External"/><Relationship Id="rId1" Type="http://schemas.openxmlformats.org/officeDocument/2006/relationships/slideLayout" Target="../slideLayouts/slideLayout116.xml"/><Relationship Id="rId4" Type="http://schemas.openxmlformats.org/officeDocument/2006/relationships/image" Target="../media/image76.emf"/></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jfs.ohio.gov/about/local-agencies-directory" TargetMode="External"/><Relationship Id="rId1" Type="http://schemas.openxmlformats.org/officeDocument/2006/relationships/slideLayout" Target="../slideLayouts/slideLayout116.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1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1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hyperlink" Target="https://jfs.ohio.gov/about/local-agencies-directory" TargetMode="External"/><Relationship Id="rId1" Type="http://schemas.openxmlformats.org/officeDocument/2006/relationships/slideLayout" Target="../slideLayouts/slideLayout11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2.xml"/></Relationships>
</file>

<file path=ppt/slides/_rels/slide48.xml.rels><?xml version="1.0" encoding="UTF-8" standalone="yes"?>
<Relationships xmlns="http://schemas.openxmlformats.org/package/2006/relationships"><Relationship Id="rId3" Type="http://schemas.openxmlformats.org/officeDocument/2006/relationships/hyperlink" Target="https://ohid.ohio.gov/wps/portal/gov/ohid/login" TargetMode="External"/><Relationship Id="rId2" Type="http://schemas.openxmlformats.org/officeDocument/2006/relationships/image" Target="../media/image32.png"/><Relationship Id="rId1" Type="http://schemas.openxmlformats.org/officeDocument/2006/relationships/slideLayout" Target="../slideLayouts/slideLayout116.xml"/><Relationship Id="rId6" Type="http://schemas.openxmlformats.org/officeDocument/2006/relationships/slide" Target="slide13.xml"/><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11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58.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8943" y="2084833"/>
            <a:ext cx="10399596" cy="1166368"/>
          </a:xfrm>
        </p:spPr>
        <p:txBody>
          <a:bodyPr>
            <a:normAutofit/>
          </a:bodyPr>
          <a:lstStyle/>
          <a:p>
            <a:r>
              <a:rPr lang="en-US" sz="4800" b="0" dirty="0">
                <a:solidFill>
                  <a:srgbClr val="002060"/>
                </a:solidFill>
                <a:latin typeface="Segoe UI Semibold" panose="020B0702040204020203" pitchFamily="34" charset="0"/>
                <a:cs typeface="Segoe UI Semibold" panose="020B0702040204020203" pitchFamily="34" charset="0"/>
              </a:rPr>
              <a:t>Adoption Grant How-to Guide</a:t>
            </a:r>
            <a:endParaRPr lang="en-US" sz="4800" dirty="0">
              <a:solidFill>
                <a:srgbClr val="1A5192"/>
              </a:solidFill>
            </a:endParaRPr>
          </a:p>
        </p:txBody>
      </p:sp>
      <p:sp>
        <p:nvSpPr>
          <p:cNvPr id="3" name="Subtitle 2"/>
          <p:cNvSpPr>
            <a:spLocks noGrp="1"/>
          </p:cNvSpPr>
          <p:nvPr>
            <p:ph type="subTitle" idx="1"/>
          </p:nvPr>
        </p:nvSpPr>
        <p:spPr>
          <a:xfrm>
            <a:off x="758943" y="3429000"/>
            <a:ext cx="10399596" cy="714883"/>
          </a:xfrm>
        </p:spPr>
        <p:txBody>
          <a:bodyPr/>
          <a:lstStyle/>
          <a:p>
            <a:r>
              <a:rPr lang="en-US" sz="3200" b="0">
                <a:solidFill>
                  <a:srgbClr val="002060"/>
                </a:solidFill>
                <a:latin typeface="Segoe UI" panose="020B0502040204020203" pitchFamily="34" charset="0"/>
                <a:cs typeface="Segoe UI" panose="020B0502040204020203" pitchFamily="34" charset="0"/>
              </a:rPr>
              <a:t>OHID MFA, ID Proofing, &amp; DocV</a:t>
            </a:r>
            <a:endParaRPr lang="en-US"/>
          </a:p>
        </p:txBody>
      </p:sp>
      <p:sp>
        <p:nvSpPr>
          <p:cNvPr id="5" name="TextBox 4">
            <a:extLst>
              <a:ext uri="{FF2B5EF4-FFF2-40B4-BE49-F238E27FC236}">
                <a16:creationId xmlns:a16="http://schemas.microsoft.com/office/drawing/2014/main" id="{EDF041BF-58CF-D263-8162-AE45245B957E}"/>
              </a:ext>
            </a:extLst>
          </p:cNvPr>
          <p:cNvSpPr txBox="1"/>
          <p:nvPr/>
        </p:nvSpPr>
        <p:spPr>
          <a:xfrm>
            <a:off x="7323174" y="3959217"/>
            <a:ext cx="6097772" cy="369332"/>
          </a:xfrm>
          <a:prstGeom prst="rect">
            <a:avLst/>
          </a:prstGeom>
          <a:noFill/>
        </p:spPr>
        <p:txBody>
          <a:bodyPr wrap="square">
            <a:spAutoFit/>
          </a:bodyPr>
          <a:lstStyle/>
          <a:p>
            <a:pPr algn="ctr"/>
            <a:r>
              <a:rPr lang="en-US" dirty="0">
                <a:latin typeface="Segoe UI" panose="020B0502040204020203" pitchFamily="34" charset="0"/>
                <a:cs typeface="Segoe UI" panose="020B0502040204020203" pitchFamily="34" charset="0"/>
              </a:rPr>
              <a:t>February</a:t>
            </a:r>
            <a:r>
              <a:rPr lang="en-US" sz="1800" dirty="0">
                <a:latin typeface="Segoe UI" panose="020B0502040204020203" pitchFamily="34" charset="0"/>
                <a:cs typeface="Segoe UI" panose="020B0502040204020203" pitchFamily="34" charset="0"/>
              </a:rPr>
              <a:t> 2025</a:t>
            </a:r>
          </a:p>
        </p:txBody>
      </p:sp>
    </p:spTree>
    <p:extLst>
      <p:ext uri="{BB962C8B-B14F-4D97-AF65-F5344CB8AC3E}">
        <p14:creationId xmlns:p14="http://schemas.microsoft.com/office/powerpoint/2010/main" val="2178820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33EBA-5B29-7B2A-F8C2-9A3BD6321F6E}"/>
              </a:ext>
            </a:extLst>
          </p:cNvPr>
          <p:cNvPicPr>
            <a:picLocks noChangeAspect="1"/>
          </p:cNvPicPr>
          <p:nvPr/>
        </p:nvPicPr>
        <p:blipFill>
          <a:blip r:embed="rId3"/>
          <a:stretch>
            <a:fillRect/>
          </a:stretch>
        </p:blipFill>
        <p:spPr>
          <a:xfrm>
            <a:off x="9128466" y="1237984"/>
            <a:ext cx="3057439" cy="361950"/>
          </a:xfrm>
          <a:prstGeom prst="rect">
            <a:avLst/>
          </a:prstGeom>
        </p:spPr>
      </p:pic>
      <p:sp>
        <p:nvSpPr>
          <p:cNvPr id="23" name="Slide Number Placeholder 3">
            <a:extLst>
              <a:ext uri="{FF2B5EF4-FFF2-40B4-BE49-F238E27FC236}">
                <a16:creationId xmlns:a16="http://schemas.microsoft.com/office/drawing/2014/main" id="{9DC1542A-1C09-7AC3-C060-3C04302150D3}"/>
              </a:ext>
            </a:extLst>
          </p:cNvPr>
          <p:cNvSpPr>
            <a:spLocks noGrp="1"/>
          </p:cNvSpPr>
          <p:nvPr>
            <p:ph type="sldNum" sz="quarter" idx="12"/>
          </p:nvPr>
        </p:nvSpPr>
        <p:spPr>
          <a:xfrm>
            <a:off x="9442705" y="6483731"/>
            <a:ext cx="2743200" cy="365125"/>
          </a:xfrm>
        </p:spPr>
        <p:txBody>
          <a:bodyPr/>
          <a:lstStyle/>
          <a:p>
            <a:pPr marL="0" marR="0" lvl="0" indent="0" algn="r" defTabSz="914411"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000" b="0" i="0" u="none" strike="noStrike" kern="1200" cap="none" spc="0" normalizeH="0" baseline="0" noProof="0">
                <a:ln>
                  <a:noFill/>
                </a:ln>
                <a:solidFill>
                  <a:srgbClr val="000000">
                    <a:alpha val="50000"/>
                  </a:srgbClr>
                </a:solidFill>
                <a:effectLst/>
                <a:uLnTx/>
                <a:uFillTx/>
                <a:latin typeface="Segoe UI" panose="020B0502040204020203" pitchFamily="34" charset="0"/>
                <a:ea typeface="+mn-ea"/>
                <a:cs typeface="Segoe UI" panose="020B0502040204020203" pitchFamily="34" charset="0"/>
              </a:rPr>
              <a:pPr marL="0" marR="0" lvl="0" indent="0" algn="r" defTabSz="914411"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00000">
                  <a:alpha val="50000"/>
                </a:srgbClr>
              </a:solidFill>
              <a:effectLst/>
              <a:uLnTx/>
              <a:uFillTx/>
              <a:latin typeface="Segoe UI" panose="020B0502040204020203" pitchFamily="34" charset="0"/>
              <a:ea typeface="+mn-ea"/>
              <a:cs typeface="Segoe UI" panose="020B0502040204020203" pitchFamily="34" charset="0"/>
            </a:endParaRPr>
          </a:p>
        </p:txBody>
      </p:sp>
      <p:grpSp>
        <p:nvGrpSpPr>
          <p:cNvPr id="126" name="Group 125">
            <a:extLst>
              <a:ext uri="{FF2B5EF4-FFF2-40B4-BE49-F238E27FC236}">
                <a16:creationId xmlns:a16="http://schemas.microsoft.com/office/drawing/2014/main" id="{8853A6BB-1175-5920-FA09-F787544E8ED9}"/>
              </a:ext>
            </a:extLst>
          </p:cNvPr>
          <p:cNvGrpSpPr/>
          <p:nvPr/>
        </p:nvGrpSpPr>
        <p:grpSpPr>
          <a:xfrm>
            <a:off x="168992" y="628580"/>
            <a:ext cx="9463559" cy="526692"/>
            <a:chOff x="223099" y="502827"/>
            <a:chExt cx="9463559" cy="526692"/>
          </a:xfrm>
        </p:grpSpPr>
        <p:sp>
          <p:nvSpPr>
            <p:cNvPr id="41" name="Rectangle 40">
              <a:extLst>
                <a:ext uri="{FF2B5EF4-FFF2-40B4-BE49-F238E27FC236}">
                  <a16:creationId xmlns:a16="http://schemas.microsoft.com/office/drawing/2014/main" id="{68246796-B4E0-4F96-9BA3-F044DA3C564B}"/>
                </a:ext>
              </a:extLst>
            </p:cNvPr>
            <p:cNvSpPr/>
            <p:nvPr/>
          </p:nvSpPr>
          <p:spPr>
            <a:xfrm>
              <a:off x="224630" y="502827"/>
              <a:ext cx="9173555" cy="526692"/>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pSp>
          <p:nvGrpSpPr>
            <p:cNvPr id="43" name="Group 42">
              <a:extLst>
                <a:ext uri="{FF2B5EF4-FFF2-40B4-BE49-F238E27FC236}">
                  <a16:creationId xmlns:a16="http://schemas.microsoft.com/office/drawing/2014/main" id="{1FBE1B69-232D-442A-9820-F50DF2DD7B7A}"/>
                </a:ext>
              </a:extLst>
            </p:cNvPr>
            <p:cNvGrpSpPr/>
            <p:nvPr/>
          </p:nvGrpSpPr>
          <p:grpSpPr>
            <a:xfrm>
              <a:off x="6643125" y="568958"/>
              <a:ext cx="1772002" cy="385459"/>
              <a:chOff x="1116548" y="5721990"/>
              <a:chExt cx="1137546" cy="323052"/>
            </a:xfrm>
          </p:grpSpPr>
          <p:sp>
            <p:nvSpPr>
              <p:cNvPr id="57" name="Arrow: Right 56">
                <a:extLst>
                  <a:ext uri="{FF2B5EF4-FFF2-40B4-BE49-F238E27FC236}">
                    <a16:creationId xmlns:a16="http://schemas.microsoft.com/office/drawing/2014/main" id="{5B6E4E1A-01E9-4CC1-A4B5-C44D849AE0F0}"/>
                  </a:ext>
                </a:extLst>
              </p:cNvPr>
              <p:cNvSpPr/>
              <p:nvPr/>
            </p:nvSpPr>
            <p:spPr>
              <a:xfrm>
                <a:off x="1116548" y="5721990"/>
                <a:ext cx="876264" cy="323052"/>
              </a:xfrm>
              <a:prstGeom prst="rightArrow">
                <a:avLst>
                  <a:gd name="adj1" fmla="val 100000"/>
                  <a:gd name="adj2" fmla="val 77723"/>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58" name="TextBox 57">
                <a:extLst>
                  <a:ext uri="{FF2B5EF4-FFF2-40B4-BE49-F238E27FC236}">
                    <a16:creationId xmlns:a16="http://schemas.microsoft.com/office/drawing/2014/main" id="{96D8A40A-374A-4B2F-B145-34FD3C5EDE2C}"/>
                  </a:ext>
                </a:extLst>
              </p:cNvPr>
              <p:cNvSpPr txBox="1"/>
              <p:nvPr/>
            </p:nvSpPr>
            <p:spPr>
              <a:xfrm>
                <a:off x="1271580" y="5764518"/>
                <a:ext cx="982514" cy="232151"/>
              </a:xfrm>
              <a:prstGeom prst="rect">
                <a:avLst/>
              </a:prstGeom>
              <a:noFill/>
            </p:spPr>
            <p:txBody>
              <a:bodyPr wrap="square" rtlCol="0">
                <a:spAutoFit/>
              </a:bodyPr>
              <a:lstStyle/>
              <a:p>
                <a:pPr marL="0" marR="0" lvl="0" indent="0" algn="l"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Redirect</a:t>
                </a:r>
              </a:p>
            </p:txBody>
          </p:sp>
        </p:grpSp>
        <p:sp>
          <p:nvSpPr>
            <p:cNvPr id="59" name="Arrow: Right 58">
              <a:extLst>
                <a:ext uri="{FF2B5EF4-FFF2-40B4-BE49-F238E27FC236}">
                  <a16:creationId xmlns:a16="http://schemas.microsoft.com/office/drawing/2014/main" id="{7397D73B-3014-4540-884B-3DBC44E2DD1F}"/>
                </a:ext>
              </a:extLst>
            </p:cNvPr>
            <p:cNvSpPr/>
            <p:nvPr/>
          </p:nvSpPr>
          <p:spPr>
            <a:xfrm>
              <a:off x="8142033" y="550441"/>
              <a:ext cx="1544625" cy="385459"/>
            </a:xfrm>
            <a:prstGeom prst="rightArrow">
              <a:avLst>
                <a:gd name="adj1" fmla="val 100000"/>
                <a:gd name="adj2" fmla="val 77723"/>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 Access Checkpoint</a:t>
              </a:r>
            </a:p>
          </p:txBody>
        </p:sp>
        <p:sp>
          <p:nvSpPr>
            <p:cNvPr id="63" name="Rectangle 62">
              <a:extLst>
                <a:ext uri="{FF2B5EF4-FFF2-40B4-BE49-F238E27FC236}">
                  <a16:creationId xmlns:a16="http://schemas.microsoft.com/office/drawing/2014/main" id="{8FFE44F6-9EA3-4434-9D44-BB64878D83D9}"/>
                </a:ext>
              </a:extLst>
            </p:cNvPr>
            <p:cNvSpPr/>
            <p:nvPr/>
          </p:nvSpPr>
          <p:spPr>
            <a:xfrm>
              <a:off x="3876243" y="567185"/>
              <a:ext cx="1253677" cy="377791"/>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 Actions</a:t>
              </a:r>
            </a:p>
          </p:txBody>
        </p:sp>
        <p:sp>
          <p:nvSpPr>
            <p:cNvPr id="64" name="Rectangle 63">
              <a:extLst>
                <a:ext uri="{FF2B5EF4-FFF2-40B4-BE49-F238E27FC236}">
                  <a16:creationId xmlns:a16="http://schemas.microsoft.com/office/drawing/2014/main" id="{9234844E-4845-4D5C-A79D-5814E9D89C94}"/>
                </a:ext>
              </a:extLst>
            </p:cNvPr>
            <p:cNvSpPr/>
            <p:nvPr/>
          </p:nvSpPr>
          <p:spPr>
            <a:xfrm>
              <a:off x="2567229" y="573448"/>
              <a:ext cx="1139492" cy="355288"/>
            </a:xfrm>
            <a:prstGeom prst="rect">
              <a:avLst/>
            </a:prstGeom>
            <a:solidFill>
              <a:srgbClr val="4472C4">
                <a:lumMod val="75000"/>
              </a:srgbClr>
            </a:solidFill>
            <a:ln w="28575" cap="flat" cmpd="sng" algn="ctr">
              <a:solidFill>
                <a:srgbClr val="4472C4">
                  <a:lumMod val="75000"/>
                </a:srgbClr>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OHID Actions</a:t>
              </a:r>
            </a:p>
          </p:txBody>
        </p:sp>
        <p:sp>
          <p:nvSpPr>
            <p:cNvPr id="65" name="Rectangle 64">
              <a:extLst>
                <a:ext uri="{FF2B5EF4-FFF2-40B4-BE49-F238E27FC236}">
                  <a16:creationId xmlns:a16="http://schemas.microsoft.com/office/drawing/2014/main" id="{A49274EB-0E13-4D9E-9257-F3B91ECC975B}"/>
                </a:ext>
              </a:extLst>
            </p:cNvPr>
            <p:cNvSpPr/>
            <p:nvPr/>
          </p:nvSpPr>
          <p:spPr>
            <a:xfrm>
              <a:off x="1342537" y="573448"/>
              <a:ext cx="1073274" cy="377791"/>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Adoption Actions</a:t>
              </a:r>
            </a:p>
          </p:txBody>
        </p:sp>
        <p:sp>
          <p:nvSpPr>
            <p:cNvPr id="66" name="TextBox 65">
              <a:extLst>
                <a:ext uri="{FF2B5EF4-FFF2-40B4-BE49-F238E27FC236}">
                  <a16:creationId xmlns:a16="http://schemas.microsoft.com/office/drawing/2014/main" id="{88CF822F-08E9-4984-953C-371F0CDA73B5}"/>
                </a:ext>
              </a:extLst>
            </p:cNvPr>
            <p:cNvSpPr txBox="1"/>
            <p:nvPr/>
          </p:nvSpPr>
          <p:spPr>
            <a:xfrm>
              <a:off x="223099" y="569768"/>
              <a:ext cx="1616438" cy="371528"/>
            </a:xfrm>
            <a:prstGeom prst="rect">
              <a:avLst/>
            </a:prstGeom>
          </p:spPr>
          <p:txBody>
            <a:bodyPr vert="horz" wrap="square" lIns="342900" tIns="342900" rIns="342900" bIns="342900" rtlCol="0" anchor="ctr">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KEY</a:t>
              </a:r>
              <a:endParaRPr kumimoji="0" lang="en-US" sz="7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1" name="Rectangle 100">
              <a:extLst>
                <a:ext uri="{FF2B5EF4-FFF2-40B4-BE49-F238E27FC236}">
                  <a16:creationId xmlns:a16="http://schemas.microsoft.com/office/drawing/2014/main" id="{DA3C55D9-CFD6-858C-E363-58F7DED147F2}"/>
                </a:ext>
              </a:extLst>
            </p:cNvPr>
            <p:cNvSpPr/>
            <p:nvPr/>
          </p:nvSpPr>
          <p:spPr>
            <a:xfrm>
              <a:off x="5281652" y="573448"/>
              <a:ext cx="1209740" cy="377791"/>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prstClr val="white"/>
                  </a:solidFill>
                  <a:effectLst/>
                  <a:uLnTx/>
                  <a:uFillTx/>
                  <a:latin typeface="Segoe UI" panose="020B0502040204020203" pitchFamily="34" charset="0"/>
                  <a:cs typeface="Segoe UI" panose="020B0502040204020203" pitchFamily="34" charset="0"/>
                </a:rPr>
                <a:t>Socure</a:t>
              </a: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 Actions</a:t>
              </a:r>
            </a:p>
          </p:txBody>
        </p:sp>
      </p:grpSp>
      <p:cxnSp>
        <p:nvCxnSpPr>
          <p:cNvPr id="13" name="Straight Arrow Connector 12">
            <a:extLst>
              <a:ext uri="{FF2B5EF4-FFF2-40B4-BE49-F238E27FC236}">
                <a16:creationId xmlns:a16="http://schemas.microsoft.com/office/drawing/2014/main" id="{D4C1A5F9-722D-A8B0-615A-B6187EB28007}"/>
              </a:ext>
            </a:extLst>
          </p:cNvPr>
          <p:cNvCxnSpPr>
            <a:cxnSpLocks/>
          </p:cNvCxnSpPr>
          <p:nvPr/>
        </p:nvCxnSpPr>
        <p:spPr>
          <a:xfrm>
            <a:off x="1891454" y="2943142"/>
            <a:ext cx="573880" cy="1829"/>
          </a:xfrm>
          <a:prstGeom prst="straightConnector1">
            <a:avLst/>
          </a:prstGeom>
          <a:noFill/>
          <a:ln w="57150" cap="flat" cmpd="sng" algn="ctr">
            <a:solidFill>
              <a:srgbClr val="2F5597"/>
            </a:solidFill>
            <a:prstDash val="solid"/>
            <a:miter lim="800000"/>
            <a:tailEnd type="triangle"/>
          </a:ln>
          <a:effectLst/>
        </p:spPr>
      </p:cxnSp>
      <p:cxnSp>
        <p:nvCxnSpPr>
          <p:cNvPr id="144" name="Straight Arrow Connector 143">
            <a:extLst>
              <a:ext uri="{FF2B5EF4-FFF2-40B4-BE49-F238E27FC236}">
                <a16:creationId xmlns:a16="http://schemas.microsoft.com/office/drawing/2014/main" id="{687112BA-AA48-4E83-B75B-A02D3704D209}"/>
              </a:ext>
            </a:extLst>
          </p:cNvPr>
          <p:cNvCxnSpPr>
            <a:cxnSpLocks/>
          </p:cNvCxnSpPr>
          <p:nvPr/>
        </p:nvCxnSpPr>
        <p:spPr>
          <a:xfrm>
            <a:off x="1891454" y="1816498"/>
            <a:ext cx="564917" cy="0"/>
          </a:xfrm>
          <a:prstGeom prst="straightConnector1">
            <a:avLst/>
          </a:prstGeom>
          <a:noFill/>
          <a:ln w="57150" cap="flat" cmpd="sng" algn="ctr">
            <a:solidFill>
              <a:srgbClr val="FF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7D6B8706-C86E-CDB2-5B5B-C3EA07F17387}"/>
              </a:ext>
            </a:extLst>
          </p:cNvPr>
          <p:cNvCxnSpPr>
            <a:cxnSpLocks/>
          </p:cNvCxnSpPr>
          <p:nvPr/>
        </p:nvCxnSpPr>
        <p:spPr>
          <a:xfrm>
            <a:off x="4221023" y="1816498"/>
            <a:ext cx="607057" cy="0"/>
          </a:xfrm>
          <a:prstGeom prst="straightConnector1">
            <a:avLst/>
          </a:prstGeom>
          <a:noFill/>
          <a:ln w="57150" cap="flat" cmpd="sng" algn="ctr">
            <a:solidFill>
              <a:srgbClr val="548235"/>
            </a:solidFill>
            <a:prstDash val="solid"/>
            <a:miter lim="800000"/>
            <a:tailEnd type="triangle"/>
          </a:ln>
          <a:effectLst/>
        </p:spPr>
      </p:cxnSp>
      <p:cxnSp>
        <p:nvCxnSpPr>
          <p:cNvPr id="54" name="Straight Arrow Connector 53">
            <a:extLst>
              <a:ext uri="{FF2B5EF4-FFF2-40B4-BE49-F238E27FC236}">
                <a16:creationId xmlns:a16="http://schemas.microsoft.com/office/drawing/2014/main" id="{95B1DC8D-A52C-29C2-98EB-BA533E3EDE6F}"/>
              </a:ext>
            </a:extLst>
          </p:cNvPr>
          <p:cNvCxnSpPr>
            <a:cxnSpLocks/>
          </p:cNvCxnSpPr>
          <p:nvPr/>
        </p:nvCxnSpPr>
        <p:spPr>
          <a:xfrm>
            <a:off x="6592732" y="1816498"/>
            <a:ext cx="633105" cy="0"/>
          </a:xfrm>
          <a:prstGeom prst="straightConnector1">
            <a:avLst/>
          </a:prstGeom>
          <a:noFill/>
          <a:ln w="57150" cap="flat" cmpd="sng" algn="ctr">
            <a:solidFill>
              <a:srgbClr val="2F5597"/>
            </a:solidFill>
            <a:prstDash val="solid"/>
            <a:miter lim="800000"/>
            <a:tailEnd type="triangle"/>
          </a:ln>
          <a:effectLst/>
        </p:spPr>
      </p:cxnSp>
      <p:grpSp>
        <p:nvGrpSpPr>
          <p:cNvPr id="44" name="Group 43">
            <a:extLst>
              <a:ext uri="{FF2B5EF4-FFF2-40B4-BE49-F238E27FC236}">
                <a16:creationId xmlns:a16="http://schemas.microsoft.com/office/drawing/2014/main" id="{8E79B4E0-DA08-1B3B-9007-E5EE41CE35C1}"/>
              </a:ext>
            </a:extLst>
          </p:cNvPr>
          <p:cNvGrpSpPr/>
          <p:nvPr/>
        </p:nvGrpSpPr>
        <p:grpSpPr>
          <a:xfrm>
            <a:off x="10273427" y="2583942"/>
            <a:ext cx="1764652" cy="720228"/>
            <a:chOff x="10011634" y="2793674"/>
            <a:chExt cx="1764652" cy="684005"/>
          </a:xfrm>
        </p:grpSpPr>
        <p:sp>
          <p:nvSpPr>
            <p:cNvPr id="105" name="Rectangle 104">
              <a:extLst>
                <a:ext uri="{FF2B5EF4-FFF2-40B4-BE49-F238E27FC236}">
                  <a16:creationId xmlns:a16="http://schemas.microsoft.com/office/drawing/2014/main" id="{9FBEF8F6-A34F-AFEF-A42D-EA1F26321944}"/>
                </a:ext>
              </a:extLst>
            </p:cNvPr>
            <p:cNvSpPr/>
            <p:nvPr/>
          </p:nvSpPr>
          <p:spPr>
            <a:xfrm>
              <a:off x="10011634" y="2793674"/>
              <a:ext cx="1764652" cy="220647"/>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06" name="Rectangle 105">
              <a:extLst>
                <a:ext uri="{FF2B5EF4-FFF2-40B4-BE49-F238E27FC236}">
                  <a16:creationId xmlns:a16="http://schemas.microsoft.com/office/drawing/2014/main" id="{381F31DD-37AF-BF7C-196D-6F9573B7E0D0}"/>
                </a:ext>
              </a:extLst>
            </p:cNvPr>
            <p:cNvSpPr/>
            <p:nvPr/>
          </p:nvSpPr>
          <p:spPr>
            <a:xfrm>
              <a:off x="10011634" y="2993799"/>
              <a:ext cx="1764652" cy="483880"/>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Presented screen to access DocV via QR code or SMS code to Phone</a:t>
              </a:r>
            </a:p>
          </p:txBody>
        </p:sp>
      </p:grpSp>
      <p:grpSp>
        <p:nvGrpSpPr>
          <p:cNvPr id="5" name="Group 4">
            <a:extLst>
              <a:ext uri="{FF2B5EF4-FFF2-40B4-BE49-F238E27FC236}">
                <a16:creationId xmlns:a16="http://schemas.microsoft.com/office/drawing/2014/main" id="{D1E54827-3879-54DD-8A32-17A3F970D8D7}"/>
              </a:ext>
            </a:extLst>
          </p:cNvPr>
          <p:cNvGrpSpPr/>
          <p:nvPr/>
        </p:nvGrpSpPr>
        <p:grpSpPr>
          <a:xfrm>
            <a:off x="2465333" y="2577637"/>
            <a:ext cx="1773526" cy="732838"/>
            <a:chOff x="2465333" y="2588251"/>
            <a:chExt cx="1773526" cy="732838"/>
          </a:xfrm>
        </p:grpSpPr>
        <p:sp>
          <p:nvSpPr>
            <p:cNvPr id="7" name="Rectangle 6">
              <a:extLst>
                <a:ext uri="{FF2B5EF4-FFF2-40B4-BE49-F238E27FC236}">
                  <a16:creationId xmlns:a16="http://schemas.microsoft.com/office/drawing/2014/main" id="{6E279C70-E0F7-4EBC-0012-3B5C9687C009}"/>
                </a:ext>
              </a:extLst>
            </p:cNvPr>
            <p:cNvSpPr/>
            <p:nvPr/>
          </p:nvSpPr>
          <p:spPr>
            <a:xfrm>
              <a:off x="2465333" y="2588251"/>
              <a:ext cx="1773525" cy="155349"/>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8" name="Rectangle 7">
              <a:extLst>
                <a:ext uri="{FF2B5EF4-FFF2-40B4-BE49-F238E27FC236}">
                  <a16:creationId xmlns:a16="http://schemas.microsoft.com/office/drawing/2014/main" id="{4421915D-1077-2670-4E26-394FDF087D84}"/>
                </a:ext>
              </a:extLst>
            </p:cNvPr>
            <p:cNvSpPr/>
            <p:nvPr/>
          </p:nvSpPr>
          <p:spPr>
            <a:xfrm>
              <a:off x="2465334" y="2767519"/>
              <a:ext cx="1773525" cy="553570"/>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submits Personal/Residential Address Information</a:t>
              </a:r>
            </a:p>
          </p:txBody>
        </p:sp>
      </p:grpSp>
      <p:grpSp>
        <p:nvGrpSpPr>
          <p:cNvPr id="116" name="Group 115">
            <a:extLst>
              <a:ext uri="{FF2B5EF4-FFF2-40B4-BE49-F238E27FC236}">
                <a16:creationId xmlns:a16="http://schemas.microsoft.com/office/drawing/2014/main" id="{89EBD349-47D8-27ED-BBB7-810431E5B624}"/>
              </a:ext>
            </a:extLst>
          </p:cNvPr>
          <p:cNvGrpSpPr/>
          <p:nvPr/>
        </p:nvGrpSpPr>
        <p:grpSpPr>
          <a:xfrm>
            <a:off x="126802" y="2577705"/>
            <a:ext cx="1764652" cy="732702"/>
            <a:chOff x="126802" y="2513714"/>
            <a:chExt cx="1764652" cy="732702"/>
          </a:xfrm>
        </p:grpSpPr>
        <p:sp>
          <p:nvSpPr>
            <p:cNvPr id="2" name="Rectangle 1">
              <a:extLst>
                <a:ext uri="{FF2B5EF4-FFF2-40B4-BE49-F238E27FC236}">
                  <a16:creationId xmlns:a16="http://schemas.microsoft.com/office/drawing/2014/main" id="{8119E631-C367-60A4-FC5E-D29B98E3B782}"/>
                </a:ext>
              </a:extLst>
            </p:cNvPr>
            <p:cNvSpPr/>
            <p:nvPr/>
          </p:nvSpPr>
          <p:spPr>
            <a:xfrm>
              <a:off x="126802" y="2513714"/>
              <a:ext cx="1764652" cy="188528"/>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6" name="Rectangle 5">
              <a:extLst>
                <a:ext uri="{FF2B5EF4-FFF2-40B4-BE49-F238E27FC236}">
                  <a16:creationId xmlns:a16="http://schemas.microsoft.com/office/drawing/2014/main" id="{1C0F4441-CD21-94A0-A3C3-80221B1E88A3}"/>
                </a:ext>
              </a:extLst>
            </p:cNvPr>
            <p:cNvSpPr/>
            <p:nvPr/>
          </p:nvSpPr>
          <p:spPr>
            <a:xfrm>
              <a:off x="126802" y="2702241"/>
              <a:ext cx="1764652" cy="544175"/>
            </a:xfrm>
            <a:prstGeom prst="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System prompts ID Proofing</a:t>
              </a:r>
              <a:endPar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cxnSp>
        <p:nvCxnSpPr>
          <p:cNvPr id="87" name="Connector: Elbow 86">
            <a:extLst>
              <a:ext uri="{FF2B5EF4-FFF2-40B4-BE49-F238E27FC236}">
                <a16:creationId xmlns:a16="http://schemas.microsoft.com/office/drawing/2014/main" id="{3E521E83-B927-5D03-717B-910993A58677}"/>
              </a:ext>
            </a:extLst>
          </p:cNvPr>
          <p:cNvCxnSpPr>
            <a:cxnSpLocks/>
            <a:stCxn id="14" idx="2"/>
            <a:endCxn id="2" idx="0"/>
          </p:cNvCxnSpPr>
          <p:nvPr/>
        </p:nvCxnSpPr>
        <p:spPr>
          <a:xfrm rot="5400000">
            <a:off x="5736937" y="-2539178"/>
            <a:ext cx="389075" cy="9844691"/>
          </a:xfrm>
          <a:prstGeom prst="bentConnector3">
            <a:avLst>
              <a:gd name="adj1" fmla="val 50000"/>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4241F9E-CED6-51FD-2366-E7409BC1AD91}"/>
              </a:ext>
            </a:extLst>
          </p:cNvPr>
          <p:cNvGrpSpPr/>
          <p:nvPr/>
        </p:nvGrpSpPr>
        <p:grpSpPr>
          <a:xfrm>
            <a:off x="9605466" y="1444367"/>
            <a:ext cx="2496705" cy="744263"/>
            <a:chOff x="9611326" y="1220947"/>
            <a:chExt cx="2427506" cy="744263"/>
          </a:xfrm>
        </p:grpSpPr>
        <p:sp>
          <p:nvSpPr>
            <p:cNvPr id="11" name="Rectangle 10">
              <a:extLst>
                <a:ext uri="{FF2B5EF4-FFF2-40B4-BE49-F238E27FC236}">
                  <a16:creationId xmlns:a16="http://schemas.microsoft.com/office/drawing/2014/main" id="{2DE4E14A-7EC2-BDAE-B71D-B3B8958E7702}"/>
                </a:ext>
              </a:extLst>
            </p:cNvPr>
            <p:cNvSpPr/>
            <p:nvPr/>
          </p:nvSpPr>
          <p:spPr>
            <a:xfrm>
              <a:off x="9611326" y="1220947"/>
              <a:ext cx="2427506" cy="219986"/>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4" name="Rectangle 13">
              <a:extLst>
                <a:ext uri="{FF2B5EF4-FFF2-40B4-BE49-F238E27FC236}">
                  <a16:creationId xmlns:a16="http://schemas.microsoft.com/office/drawing/2014/main" id="{C86BD7D5-875B-277A-7474-AC4043F68995}"/>
                </a:ext>
              </a:extLst>
            </p:cNvPr>
            <p:cNvSpPr/>
            <p:nvPr/>
          </p:nvSpPr>
          <p:spPr>
            <a:xfrm>
              <a:off x="9611326" y="1456457"/>
              <a:ext cx="2427506" cy="508753"/>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completes MFA registration (if not previously completed) or completes MFA through previously selected option</a:t>
              </a:r>
            </a:p>
          </p:txBody>
        </p:sp>
      </p:grpSp>
      <p:grpSp>
        <p:nvGrpSpPr>
          <p:cNvPr id="26" name="Group 25">
            <a:extLst>
              <a:ext uri="{FF2B5EF4-FFF2-40B4-BE49-F238E27FC236}">
                <a16:creationId xmlns:a16="http://schemas.microsoft.com/office/drawing/2014/main" id="{1DDB9D82-4DAF-8849-981A-0673E40E6597}"/>
              </a:ext>
            </a:extLst>
          </p:cNvPr>
          <p:cNvGrpSpPr/>
          <p:nvPr/>
        </p:nvGrpSpPr>
        <p:grpSpPr>
          <a:xfrm>
            <a:off x="126802" y="1463688"/>
            <a:ext cx="1764652" cy="705621"/>
            <a:chOff x="374469" y="2530073"/>
            <a:chExt cx="1433804" cy="1145258"/>
          </a:xfrm>
        </p:grpSpPr>
        <p:sp>
          <p:nvSpPr>
            <p:cNvPr id="27" name="Rectangle 26">
              <a:extLst>
                <a:ext uri="{FF2B5EF4-FFF2-40B4-BE49-F238E27FC236}">
                  <a16:creationId xmlns:a16="http://schemas.microsoft.com/office/drawing/2014/main" id="{48B66342-3FEE-021E-966A-3810C7148081}"/>
                </a:ext>
              </a:extLst>
            </p:cNvPr>
            <p:cNvSpPr/>
            <p:nvPr/>
          </p:nvSpPr>
          <p:spPr>
            <a:xfrm>
              <a:off x="374469" y="2530073"/>
              <a:ext cx="1433804" cy="316162"/>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28" name="Rectangle 27">
              <a:extLst>
                <a:ext uri="{FF2B5EF4-FFF2-40B4-BE49-F238E27FC236}">
                  <a16:creationId xmlns:a16="http://schemas.microsoft.com/office/drawing/2014/main" id="{3571FD22-29CB-AF24-196C-2642B647D996}"/>
                </a:ext>
              </a:extLst>
            </p:cNvPr>
            <p:cNvSpPr/>
            <p:nvPr/>
          </p:nvSpPr>
          <p:spPr>
            <a:xfrm>
              <a:off x="374469" y="2830097"/>
              <a:ext cx="1433804" cy="845234"/>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Begins process on the DCY Adoption Grant application landing page</a:t>
              </a:r>
            </a:p>
          </p:txBody>
        </p:sp>
      </p:grpSp>
      <p:grpSp>
        <p:nvGrpSpPr>
          <p:cNvPr id="35" name="Group 34">
            <a:extLst>
              <a:ext uri="{FF2B5EF4-FFF2-40B4-BE49-F238E27FC236}">
                <a16:creationId xmlns:a16="http://schemas.microsoft.com/office/drawing/2014/main" id="{C2E2D327-828D-B3CA-35EC-16E7966C09FD}"/>
              </a:ext>
            </a:extLst>
          </p:cNvPr>
          <p:cNvGrpSpPr/>
          <p:nvPr/>
        </p:nvGrpSpPr>
        <p:grpSpPr>
          <a:xfrm>
            <a:off x="4828080" y="1445620"/>
            <a:ext cx="1764653" cy="741757"/>
            <a:chOff x="374468" y="2516061"/>
            <a:chExt cx="1433805" cy="1249136"/>
          </a:xfrm>
        </p:grpSpPr>
        <p:sp>
          <p:nvSpPr>
            <p:cNvPr id="36" name="Rectangle 35">
              <a:extLst>
                <a:ext uri="{FF2B5EF4-FFF2-40B4-BE49-F238E27FC236}">
                  <a16:creationId xmlns:a16="http://schemas.microsoft.com/office/drawing/2014/main" id="{91DE06AA-FFFE-46C7-509C-F8D86C00CA79}"/>
                </a:ext>
              </a:extLst>
            </p:cNvPr>
            <p:cNvSpPr/>
            <p:nvPr/>
          </p:nvSpPr>
          <p:spPr>
            <a:xfrm>
              <a:off x="374469" y="2516061"/>
              <a:ext cx="1433804" cy="391896"/>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37" name="Rectangle 36">
              <a:extLst>
                <a:ext uri="{FF2B5EF4-FFF2-40B4-BE49-F238E27FC236}">
                  <a16:creationId xmlns:a16="http://schemas.microsoft.com/office/drawing/2014/main" id="{B94452BB-B237-FC36-1CA0-E686A38C6658}"/>
                </a:ext>
              </a:extLst>
            </p:cNvPr>
            <p:cNvSpPr/>
            <p:nvPr/>
          </p:nvSpPr>
          <p:spPr>
            <a:xfrm>
              <a:off x="374468" y="2833208"/>
              <a:ext cx="1433804" cy="931989"/>
            </a:xfrm>
            <a:prstGeom prst="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Redirects to OHID to login</a:t>
              </a:r>
            </a:p>
          </p:txBody>
        </p:sp>
      </p:grpSp>
      <p:grpSp>
        <p:nvGrpSpPr>
          <p:cNvPr id="34" name="Group 33">
            <a:extLst>
              <a:ext uri="{FF2B5EF4-FFF2-40B4-BE49-F238E27FC236}">
                <a16:creationId xmlns:a16="http://schemas.microsoft.com/office/drawing/2014/main" id="{8D1F2706-057F-233F-BB27-2094EFA065E0}"/>
              </a:ext>
            </a:extLst>
          </p:cNvPr>
          <p:cNvGrpSpPr/>
          <p:nvPr/>
        </p:nvGrpSpPr>
        <p:grpSpPr>
          <a:xfrm>
            <a:off x="2456371" y="1457039"/>
            <a:ext cx="1764653" cy="718918"/>
            <a:chOff x="2471755" y="1218408"/>
            <a:chExt cx="1764653" cy="718918"/>
          </a:xfrm>
        </p:grpSpPr>
        <p:sp>
          <p:nvSpPr>
            <p:cNvPr id="12" name="Rectangle 11">
              <a:extLst>
                <a:ext uri="{FF2B5EF4-FFF2-40B4-BE49-F238E27FC236}">
                  <a16:creationId xmlns:a16="http://schemas.microsoft.com/office/drawing/2014/main" id="{EC55BD15-807E-F878-6218-3D1FE21207D7}"/>
                </a:ext>
              </a:extLst>
            </p:cNvPr>
            <p:cNvSpPr/>
            <p:nvPr/>
          </p:nvSpPr>
          <p:spPr>
            <a:xfrm>
              <a:off x="2471756" y="1218408"/>
              <a:ext cx="1764652" cy="201357"/>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20" name="Rectangle 19">
              <a:extLst>
                <a:ext uri="{FF2B5EF4-FFF2-40B4-BE49-F238E27FC236}">
                  <a16:creationId xmlns:a16="http://schemas.microsoft.com/office/drawing/2014/main" id="{4AE4E1CC-2FB9-5339-CD54-3EAF4B1F7051}"/>
                </a:ext>
              </a:extLst>
            </p:cNvPr>
            <p:cNvSpPr/>
            <p:nvPr/>
          </p:nvSpPr>
          <p:spPr>
            <a:xfrm>
              <a:off x="2471755" y="1413731"/>
              <a:ext cx="1764652" cy="523595"/>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clicks “Launch- Apply for the Ohio Adoption Grant”</a:t>
              </a:r>
            </a:p>
          </p:txBody>
        </p:sp>
      </p:grpSp>
      <p:grpSp>
        <p:nvGrpSpPr>
          <p:cNvPr id="32" name="Group 31">
            <a:extLst>
              <a:ext uri="{FF2B5EF4-FFF2-40B4-BE49-F238E27FC236}">
                <a16:creationId xmlns:a16="http://schemas.microsoft.com/office/drawing/2014/main" id="{C5FF1244-5C0F-C1A8-486A-471789CC5048}"/>
              </a:ext>
            </a:extLst>
          </p:cNvPr>
          <p:cNvGrpSpPr/>
          <p:nvPr/>
        </p:nvGrpSpPr>
        <p:grpSpPr>
          <a:xfrm>
            <a:off x="7225837" y="1448877"/>
            <a:ext cx="1764652" cy="735243"/>
            <a:chOff x="7150367" y="1215981"/>
            <a:chExt cx="1764652" cy="735243"/>
          </a:xfrm>
        </p:grpSpPr>
        <p:sp>
          <p:nvSpPr>
            <p:cNvPr id="3" name="Rectangle 2">
              <a:extLst>
                <a:ext uri="{FF2B5EF4-FFF2-40B4-BE49-F238E27FC236}">
                  <a16:creationId xmlns:a16="http://schemas.microsoft.com/office/drawing/2014/main" id="{7B79A64A-EE27-9308-A219-484494D6D997}"/>
                </a:ext>
              </a:extLst>
            </p:cNvPr>
            <p:cNvSpPr/>
            <p:nvPr/>
          </p:nvSpPr>
          <p:spPr>
            <a:xfrm>
              <a:off x="7150367" y="1215981"/>
              <a:ext cx="1764652" cy="219986"/>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0" name="Rectangle 9">
              <a:extLst>
                <a:ext uri="{FF2B5EF4-FFF2-40B4-BE49-F238E27FC236}">
                  <a16:creationId xmlns:a16="http://schemas.microsoft.com/office/drawing/2014/main" id="{5B20576B-B343-C2ED-C163-4477F1AC31A0}"/>
                </a:ext>
              </a:extLst>
            </p:cNvPr>
            <p:cNvSpPr/>
            <p:nvPr/>
          </p:nvSpPr>
          <p:spPr>
            <a:xfrm>
              <a:off x="7150367" y="1446235"/>
              <a:ext cx="1764652" cy="504989"/>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Logs into OHID Account</a:t>
              </a:r>
            </a:p>
          </p:txBody>
        </p:sp>
      </p:grpSp>
      <p:sp>
        <p:nvSpPr>
          <p:cNvPr id="46" name="Flowchart: Decision 45">
            <a:extLst>
              <a:ext uri="{FF2B5EF4-FFF2-40B4-BE49-F238E27FC236}">
                <a16:creationId xmlns:a16="http://schemas.microsoft.com/office/drawing/2014/main" id="{52C0E2E2-9851-7A9C-D87E-DACC14CFBD1B}"/>
              </a:ext>
            </a:extLst>
          </p:cNvPr>
          <p:cNvSpPr/>
          <p:nvPr/>
        </p:nvSpPr>
        <p:spPr>
          <a:xfrm>
            <a:off x="4868024" y="2631216"/>
            <a:ext cx="1709101" cy="625681"/>
          </a:xfrm>
          <a:prstGeom prst="flowChartDecision">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Socure Check</a:t>
            </a:r>
          </a:p>
        </p:txBody>
      </p:sp>
      <p:sp>
        <p:nvSpPr>
          <p:cNvPr id="48" name="TextBox 47">
            <a:extLst>
              <a:ext uri="{FF2B5EF4-FFF2-40B4-BE49-F238E27FC236}">
                <a16:creationId xmlns:a16="http://schemas.microsoft.com/office/drawing/2014/main" id="{3521F516-CFFD-337F-1672-53B0E2EA3F80}"/>
              </a:ext>
            </a:extLst>
          </p:cNvPr>
          <p:cNvSpPr txBox="1"/>
          <p:nvPr/>
        </p:nvSpPr>
        <p:spPr>
          <a:xfrm>
            <a:off x="5486727" y="2347480"/>
            <a:ext cx="1739110"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Pass/Fail/Refer</a:t>
            </a:r>
          </a:p>
        </p:txBody>
      </p:sp>
      <p:grpSp>
        <p:nvGrpSpPr>
          <p:cNvPr id="40" name="Group 39">
            <a:extLst>
              <a:ext uri="{FF2B5EF4-FFF2-40B4-BE49-F238E27FC236}">
                <a16:creationId xmlns:a16="http://schemas.microsoft.com/office/drawing/2014/main" id="{6B4E0CCD-5512-775F-A804-59D4A79C09F8}"/>
              </a:ext>
            </a:extLst>
          </p:cNvPr>
          <p:cNvGrpSpPr/>
          <p:nvPr/>
        </p:nvGrpSpPr>
        <p:grpSpPr>
          <a:xfrm>
            <a:off x="7162585" y="2586729"/>
            <a:ext cx="2496706" cy="714655"/>
            <a:chOff x="6960426" y="2298266"/>
            <a:chExt cx="2496706" cy="714655"/>
          </a:xfrm>
        </p:grpSpPr>
        <p:sp>
          <p:nvSpPr>
            <p:cNvPr id="50" name="Rectangle 49">
              <a:extLst>
                <a:ext uri="{FF2B5EF4-FFF2-40B4-BE49-F238E27FC236}">
                  <a16:creationId xmlns:a16="http://schemas.microsoft.com/office/drawing/2014/main" id="{EEE0BDBC-2C60-597B-0583-3FF4113CECB5}"/>
                </a:ext>
              </a:extLst>
            </p:cNvPr>
            <p:cNvSpPr/>
            <p:nvPr/>
          </p:nvSpPr>
          <p:spPr>
            <a:xfrm>
              <a:off x="6960426" y="2298266"/>
              <a:ext cx="2496706" cy="219422"/>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51" name="Rectangle 50">
              <a:extLst>
                <a:ext uri="{FF2B5EF4-FFF2-40B4-BE49-F238E27FC236}">
                  <a16:creationId xmlns:a16="http://schemas.microsoft.com/office/drawing/2014/main" id="{BEFFF555-F6BA-A071-2486-F4F032C26B6B}"/>
                </a:ext>
              </a:extLst>
            </p:cNvPr>
            <p:cNvSpPr/>
            <p:nvPr/>
          </p:nvSpPr>
          <p:spPr>
            <a:xfrm>
              <a:off x="6960426" y="2514900"/>
              <a:ext cx="2496706" cy="498021"/>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presented with ask to Confirm F/L Name, email address and provide physical address again</a:t>
              </a:r>
            </a:p>
          </p:txBody>
        </p:sp>
      </p:grpSp>
      <p:cxnSp>
        <p:nvCxnSpPr>
          <p:cNvPr id="53" name="Straight Arrow Connector 52">
            <a:extLst>
              <a:ext uri="{FF2B5EF4-FFF2-40B4-BE49-F238E27FC236}">
                <a16:creationId xmlns:a16="http://schemas.microsoft.com/office/drawing/2014/main" id="{F93A6735-0B49-98E9-946F-520A9AD3B600}"/>
              </a:ext>
            </a:extLst>
          </p:cNvPr>
          <p:cNvCxnSpPr>
            <a:cxnSpLocks/>
          </p:cNvCxnSpPr>
          <p:nvPr/>
        </p:nvCxnSpPr>
        <p:spPr>
          <a:xfrm>
            <a:off x="9659291" y="2944056"/>
            <a:ext cx="614136" cy="0"/>
          </a:xfrm>
          <a:prstGeom prst="straightConnector1">
            <a:avLst/>
          </a:prstGeom>
          <a:noFill/>
          <a:ln w="57150" cap="flat" cmpd="sng" algn="ctr">
            <a:solidFill>
              <a:srgbClr val="2F5597"/>
            </a:solidFill>
            <a:prstDash val="solid"/>
            <a:miter lim="800000"/>
            <a:tailEnd type="triangle"/>
          </a:ln>
          <a:effectLst/>
        </p:spPr>
      </p:cxnSp>
      <p:cxnSp>
        <p:nvCxnSpPr>
          <p:cNvPr id="61" name="Connector: Elbow 60">
            <a:extLst>
              <a:ext uri="{FF2B5EF4-FFF2-40B4-BE49-F238E27FC236}">
                <a16:creationId xmlns:a16="http://schemas.microsoft.com/office/drawing/2014/main" id="{83A982EA-0B73-F70F-D99B-1CAED63132E8}"/>
              </a:ext>
            </a:extLst>
          </p:cNvPr>
          <p:cNvCxnSpPr>
            <a:cxnSpLocks/>
            <a:stCxn id="106" idx="2"/>
            <a:endCxn id="69" idx="0"/>
          </p:cNvCxnSpPr>
          <p:nvPr/>
        </p:nvCxnSpPr>
        <p:spPr>
          <a:xfrm rot="5400000">
            <a:off x="5867659" y="-1554362"/>
            <a:ext cx="429562" cy="10146626"/>
          </a:xfrm>
          <a:prstGeom prst="bentConnector3">
            <a:avLst>
              <a:gd name="adj1" fmla="val 45565"/>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E6B01FF7-E2FE-5B44-0418-1B5325206006}"/>
              </a:ext>
            </a:extLst>
          </p:cNvPr>
          <p:cNvSpPr txBox="1"/>
          <p:nvPr/>
        </p:nvSpPr>
        <p:spPr>
          <a:xfrm>
            <a:off x="8640253" y="3447962"/>
            <a:ext cx="2812593"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ID Proofing: Pass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DocV</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Pass</a:t>
            </a:r>
          </a:p>
        </p:txBody>
      </p:sp>
      <p:sp>
        <p:nvSpPr>
          <p:cNvPr id="121" name="TextBox 120">
            <a:extLst>
              <a:ext uri="{FF2B5EF4-FFF2-40B4-BE49-F238E27FC236}">
                <a16:creationId xmlns:a16="http://schemas.microsoft.com/office/drawing/2014/main" id="{0EB730B6-3B2B-E409-B6E3-013103ACA9CF}"/>
              </a:ext>
            </a:extLst>
          </p:cNvPr>
          <p:cNvSpPr txBox="1"/>
          <p:nvPr/>
        </p:nvSpPr>
        <p:spPr>
          <a:xfrm>
            <a:off x="8065425" y="4459100"/>
            <a:ext cx="3254983" cy="1129800"/>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Any combination of pass/fail or fail/fail between ID Proofing and </a:t>
            </a: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DocV</a:t>
            </a:r>
            <a:endPar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nvGrpSpPr>
          <p:cNvPr id="112" name="Group 111">
            <a:extLst>
              <a:ext uri="{FF2B5EF4-FFF2-40B4-BE49-F238E27FC236}">
                <a16:creationId xmlns:a16="http://schemas.microsoft.com/office/drawing/2014/main" id="{A4D302E8-2A24-CEE5-8F8C-AB9A4A8AC4E9}"/>
              </a:ext>
            </a:extLst>
          </p:cNvPr>
          <p:cNvGrpSpPr/>
          <p:nvPr/>
        </p:nvGrpSpPr>
        <p:grpSpPr>
          <a:xfrm>
            <a:off x="618228" y="5897948"/>
            <a:ext cx="1764652" cy="708854"/>
            <a:chOff x="7423425" y="4856141"/>
            <a:chExt cx="1764652" cy="708854"/>
          </a:xfrm>
        </p:grpSpPr>
        <p:sp>
          <p:nvSpPr>
            <p:cNvPr id="146" name="Rectangle 145">
              <a:extLst>
                <a:ext uri="{FF2B5EF4-FFF2-40B4-BE49-F238E27FC236}">
                  <a16:creationId xmlns:a16="http://schemas.microsoft.com/office/drawing/2014/main" id="{A49C00C8-9FAD-77B8-202E-A3594E24D2B9}"/>
                </a:ext>
              </a:extLst>
            </p:cNvPr>
            <p:cNvSpPr/>
            <p:nvPr/>
          </p:nvSpPr>
          <p:spPr>
            <a:xfrm>
              <a:off x="7423425" y="4856141"/>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47" name="Rectangle 146">
              <a:extLst>
                <a:ext uri="{FF2B5EF4-FFF2-40B4-BE49-F238E27FC236}">
                  <a16:creationId xmlns:a16="http://schemas.microsoft.com/office/drawing/2014/main" id="{D9549CB0-03C1-6BAB-D24C-F0280BEE3D59}"/>
                </a:ext>
              </a:extLst>
            </p:cNvPr>
            <p:cNvSpPr/>
            <p:nvPr/>
          </p:nvSpPr>
          <p:spPr>
            <a:xfrm>
              <a:off x="7423425" y="5064471"/>
              <a:ext cx="1764652" cy="500524"/>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Is not granted access to Adoption Grant site</a:t>
              </a:r>
            </a:p>
          </p:txBody>
        </p:sp>
      </p:grpSp>
      <p:sp>
        <p:nvSpPr>
          <p:cNvPr id="150" name="TextBox 149">
            <a:extLst>
              <a:ext uri="{FF2B5EF4-FFF2-40B4-BE49-F238E27FC236}">
                <a16:creationId xmlns:a16="http://schemas.microsoft.com/office/drawing/2014/main" id="{181B4402-54F7-7A0E-F1F3-E64839C5892B}"/>
              </a:ext>
            </a:extLst>
          </p:cNvPr>
          <p:cNvSpPr txBox="1"/>
          <p:nvPr/>
        </p:nvSpPr>
        <p:spPr>
          <a:xfrm>
            <a:off x="7044054" y="6133609"/>
            <a:ext cx="1966120"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Does not pass review</a:t>
            </a:r>
          </a:p>
        </p:txBody>
      </p:sp>
      <p:sp>
        <p:nvSpPr>
          <p:cNvPr id="151" name="TextBox 150">
            <a:extLst>
              <a:ext uri="{FF2B5EF4-FFF2-40B4-BE49-F238E27FC236}">
                <a16:creationId xmlns:a16="http://schemas.microsoft.com/office/drawing/2014/main" id="{6F0F6E05-79A1-AF3F-514C-352D69E977BB}"/>
              </a:ext>
            </a:extLst>
          </p:cNvPr>
          <p:cNvSpPr txBox="1"/>
          <p:nvPr/>
        </p:nvSpPr>
        <p:spPr>
          <a:xfrm>
            <a:off x="7064943" y="5132546"/>
            <a:ext cx="1967821"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passes review</a:t>
            </a:r>
          </a:p>
        </p:txBody>
      </p:sp>
      <p:cxnSp>
        <p:nvCxnSpPr>
          <p:cNvPr id="33" name="Straight Arrow Connector 32">
            <a:extLst>
              <a:ext uri="{FF2B5EF4-FFF2-40B4-BE49-F238E27FC236}">
                <a16:creationId xmlns:a16="http://schemas.microsoft.com/office/drawing/2014/main" id="{5CAE0F8B-5DD2-96D9-6C26-AD89A842B0B4}"/>
              </a:ext>
            </a:extLst>
          </p:cNvPr>
          <p:cNvCxnSpPr>
            <a:cxnSpLocks/>
          </p:cNvCxnSpPr>
          <p:nvPr/>
        </p:nvCxnSpPr>
        <p:spPr>
          <a:xfrm>
            <a:off x="8990489" y="1816498"/>
            <a:ext cx="614978" cy="0"/>
          </a:xfrm>
          <a:prstGeom prst="straightConnector1">
            <a:avLst/>
          </a:prstGeom>
          <a:noFill/>
          <a:ln w="57150" cap="flat" cmpd="sng" algn="ctr">
            <a:solidFill>
              <a:srgbClr val="2F5597"/>
            </a:solidFill>
            <a:prstDash val="solid"/>
            <a:miter lim="800000"/>
            <a:tailEnd type="triangle"/>
          </a:ln>
          <a:effectLst/>
        </p:spPr>
      </p:cxnSp>
      <p:cxnSp>
        <p:nvCxnSpPr>
          <p:cNvPr id="39" name="Straight Arrow Connector 38">
            <a:extLst>
              <a:ext uri="{FF2B5EF4-FFF2-40B4-BE49-F238E27FC236}">
                <a16:creationId xmlns:a16="http://schemas.microsoft.com/office/drawing/2014/main" id="{39535259-7DD2-FA32-B101-2C4B1BA309D3}"/>
              </a:ext>
            </a:extLst>
          </p:cNvPr>
          <p:cNvCxnSpPr>
            <a:cxnSpLocks/>
            <a:endCxn id="46" idx="1"/>
          </p:cNvCxnSpPr>
          <p:nvPr/>
        </p:nvCxnSpPr>
        <p:spPr>
          <a:xfrm flipV="1">
            <a:off x="4238859" y="2944057"/>
            <a:ext cx="629165" cy="71605"/>
          </a:xfrm>
          <a:prstGeom prst="straightConnector1">
            <a:avLst/>
          </a:prstGeom>
          <a:noFill/>
          <a:ln w="57150" cap="flat" cmpd="sng" algn="ctr">
            <a:solidFill>
              <a:srgbClr val="548235"/>
            </a:solidFill>
            <a:prstDash val="solid"/>
            <a:miter lim="800000"/>
            <a:tailEnd type="triangle"/>
          </a:ln>
          <a:effectLst/>
        </p:spPr>
      </p:cxnSp>
      <p:cxnSp>
        <p:nvCxnSpPr>
          <p:cNvPr id="42" name="Straight Arrow Connector 41">
            <a:extLst>
              <a:ext uri="{FF2B5EF4-FFF2-40B4-BE49-F238E27FC236}">
                <a16:creationId xmlns:a16="http://schemas.microsoft.com/office/drawing/2014/main" id="{E485946F-E94B-6FF5-F337-0F5F9C73ED8B}"/>
              </a:ext>
            </a:extLst>
          </p:cNvPr>
          <p:cNvCxnSpPr>
            <a:cxnSpLocks/>
            <a:stCxn id="46" idx="3"/>
          </p:cNvCxnSpPr>
          <p:nvPr/>
        </p:nvCxnSpPr>
        <p:spPr>
          <a:xfrm>
            <a:off x="6577125" y="2944057"/>
            <a:ext cx="585460" cy="22822"/>
          </a:xfrm>
          <a:prstGeom prst="straightConnector1">
            <a:avLst/>
          </a:prstGeom>
          <a:noFill/>
          <a:ln w="57150" cap="flat" cmpd="sng" algn="ctr">
            <a:solidFill>
              <a:srgbClr val="548235"/>
            </a:solidFill>
            <a:prstDash val="solid"/>
            <a:miter lim="800000"/>
            <a:tailEnd type="triangle"/>
          </a:ln>
          <a:effectLst/>
        </p:spPr>
      </p:cxnSp>
      <p:grpSp>
        <p:nvGrpSpPr>
          <p:cNvPr id="16" name="Group 15">
            <a:extLst>
              <a:ext uri="{FF2B5EF4-FFF2-40B4-BE49-F238E27FC236}">
                <a16:creationId xmlns:a16="http://schemas.microsoft.com/office/drawing/2014/main" id="{0ECBBFF7-74FD-D59A-60A5-BB26A9431ACE}"/>
              </a:ext>
            </a:extLst>
          </p:cNvPr>
          <p:cNvGrpSpPr/>
          <p:nvPr/>
        </p:nvGrpSpPr>
        <p:grpSpPr>
          <a:xfrm>
            <a:off x="4791730" y="4919805"/>
            <a:ext cx="1766179" cy="714615"/>
            <a:chOff x="5694034" y="5047623"/>
            <a:chExt cx="1766179" cy="714615"/>
          </a:xfrm>
        </p:grpSpPr>
        <p:sp>
          <p:nvSpPr>
            <p:cNvPr id="133" name="Rectangle 132">
              <a:extLst>
                <a:ext uri="{FF2B5EF4-FFF2-40B4-BE49-F238E27FC236}">
                  <a16:creationId xmlns:a16="http://schemas.microsoft.com/office/drawing/2014/main" id="{8BE407E0-6555-3247-A6E1-DDEAEEC86555}"/>
                </a:ext>
              </a:extLst>
            </p:cNvPr>
            <p:cNvSpPr/>
            <p:nvPr/>
          </p:nvSpPr>
          <p:spPr>
            <a:xfrm>
              <a:off x="5694034" y="5047623"/>
              <a:ext cx="1766179"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Reviewer</a:t>
              </a:r>
            </a:p>
          </p:txBody>
        </p:sp>
        <p:sp>
          <p:nvSpPr>
            <p:cNvPr id="134" name="Rectangle 133">
              <a:extLst>
                <a:ext uri="{FF2B5EF4-FFF2-40B4-BE49-F238E27FC236}">
                  <a16:creationId xmlns:a16="http://schemas.microsoft.com/office/drawing/2014/main" id="{09EEF9FC-36CE-382D-A867-DDA10A833EC9}"/>
                </a:ext>
              </a:extLst>
            </p:cNvPr>
            <p:cNvSpPr/>
            <p:nvPr/>
          </p:nvSpPr>
          <p:spPr>
            <a:xfrm>
              <a:off x="5694034" y="5240386"/>
              <a:ext cx="1766179" cy="521852"/>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Adjudication flag updated in application with result</a:t>
              </a:r>
            </a:p>
          </p:txBody>
        </p:sp>
      </p:grpSp>
      <p:grpSp>
        <p:nvGrpSpPr>
          <p:cNvPr id="15" name="Group 14">
            <a:extLst>
              <a:ext uri="{FF2B5EF4-FFF2-40B4-BE49-F238E27FC236}">
                <a16:creationId xmlns:a16="http://schemas.microsoft.com/office/drawing/2014/main" id="{04A0DCA6-1A3D-C48F-012D-B1593B17F619}"/>
              </a:ext>
            </a:extLst>
          </p:cNvPr>
          <p:cNvGrpSpPr/>
          <p:nvPr/>
        </p:nvGrpSpPr>
        <p:grpSpPr>
          <a:xfrm>
            <a:off x="2467304" y="4912862"/>
            <a:ext cx="1766179" cy="728501"/>
            <a:chOff x="3369608" y="5034036"/>
            <a:chExt cx="1766179" cy="728501"/>
          </a:xfrm>
        </p:grpSpPr>
        <p:sp>
          <p:nvSpPr>
            <p:cNvPr id="135" name="Rectangle 134">
              <a:extLst>
                <a:ext uri="{FF2B5EF4-FFF2-40B4-BE49-F238E27FC236}">
                  <a16:creationId xmlns:a16="http://schemas.microsoft.com/office/drawing/2014/main" id="{815ECF70-17EE-422C-EDA3-841C01312EAE}"/>
                </a:ext>
              </a:extLst>
            </p:cNvPr>
            <p:cNvSpPr/>
            <p:nvPr/>
          </p:nvSpPr>
          <p:spPr>
            <a:xfrm>
              <a:off x="3369608" y="5034036"/>
              <a:ext cx="1766179"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36" name="Rectangle 135">
              <a:extLst>
                <a:ext uri="{FF2B5EF4-FFF2-40B4-BE49-F238E27FC236}">
                  <a16:creationId xmlns:a16="http://schemas.microsoft.com/office/drawing/2014/main" id="{9A3F1F86-ADB3-AA08-F105-97FDF83A62BA}"/>
                </a:ext>
              </a:extLst>
            </p:cNvPr>
            <p:cNvSpPr/>
            <p:nvPr/>
          </p:nvSpPr>
          <p:spPr>
            <a:xfrm>
              <a:off x="3369608" y="5242577"/>
              <a:ext cx="1766179" cy="519960"/>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logs into Adoption Grant account </a:t>
              </a:r>
            </a:p>
          </p:txBody>
        </p:sp>
      </p:grpSp>
      <p:cxnSp>
        <p:nvCxnSpPr>
          <p:cNvPr id="91" name="Straight Arrow Connector 90">
            <a:extLst>
              <a:ext uri="{FF2B5EF4-FFF2-40B4-BE49-F238E27FC236}">
                <a16:creationId xmlns:a16="http://schemas.microsoft.com/office/drawing/2014/main" id="{7AD94FA0-7DCD-6F57-07D6-BC3F02962A7B}"/>
              </a:ext>
            </a:extLst>
          </p:cNvPr>
          <p:cNvCxnSpPr>
            <a:cxnSpLocks/>
            <a:stCxn id="134" idx="1"/>
            <a:endCxn id="136" idx="3"/>
          </p:cNvCxnSpPr>
          <p:nvPr/>
        </p:nvCxnSpPr>
        <p:spPr>
          <a:xfrm flipH="1">
            <a:off x="4233483" y="5373494"/>
            <a:ext cx="558247" cy="7889"/>
          </a:xfrm>
          <a:prstGeom prst="straightConnector1">
            <a:avLst/>
          </a:prstGeom>
          <a:noFill/>
          <a:ln w="57150" cap="flat" cmpd="sng" algn="ctr">
            <a:solidFill>
              <a:srgbClr val="FF0000"/>
            </a:solidFill>
            <a:prstDash val="solid"/>
            <a:miter lim="800000"/>
            <a:tailEnd type="triangle"/>
          </a:ln>
          <a:effectLst/>
        </p:spPr>
      </p:cxnSp>
      <p:cxnSp>
        <p:nvCxnSpPr>
          <p:cNvPr id="110" name="Connector: Elbow 109">
            <a:extLst>
              <a:ext uri="{FF2B5EF4-FFF2-40B4-BE49-F238E27FC236}">
                <a16:creationId xmlns:a16="http://schemas.microsoft.com/office/drawing/2014/main" id="{CC81F8A9-CC2F-D7B5-BE18-D7341E7E996E}"/>
              </a:ext>
            </a:extLst>
          </p:cNvPr>
          <p:cNvCxnSpPr>
            <a:cxnSpLocks/>
            <a:stCxn id="80" idx="2"/>
            <a:endCxn id="117" idx="0"/>
          </p:cNvCxnSpPr>
          <p:nvPr/>
        </p:nvCxnSpPr>
        <p:spPr>
          <a:xfrm rot="16200000" flipH="1">
            <a:off x="9120506" y="3019964"/>
            <a:ext cx="624861" cy="3435421"/>
          </a:xfrm>
          <a:prstGeom prst="bentConnector3">
            <a:avLst>
              <a:gd name="adj1" fmla="val 50000"/>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A1CB30B8-B707-401F-578D-CAD61A0CB0F5}"/>
              </a:ext>
            </a:extLst>
          </p:cNvPr>
          <p:cNvGrpSpPr/>
          <p:nvPr/>
        </p:nvGrpSpPr>
        <p:grpSpPr>
          <a:xfrm>
            <a:off x="126801" y="3733732"/>
            <a:ext cx="1766538" cy="708902"/>
            <a:chOff x="232102" y="4444619"/>
            <a:chExt cx="1766538" cy="708902"/>
          </a:xfrm>
        </p:grpSpPr>
        <p:sp>
          <p:nvSpPr>
            <p:cNvPr id="69" name="Rectangle 68">
              <a:extLst>
                <a:ext uri="{FF2B5EF4-FFF2-40B4-BE49-F238E27FC236}">
                  <a16:creationId xmlns:a16="http://schemas.microsoft.com/office/drawing/2014/main" id="{BEA5AF99-C40C-CCF3-3765-FA20836F6B66}"/>
                </a:ext>
              </a:extLst>
            </p:cNvPr>
            <p:cNvSpPr/>
            <p:nvPr/>
          </p:nvSpPr>
          <p:spPr>
            <a:xfrm>
              <a:off x="232102" y="4444619"/>
              <a:ext cx="1764652" cy="188528"/>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70" name="Rectangle 69">
              <a:extLst>
                <a:ext uri="{FF2B5EF4-FFF2-40B4-BE49-F238E27FC236}">
                  <a16:creationId xmlns:a16="http://schemas.microsoft.com/office/drawing/2014/main" id="{50D9B8A0-42E5-6A6B-D846-C49FDA789786}"/>
                </a:ext>
              </a:extLst>
            </p:cNvPr>
            <p:cNvSpPr/>
            <p:nvPr/>
          </p:nvSpPr>
          <p:spPr>
            <a:xfrm>
              <a:off x="233988" y="4652950"/>
              <a:ext cx="1764652" cy="500571"/>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Scans QR code via mobile device &amp; taken to DocV</a:t>
              </a:r>
            </a:p>
          </p:txBody>
        </p:sp>
      </p:grpSp>
      <p:cxnSp>
        <p:nvCxnSpPr>
          <p:cNvPr id="71" name="Straight Arrow Connector 70">
            <a:extLst>
              <a:ext uri="{FF2B5EF4-FFF2-40B4-BE49-F238E27FC236}">
                <a16:creationId xmlns:a16="http://schemas.microsoft.com/office/drawing/2014/main" id="{64EF893E-661D-E44B-C1D4-4FDB9E0F7EB2}"/>
              </a:ext>
            </a:extLst>
          </p:cNvPr>
          <p:cNvCxnSpPr>
            <a:cxnSpLocks/>
          </p:cNvCxnSpPr>
          <p:nvPr/>
        </p:nvCxnSpPr>
        <p:spPr>
          <a:xfrm>
            <a:off x="1893339" y="4082709"/>
            <a:ext cx="561116" cy="10949"/>
          </a:xfrm>
          <a:prstGeom prst="straightConnector1">
            <a:avLst/>
          </a:prstGeom>
          <a:noFill/>
          <a:ln w="57150" cap="flat" cmpd="sng" algn="ctr">
            <a:solidFill>
              <a:srgbClr val="548235"/>
            </a:solidFill>
            <a:prstDash val="solid"/>
            <a:miter lim="800000"/>
            <a:tailEnd type="triangle"/>
          </a:ln>
          <a:effectLst/>
        </p:spPr>
      </p:cxnSp>
      <p:grpSp>
        <p:nvGrpSpPr>
          <p:cNvPr id="25" name="Group 24">
            <a:extLst>
              <a:ext uri="{FF2B5EF4-FFF2-40B4-BE49-F238E27FC236}">
                <a16:creationId xmlns:a16="http://schemas.microsoft.com/office/drawing/2014/main" id="{4575FA7B-0CD4-0C26-68BA-7840E9248FEE}"/>
              </a:ext>
            </a:extLst>
          </p:cNvPr>
          <p:cNvGrpSpPr/>
          <p:nvPr/>
        </p:nvGrpSpPr>
        <p:grpSpPr>
          <a:xfrm>
            <a:off x="2444054" y="3731134"/>
            <a:ext cx="1766179" cy="714099"/>
            <a:chOff x="2444054" y="3695733"/>
            <a:chExt cx="1766179" cy="714099"/>
          </a:xfrm>
        </p:grpSpPr>
        <p:sp>
          <p:nvSpPr>
            <p:cNvPr id="72" name="Rectangle 71">
              <a:extLst>
                <a:ext uri="{FF2B5EF4-FFF2-40B4-BE49-F238E27FC236}">
                  <a16:creationId xmlns:a16="http://schemas.microsoft.com/office/drawing/2014/main" id="{26372E93-E58B-A7AC-DFF1-535B98F679C0}"/>
                </a:ext>
              </a:extLst>
            </p:cNvPr>
            <p:cNvSpPr/>
            <p:nvPr/>
          </p:nvSpPr>
          <p:spPr>
            <a:xfrm>
              <a:off x="2447493" y="3695733"/>
              <a:ext cx="1762740" cy="237724"/>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73" name="Rectangle 72">
              <a:extLst>
                <a:ext uri="{FF2B5EF4-FFF2-40B4-BE49-F238E27FC236}">
                  <a16:creationId xmlns:a16="http://schemas.microsoft.com/office/drawing/2014/main" id="{590EE69D-4A8F-435E-B16F-8D0E820AA69C}"/>
                </a:ext>
              </a:extLst>
            </p:cNvPr>
            <p:cNvSpPr/>
            <p:nvPr/>
          </p:nvSpPr>
          <p:spPr>
            <a:xfrm>
              <a:off x="2444054" y="3903203"/>
              <a:ext cx="1766179" cy="506629"/>
            </a:xfrm>
            <a:prstGeom prst="rect">
              <a:avLst/>
            </a:prstGeom>
            <a:solidFill>
              <a:schemeClr val="bg1"/>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Uploads front and back of their ID and uploads a real-time photo of themselves</a:t>
              </a:r>
            </a:p>
          </p:txBody>
        </p:sp>
      </p:grpSp>
      <p:grpSp>
        <p:nvGrpSpPr>
          <p:cNvPr id="90" name="Group 89">
            <a:extLst>
              <a:ext uri="{FF2B5EF4-FFF2-40B4-BE49-F238E27FC236}">
                <a16:creationId xmlns:a16="http://schemas.microsoft.com/office/drawing/2014/main" id="{C582B1F6-1C35-F128-C158-9B106B36A0A4}"/>
              </a:ext>
            </a:extLst>
          </p:cNvPr>
          <p:cNvGrpSpPr/>
          <p:nvPr/>
        </p:nvGrpSpPr>
        <p:grpSpPr>
          <a:xfrm>
            <a:off x="4770278" y="3723372"/>
            <a:ext cx="1764652" cy="729622"/>
            <a:chOff x="4827905" y="3599803"/>
            <a:chExt cx="1764652" cy="729622"/>
          </a:xfrm>
        </p:grpSpPr>
        <p:sp>
          <p:nvSpPr>
            <p:cNvPr id="74" name="Rectangle 73">
              <a:extLst>
                <a:ext uri="{FF2B5EF4-FFF2-40B4-BE49-F238E27FC236}">
                  <a16:creationId xmlns:a16="http://schemas.microsoft.com/office/drawing/2014/main" id="{481D378E-4389-19D0-5C4A-E87DA78FB6E5}"/>
                </a:ext>
              </a:extLst>
            </p:cNvPr>
            <p:cNvSpPr/>
            <p:nvPr/>
          </p:nvSpPr>
          <p:spPr>
            <a:xfrm>
              <a:off x="4827905" y="3599803"/>
              <a:ext cx="1764652" cy="210908"/>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75" name="Rectangle 74">
              <a:extLst>
                <a:ext uri="{FF2B5EF4-FFF2-40B4-BE49-F238E27FC236}">
                  <a16:creationId xmlns:a16="http://schemas.microsoft.com/office/drawing/2014/main" id="{344DA8B2-2BB2-450B-7D49-62507AAF5A8D}"/>
                </a:ext>
              </a:extLst>
            </p:cNvPr>
            <p:cNvSpPr/>
            <p:nvPr/>
          </p:nvSpPr>
          <p:spPr>
            <a:xfrm>
              <a:off x="4827905" y="3786523"/>
              <a:ext cx="1764652" cy="542902"/>
            </a:xfrm>
            <a:prstGeom prst="rect">
              <a:avLst/>
            </a:prstGeom>
            <a:solidFill>
              <a:schemeClr val="bg1"/>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Reads ID barcode and facial recognition</a:t>
              </a:r>
            </a:p>
          </p:txBody>
        </p:sp>
      </p:grpSp>
      <p:cxnSp>
        <p:nvCxnSpPr>
          <p:cNvPr id="76" name="Straight Arrow Connector 75">
            <a:extLst>
              <a:ext uri="{FF2B5EF4-FFF2-40B4-BE49-F238E27FC236}">
                <a16:creationId xmlns:a16="http://schemas.microsoft.com/office/drawing/2014/main" id="{A4CFCFFD-D428-695D-8524-650E91FB0046}"/>
              </a:ext>
            </a:extLst>
          </p:cNvPr>
          <p:cNvCxnSpPr>
            <a:cxnSpLocks/>
          </p:cNvCxnSpPr>
          <p:nvPr/>
        </p:nvCxnSpPr>
        <p:spPr>
          <a:xfrm>
            <a:off x="4210233" y="4087324"/>
            <a:ext cx="560045" cy="1718"/>
          </a:xfrm>
          <a:prstGeom prst="straightConnector1">
            <a:avLst/>
          </a:prstGeom>
          <a:noFill/>
          <a:ln w="57150" cap="flat" cmpd="sng" algn="ctr">
            <a:solidFill>
              <a:srgbClr val="00B0F0"/>
            </a:solidFill>
            <a:prstDash val="solid"/>
            <a:miter lim="800000"/>
            <a:tailEnd type="triangle"/>
          </a:ln>
          <a:effectLst/>
        </p:spPr>
      </p:cxnSp>
      <p:sp>
        <p:nvSpPr>
          <p:cNvPr id="80" name="Flowchart: Decision 79">
            <a:extLst>
              <a:ext uri="{FF2B5EF4-FFF2-40B4-BE49-F238E27FC236}">
                <a16:creationId xmlns:a16="http://schemas.microsoft.com/office/drawing/2014/main" id="{BD247B82-0F52-F864-B512-58DD858FE59C}"/>
              </a:ext>
            </a:extLst>
          </p:cNvPr>
          <p:cNvSpPr/>
          <p:nvPr/>
        </p:nvSpPr>
        <p:spPr>
          <a:xfrm rot="21598311">
            <a:off x="7129282" y="3751121"/>
            <a:ext cx="1171555" cy="674124"/>
          </a:xfrm>
          <a:prstGeom prst="flowChartDecision">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DocV</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Socure</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Check</a:t>
            </a:r>
          </a:p>
        </p:txBody>
      </p:sp>
      <p:grpSp>
        <p:nvGrpSpPr>
          <p:cNvPr id="193" name="Group 192">
            <a:extLst>
              <a:ext uri="{FF2B5EF4-FFF2-40B4-BE49-F238E27FC236}">
                <a16:creationId xmlns:a16="http://schemas.microsoft.com/office/drawing/2014/main" id="{BF3B3596-FD83-E4D9-D11A-D8CE4F3DB00B}"/>
              </a:ext>
            </a:extLst>
          </p:cNvPr>
          <p:cNvGrpSpPr/>
          <p:nvPr/>
        </p:nvGrpSpPr>
        <p:grpSpPr>
          <a:xfrm>
            <a:off x="10268321" y="3894580"/>
            <a:ext cx="1764652" cy="663081"/>
            <a:chOff x="10285287" y="3699933"/>
            <a:chExt cx="1764652" cy="523747"/>
          </a:xfrm>
        </p:grpSpPr>
        <p:sp>
          <p:nvSpPr>
            <p:cNvPr id="78" name="Rectangle 77">
              <a:extLst>
                <a:ext uri="{FF2B5EF4-FFF2-40B4-BE49-F238E27FC236}">
                  <a16:creationId xmlns:a16="http://schemas.microsoft.com/office/drawing/2014/main" id="{FCFF4C91-1525-C37E-CB58-8B635FC37544}"/>
                </a:ext>
              </a:extLst>
            </p:cNvPr>
            <p:cNvSpPr/>
            <p:nvPr/>
          </p:nvSpPr>
          <p:spPr>
            <a:xfrm>
              <a:off x="10285287" y="3699933"/>
              <a:ext cx="1764652" cy="161651"/>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79" name="Rectangle 78">
              <a:extLst>
                <a:ext uri="{FF2B5EF4-FFF2-40B4-BE49-F238E27FC236}">
                  <a16:creationId xmlns:a16="http://schemas.microsoft.com/office/drawing/2014/main" id="{04D8F261-54AF-85C6-A6F6-D81E14B6DB46}"/>
                </a:ext>
              </a:extLst>
            </p:cNvPr>
            <p:cNvSpPr/>
            <p:nvPr/>
          </p:nvSpPr>
          <p:spPr>
            <a:xfrm>
              <a:off x="10285287" y="3861584"/>
              <a:ext cx="1764652" cy="362096"/>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Logs into their account with full access</a:t>
              </a:r>
            </a:p>
          </p:txBody>
        </p:sp>
      </p:grpSp>
      <p:grpSp>
        <p:nvGrpSpPr>
          <p:cNvPr id="100" name="Group 99">
            <a:extLst>
              <a:ext uri="{FF2B5EF4-FFF2-40B4-BE49-F238E27FC236}">
                <a16:creationId xmlns:a16="http://schemas.microsoft.com/office/drawing/2014/main" id="{8FB16911-E27B-48AA-8AA1-04FB57164FC1}"/>
              </a:ext>
            </a:extLst>
          </p:cNvPr>
          <p:cNvGrpSpPr/>
          <p:nvPr/>
        </p:nvGrpSpPr>
        <p:grpSpPr>
          <a:xfrm>
            <a:off x="10268321" y="5050106"/>
            <a:ext cx="1764652" cy="696361"/>
            <a:chOff x="10303801" y="4495196"/>
            <a:chExt cx="1764652" cy="696361"/>
          </a:xfrm>
        </p:grpSpPr>
        <p:sp>
          <p:nvSpPr>
            <p:cNvPr id="117" name="Rectangle 116">
              <a:extLst>
                <a:ext uri="{FF2B5EF4-FFF2-40B4-BE49-F238E27FC236}">
                  <a16:creationId xmlns:a16="http://schemas.microsoft.com/office/drawing/2014/main" id="{877637F4-141B-AFEB-D156-328C1CA893F1}"/>
                </a:ext>
              </a:extLst>
            </p:cNvPr>
            <p:cNvSpPr/>
            <p:nvPr/>
          </p:nvSpPr>
          <p:spPr>
            <a:xfrm>
              <a:off x="10303801" y="4495196"/>
              <a:ext cx="1764652" cy="202832"/>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18" name="Rectangle 117">
              <a:extLst>
                <a:ext uri="{FF2B5EF4-FFF2-40B4-BE49-F238E27FC236}">
                  <a16:creationId xmlns:a16="http://schemas.microsoft.com/office/drawing/2014/main" id="{F89FB830-BE33-211F-51CD-D532A384F20C}"/>
                </a:ext>
              </a:extLst>
            </p:cNvPr>
            <p:cNvSpPr/>
            <p:nvPr/>
          </p:nvSpPr>
          <p:spPr>
            <a:xfrm>
              <a:off x="10303801" y="4699112"/>
              <a:ext cx="1764652" cy="492445"/>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Must visit a local office for review</a:t>
              </a:r>
            </a:p>
          </p:txBody>
        </p:sp>
      </p:grpSp>
      <p:cxnSp>
        <p:nvCxnSpPr>
          <p:cNvPr id="86" name="Straight Arrow Connector 85">
            <a:extLst>
              <a:ext uri="{FF2B5EF4-FFF2-40B4-BE49-F238E27FC236}">
                <a16:creationId xmlns:a16="http://schemas.microsoft.com/office/drawing/2014/main" id="{3EC7E07F-F4A4-2977-B759-D7665AEA3E1E}"/>
              </a:ext>
            </a:extLst>
          </p:cNvPr>
          <p:cNvCxnSpPr>
            <a:cxnSpLocks/>
          </p:cNvCxnSpPr>
          <p:nvPr/>
        </p:nvCxnSpPr>
        <p:spPr>
          <a:xfrm flipV="1">
            <a:off x="6534930" y="4085252"/>
            <a:ext cx="594352" cy="5862"/>
          </a:xfrm>
          <a:prstGeom prst="straightConnector1">
            <a:avLst/>
          </a:prstGeom>
          <a:noFill/>
          <a:ln w="57150" cap="flat" cmpd="sng" algn="ctr">
            <a:solidFill>
              <a:srgbClr val="548235"/>
            </a:solidFill>
            <a:prstDash val="solid"/>
            <a:miter lim="800000"/>
            <a:tailEnd type="triangle"/>
          </a:ln>
          <a:effectLst/>
        </p:spPr>
      </p:cxnSp>
      <p:cxnSp>
        <p:nvCxnSpPr>
          <p:cNvPr id="190" name="Connector: Elbow 189">
            <a:extLst>
              <a:ext uri="{FF2B5EF4-FFF2-40B4-BE49-F238E27FC236}">
                <a16:creationId xmlns:a16="http://schemas.microsoft.com/office/drawing/2014/main" id="{DBD1E7C9-4F9E-849F-14FE-0E73DCB66C5A}"/>
              </a:ext>
            </a:extLst>
          </p:cNvPr>
          <p:cNvCxnSpPr>
            <a:cxnSpLocks/>
            <a:stCxn id="80" idx="0"/>
            <a:endCxn id="78" idx="0"/>
          </p:cNvCxnSpPr>
          <p:nvPr/>
        </p:nvCxnSpPr>
        <p:spPr>
          <a:xfrm rot="16200000" flipH="1">
            <a:off x="9361040" y="2104974"/>
            <a:ext cx="143459" cy="3435753"/>
          </a:xfrm>
          <a:prstGeom prst="bentConnector3">
            <a:avLst>
              <a:gd name="adj1" fmla="val -92953"/>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Connector: Elbow 230">
            <a:extLst>
              <a:ext uri="{FF2B5EF4-FFF2-40B4-BE49-F238E27FC236}">
                <a16:creationId xmlns:a16="http://schemas.microsoft.com/office/drawing/2014/main" id="{7CC8C1DE-E47B-D73D-69D0-E573AC72941B}"/>
              </a:ext>
            </a:extLst>
          </p:cNvPr>
          <p:cNvCxnSpPr>
            <a:cxnSpLocks/>
            <a:stCxn id="82" idx="2"/>
            <a:endCxn id="147" idx="3"/>
          </p:cNvCxnSpPr>
          <p:nvPr/>
        </p:nvCxnSpPr>
        <p:spPr>
          <a:xfrm rot="5400000">
            <a:off x="5819401" y="2758709"/>
            <a:ext cx="161310" cy="7034352"/>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4FE43211-C07D-E828-878D-08CE54FBAB3F}"/>
              </a:ext>
            </a:extLst>
          </p:cNvPr>
          <p:cNvCxnSpPr>
            <a:cxnSpLocks/>
            <a:stCxn id="82" idx="0"/>
            <a:endCxn id="134" idx="3"/>
          </p:cNvCxnSpPr>
          <p:nvPr/>
        </p:nvCxnSpPr>
        <p:spPr>
          <a:xfrm rot="16200000" flipV="1">
            <a:off x="7913599" y="4017804"/>
            <a:ext cx="147612" cy="2858991"/>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7A498361-5061-69F5-C9A6-3DD2498B3DA3}"/>
              </a:ext>
            </a:extLst>
          </p:cNvPr>
          <p:cNvGrpSpPr/>
          <p:nvPr/>
        </p:nvGrpSpPr>
        <p:grpSpPr>
          <a:xfrm>
            <a:off x="8831288" y="5521106"/>
            <a:ext cx="2319360" cy="674124"/>
            <a:chOff x="8831288" y="5521106"/>
            <a:chExt cx="2319360" cy="674124"/>
          </a:xfrm>
        </p:grpSpPr>
        <p:sp>
          <p:nvSpPr>
            <p:cNvPr id="82" name="Flowchart: Decision 81">
              <a:extLst>
                <a:ext uri="{FF2B5EF4-FFF2-40B4-BE49-F238E27FC236}">
                  <a16:creationId xmlns:a16="http://schemas.microsoft.com/office/drawing/2014/main" id="{622F99BE-02A3-1CEE-BEA4-1D6AF8393692}"/>
                </a:ext>
              </a:extLst>
            </p:cNvPr>
            <p:cNvSpPr/>
            <p:nvPr/>
          </p:nvSpPr>
          <p:spPr>
            <a:xfrm rot="21598311">
              <a:off x="8831288" y="5521106"/>
              <a:ext cx="1171555" cy="674124"/>
            </a:xfrm>
            <a:prstGeom prst="flowChartDecision">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Local Office Check</a:t>
              </a:r>
            </a:p>
          </p:txBody>
        </p:sp>
        <p:cxnSp>
          <p:nvCxnSpPr>
            <p:cNvPr id="85" name="Connector: Elbow 84">
              <a:extLst>
                <a:ext uri="{FF2B5EF4-FFF2-40B4-BE49-F238E27FC236}">
                  <a16:creationId xmlns:a16="http://schemas.microsoft.com/office/drawing/2014/main" id="{20E09476-6600-9B38-3AD5-648AB606879C}"/>
                </a:ext>
              </a:extLst>
            </p:cNvPr>
            <p:cNvCxnSpPr>
              <a:cxnSpLocks/>
              <a:stCxn id="118" idx="2"/>
              <a:endCxn id="82" idx="3"/>
            </p:cNvCxnSpPr>
            <p:nvPr/>
          </p:nvCxnSpPr>
          <p:spPr>
            <a:xfrm rot="5400000">
              <a:off x="10521039" y="5228271"/>
              <a:ext cx="111413" cy="1147804"/>
            </a:xfrm>
            <a:prstGeom prst="bentConnector2">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D1E55988-53D8-8DFB-DB95-4D73439629B4}"/>
                </a:ext>
              </a:extLst>
            </p:cNvPr>
            <p:cNvSpPr txBox="1"/>
            <p:nvPr/>
          </p:nvSpPr>
          <p:spPr>
            <a:xfrm>
              <a:off x="9297978" y="5968604"/>
              <a:ext cx="1739110"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Pass/Fail</a:t>
              </a:r>
            </a:p>
          </p:txBody>
        </p:sp>
      </p:grpSp>
      <p:sp>
        <p:nvSpPr>
          <p:cNvPr id="17" name="Title 2">
            <a:extLst>
              <a:ext uri="{FF2B5EF4-FFF2-40B4-BE49-F238E27FC236}">
                <a16:creationId xmlns:a16="http://schemas.microsoft.com/office/drawing/2014/main" id="{E0278FAD-BC87-3878-7208-5AB905CCB018}"/>
              </a:ext>
            </a:extLst>
          </p:cNvPr>
          <p:cNvSpPr txBox="1">
            <a:spLocks/>
          </p:cNvSpPr>
          <p:nvPr/>
        </p:nvSpPr>
        <p:spPr>
          <a:xfrm>
            <a:off x="72634" y="77374"/>
            <a:ext cx="1165320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User Journey 1: Existing OHID User, Existing Adoption Grant User: ID Proofing with DocV</a:t>
            </a:r>
          </a:p>
        </p:txBody>
      </p:sp>
    </p:spTree>
    <p:extLst>
      <p:ext uri="{BB962C8B-B14F-4D97-AF65-F5344CB8AC3E}">
        <p14:creationId xmlns:p14="http://schemas.microsoft.com/office/powerpoint/2010/main" val="3590716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1: Existing OHID User, Existing Adoption Grant User: ID Proofing with DocV</a:t>
            </a:r>
            <a:br>
              <a:rPr lang="en-US" sz="2000" b="1">
                <a:solidFill>
                  <a:srgbClr val="002060"/>
                </a:solidFill>
              </a:rPr>
            </a:br>
            <a:endParaRPr lang="en-US" sz="2000" b="1">
              <a:solidFill>
                <a:srgbClr val="002060"/>
              </a:solidFill>
            </a:endParaRPr>
          </a:p>
        </p:txBody>
      </p:sp>
      <p:sp>
        <p:nvSpPr>
          <p:cNvPr id="7" name="TextBox 6">
            <a:extLst>
              <a:ext uri="{FF2B5EF4-FFF2-40B4-BE49-F238E27FC236}">
                <a16:creationId xmlns:a16="http://schemas.microsoft.com/office/drawing/2014/main" id="{4BF2C368-3C76-EEE0-E2E4-07B466EE6422}"/>
              </a:ext>
            </a:extLst>
          </p:cNvPr>
          <p:cNvSpPr txBox="1"/>
          <p:nvPr/>
        </p:nvSpPr>
        <p:spPr>
          <a:xfrm>
            <a:off x="5635753" y="1194540"/>
            <a:ext cx="6096000" cy="230832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1. User navigates to the Adoption Grant Application Website: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600" b="1">
              <a:solidFill>
                <a:srgbClr val="00206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Navigate to Adoption Grant Application Website at the following URL: </a:t>
            </a:r>
            <a:r>
              <a:rPr kumimoji="0" lang="en-US" sz="1600" b="0"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hlinkClick r:id="rId2">
                  <a:extLst>
                    <a:ext uri="{A12FA001-AC4F-418D-AE19-62706E023703}">
                      <ahyp:hlinkClr xmlns:ahyp="http://schemas.microsoft.com/office/drawing/2018/hyperlinkcolor" val="tx"/>
                    </a:ext>
                  </a:extLst>
                </a:hlinkClick>
              </a:rPr>
              <a:t>Ohio Adoption Grant Program | Foster Care and Adoption in Ohio</a:t>
            </a:r>
            <a:endParaRPr kumimoji="0" lang="en-US" sz="1600" b="0"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Select Launch to Apply for the Ohio Adoption Grant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268126"/>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2. User clicks “Launch- Apply for the Ohio Adoption Grant”</a:t>
            </a:r>
          </a:p>
        </p:txBody>
      </p:sp>
      <p:grpSp>
        <p:nvGrpSpPr>
          <p:cNvPr id="15" name="Group 14">
            <a:extLst>
              <a:ext uri="{FF2B5EF4-FFF2-40B4-BE49-F238E27FC236}">
                <a16:creationId xmlns:a16="http://schemas.microsoft.com/office/drawing/2014/main" id="{8B6E3C52-9C8E-4F6E-559C-D8DC0B01863C}"/>
              </a:ext>
            </a:extLst>
          </p:cNvPr>
          <p:cNvGrpSpPr/>
          <p:nvPr/>
        </p:nvGrpSpPr>
        <p:grpSpPr>
          <a:xfrm>
            <a:off x="1455049" y="1045700"/>
            <a:ext cx="3414905" cy="2440092"/>
            <a:chOff x="1455049" y="1045700"/>
            <a:chExt cx="3414905" cy="2440092"/>
          </a:xfrm>
        </p:grpSpPr>
        <p:pic>
          <p:nvPicPr>
            <p:cNvPr id="10" name="Picture 9">
              <a:extLst>
                <a:ext uri="{FF2B5EF4-FFF2-40B4-BE49-F238E27FC236}">
                  <a16:creationId xmlns:a16="http://schemas.microsoft.com/office/drawing/2014/main" id="{C2E32BAC-3266-26F2-8BB0-30BB535AB00A}"/>
                </a:ext>
              </a:extLst>
            </p:cNvPr>
            <p:cNvPicPr>
              <a:picLocks noChangeAspect="1"/>
            </p:cNvPicPr>
            <p:nvPr/>
          </p:nvPicPr>
          <p:blipFill>
            <a:blip r:embed="rId3"/>
            <a:stretch>
              <a:fillRect/>
            </a:stretch>
          </p:blipFill>
          <p:spPr>
            <a:xfrm>
              <a:off x="1455049" y="1212188"/>
              <a:ext cx="3251421" cy="2273604"/>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4542983" y="104570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1</a:t>
              </a:r>
            </a:p>
          </p:txBody>
        </p:sp>
      </p:grpSp>
      <p:grpSp>
        <p:nvGrpSpPr>
          <p:cNvPr id="16" name="Group 15">
            <a:extLst>
              <a:ext uri="{FF2B5EF4-FFF2-40B4-BE49-F238E27FC236}">
                <a16:creationId xmlns:a16="http://schemas.microsoft.com/office/drawing/2014/main" id="{E2C287EE-BDB7-48F3-3F66-4367CFB6F32F}"/>
              </a:ext>
            </a:extLst>
          </p:cNvPr>
          <p:cNvGrpSpPr/>
          <p:nvPr/>
        </p:nvGrpSpPr>
        <p:grpSpPr>
          <a:xfrm>
            <a:off x="1455049" y="3867652"/>
            <a:ext cx="3414905" cy="2422444"/>
            <a:chOff x="1291562" y="3867652"/>
            <a:chExt cx="3414905" cy="2422444"/>
          </a:xfrm>
        </p:grpSpPr>
        <p:pic>
          <p:nvPicPr>
            <p:cNvPr id="12" name="Picture 11">
              <a:extLst>
                <a:ext uri="{FF2B5EF4-FFF2-40B4-BE49-F238E27FC236}">
                  <a16:creationId xmlns:a16="http://schemas.microsoft.com/office/drawing/2014/main" id="{31FCD301-217A-B5C4-223A-A2AED58296F9}"/>
                </a:ext>
              </a:extLst>
            </p:cNvPr>
            <p:cNvPicPr>
              <a:picLocks noChangeAspect="1"/>
            </p:cNvPicPr>
            <p:nvPr/>
          </p:nvPicPr>
          <p:blipFill>
            <a:blip r:embed="rId3"/>
            <a:stretch>
              <a:fillRect/>
            </a:stretch>
          </p:blipFill>
          <p:spPr>
            <a:xfrm>
              <a:off x="1291562" y="4016492"/>
              <a:ext cx="3251421" cy="2273604"/>
            </a:xfrm>
            <a:prstGeom prst="rect">
              <a:avLst/>
            </a:prstGeom>
            <a:ln>
              <a:solidFill>
                <a:srgbClr val="002060"/>
              </a:solidFill>
            </a:ln>
          </p:spPr>
        </p:pic>
        <p:sp>
          <p:nvSpPr>
            <p:cNvPr id="14" name="Oval 13">
              <a:extLst>
                <a:ext uri="{FF2B5EF4-FFF2-40B4-BE49-F238E27FC236}">
                  <a16:creationId xmlns:a16="http://schemas.microsoft.com/office/drawing/2014/main" id="{2AA87DA5-B13E-E8EE-397B-AD8063C7F6E6}"/>
                </a:ext>
              </a:extLst>
            </p:cNvPr>
            <p:cNvSpPr/>
            <p:nvPr/>
          </p:nvSpPr>
          <p:spPr>
            <a:xfrm>
              <a:off x="4379496" y="386765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2</a:t>
              </a:r>
            </a:p>
          </p:txBody>
        </p:sp>
      </p:grpSp>
      <p:sp>
        <p:nvSpPr>
          <p:cNvPr id="13" name="Rectangle 12">
            <a:extLst>
              <a:ext uri="{FF2B5EF4-FFF2-40B4-BE49-F238E27FC236}">
                <a16:creationId xmlns:a16="http://schemas.microsoft.com/office/drawing/2014/main" id="{D611C3ED-EB9D-446D-E3FF-D47B0D544C37}"/>
              </a:ext>
            </a:extLst>
          </p:cNvPr>
          <p:cNvSpPr/>
          <p:nvPr/>
        </p:nvSpPr>
        <p:spPr>
          <a:xfrm>
            <a:off x="3745725" y="4657486"/>
            <a:ext cx="950258" cy="2976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269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1: Existing OHID User, Existing Adoption Grant User: ID Proofing with DocV</a:t>
            </a:r>
            <a:br>
              <a:rPr lang="en-US" sz="2000" b="1">
                <a:solidFill>
                  <a:srgbClr val="002060"/>
                </a:solidFill>
              </a:rPr>
            </a:br>
            <a:endParaRPr lang="en-US" sz="2000" b="1">
              <a:solidFill>
                <a:srgbClr val="002060"/>
              </a:solidFill>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3725475"/>
            <a:ext cx="6096000" cy="23391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4. User is prompted to complete MFA registration (if not previously completed) or completes MFA through previously selected 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206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For additional guidance, please refer to the supplemental guide titled "Adoption Grant MFA &amp; Socure Enhancements </a:t>
            </a:r>
            <a:r>
              <a:rPr lang="en-US" sz="1800" dirty="0">
                <a:effectLst/>
                <a:latin typeface="Calibri" panose="020F0502020204030204" pitchFamily="34" charset="0"/>
              </a:rPr>
              <a:t>Supplemental </a:t>
            </a: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grpSp>
        <p:nvGrpSpPr>
          <p:cNvPr id="6" name="Group 5">
            <a:extLst>
              <a:ext uri="{FF2B5EF4-FFF2-40B4-BE49-F238E27FC236}">
                <a16:creationId xmlns:a16="http://schemas.microsoft.com/office/drawing/2014/main" id="{8434DDCD-D14C-E9F6-6ED5-9B6417F510E9}"/>
              </a:ext>
            </a:extLst>
          </p:cNvPr>
          <p:cNvGrpSpPr/>
          <p:nvPr/>
        </p:nvGrpSpPr>
        <p:grpSpPr>
          <a:xfrm>
            <a:off x="1340453" y="1045700"/>
            <a:ext cx="3529501" cy="1985823"/>
            <a:chOff x="1340453" y="1045700"/>
            <a:chExt cx="3529501" cy="1985823"/>
          </a:xfrm>
        </p:grpSpPr>
        <p:pic>
          <p:nvPicPr>
            <p:cNvPr id="5" name="Picture 4">
              <a:extLst>
                <a:ext uri="{FF2B5EF4-FFF2-40B4-BE49-F238E27FC236}">
                  <a16:creationId xmlns:a16="http://schemas.microsoft.com/office/drawing/2014/main" id="{943DD040-BD93-D5D2-5961-6860FC8BB03F}"/>
                </a:ext>
              </a:extLst>
            </p:cNvPr>
            <p:cNvPicPr>
              <a:picLocks noChangeAspect="1"/>
            </p:cNvPicPr>
            <p:nvPr/>
          </p:nvPicPr>
          <p:blipFill>
            <a:blip r:embed="rId2"/>
            <a:stretch>
              <a:fillRect/>
            </a:stretch>
          </p:blipFill>
          <p:spPr>
            <a:xfrm>
              <a:off x="1340453" y="1194540"/>
              <a:ext cx="3357051" cy="1836983"/>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4542983" y="104570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3</a:t>
              </a:r>
            </a:p>
          </p:txBody>
        </p:sp>
      </p:gr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3. User gets redirected to the OHID login page and logs in with their OHID and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hlinkClick r:id="rId3"/>
              </a:rPr>
              <a:t>https://ohid.ohio.gov/wps/portal/gov/ohid/login</a:t>
            </a:r>
            <a:endPar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p:txBody>
      </p:sp>
      <p:pic>
        <p:nvPicPr>
          <p:cNvPr id="1026" name="Picture 2">
            <a:extLst>
              <a:ext uri="{FF2B5EF4-FFF2-40B4-BE49-F238E27FC236}">
                <a16:creationId xmlns:a16="http://schemas.microsoft.com/office/drawing/2014/main" id="{A0D8DEED-F2ED-6222-3F9B-E9C9F43D5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301" y="3658733"/>
            <a:ext cx="3351354" cy="30057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2AA87DA5-B13E-E8EE-397B-AD8063C7F6E6}"/>
              </a:ext>
            </a:extLst>
          </p:cNvPr>
          <p:cNvSpPr/>
          <p:nvPr/>
        </p:nvSpPr>
        <p:spPr>
          <a:xfrm>
            <a:off x="4531169" y="3509893"/>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4</a:t>
            </a:r>
          </a:p>
        </p:txBody>
      </p:sp>
    </p:spTree>
    <p:extLst>
      <p:ext uri="{BB962C8B-B14F-4D97-AF65-F5344CB8AC3E}">
        <p14:creationId xmlns:p14="http://schemas.microsoft.com/office/powerpoint/2010/main" val="3454516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1: Existing OHID User, Existing Adoption Grant User: ID Proofing with DocV</a:t>
            </a:r>
            <a:br>
              <a:rPr lang="en-US" sz="2000" b="1">
                <a:solidFill>
                  <a:srgbClr val="002060"/>
                </a:solidFill>
              </a:rPr>
            </a:br>
            <a:endParaRPr lang="en-US" sz="2000" b="1">
              <a:solidFill>
                <a:srgbClr val="002060"/>
              </a:solidFill>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254392"/>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6. The user will fill out required Identity information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The user will fill in their personal information, residential address, and mobile phone verification (optional). The user will then select “Submit</a:t>
            </a:r>
            <a:r>
              <a:rPr kumimoji="0" lang="en-US" sz="16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5. The user will begin the Identity Proofing process</a:t>
            </a:r>
            <a:endParaRPr lang="en-US" sz="1600" b="1">
              <a:solidFill>
                <a:srgbClr val="002060"/>
              </a:solidFill>
              <a:highlight>
                <a:srgbClr val="FFFF00"/>
              </a:highligh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User will be prompted to Identity Proof and will select “</a:t>
            </a:r>
            <a:r>
              <a:rPr lang="en-US" sz="1600">
                <a:latin typeface="Segoe UI" panose="020B0502040204020203" pitchFamily="34" charset="0"/>
                <a:cs typeface="Segoe UI" panose="020B0502040204020203" pitchFamily="34" charset="0"/>
              </a:rPr>
              <a:t>Begin Identity Confirmation</a:t>
            </a: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p>
        </p:txBody>
      </p:sp>
      <p:pic>
        <p:nvPicPr>
          <p:cNvPr id="15" name="Picture 14">
            <a:extLst>
              <a:ext uri="{FF2B5EF4-FFF2-40B4-BE49-F238E27FC236}">
                <a16:creationId xmlns:a16="http://schemas.microsoft.com/office/drawing/2014/main" id="{45372F84-40CC-AC94-881E-724DCC36C52F}"/>
              </a:ext>
            </a:extLst>
          </p:cNvPr>
          <p:cNvPicPr>
            <a:picLocks noChangeAspect="1"/>
          </p:cNvPicPr>
          <p:nvPr/>
        </p:nvPicPr>
        <p:blipFill>
          <a:blip r:embed="rId2"/>
          <a:stretch>
            <a:fillRect/>
          </a:stretch>
        </p:blipFill>
        <p:spPr>
          <a:xfrm>
            <a:off x="1690737" y="3429000"/>
            <a:ext cx="2146767" cy="3116132"/>
          </a:xfrm>
          <a:prstGeom prst="rect">
            <a:avLst/>
          </a:prstGeom>
          <a:ln>
            <a:solidFill>
              <a:srgbClr val="002060"/>
            </a:solidFill>
          </a:ln>
        </p:spPr>
      </p:pic>
      <p:sp>
        <p:nvSpPr>
          <p:cNvPr id="17" name="Oval 16">
            <a:extLst>
              <a:ext uri="{FF2B5EF4-FFF2-40B4-BE49-F238E27FC236}">
                <a16:creationId xmlns:a16="http://schemas.microsoft.com/office/drawing/2014/main" id="{3FB25F3D-0E4C-C618-DBB3-481371DC23C9}"/>
              </a:ext>
            </a:extLst>
          </p:cNvPr>
          <p:cNvSpPr/>
          <p:nvPr/>
        </p:nvSpPr>
        <p:spPr>
          <a:xfrm>
            <a:off x="3674018" y="328269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6</a:t>
            </a:r>
          </a:p>
        </p:txBody>
      </p:sp>
      <p:pic>
        <p:nvPicPr>
          <p:cNvPr id="5" name="Picture 4">
            <a:extLst>
              <a:ext uri="{FF2B5EF4-FFF2-40B4-BE49-F238E27FC236}">
                <a16:creationId xmlns:a16="http://schemas.microsoft.com/office/drawing/2014/main" id="{8D13D003-3BE6-DA0E-3EEC-C165412A3E4A}"/>
              </a:ext>
            </a:extLst>
          </p:cNvPr>
          <p:cNvPicPr>
            <a:picLocks noChangeAspect="1"/>
          </p:cNvPicPr>
          <p:nvPr/>
        </p:nvPicPr>
        <p:blipFill>
          <a:blip r:embed="rId3"/>
          <a:stretch>
            <a:fillRect/>
          </a:stretch>
        </p:blipFill>
        <p:spPr>
          <a:xfrm>
            <a:off x="1187684" y="874684"/>
            <a:ext cx="3152871" cy="2164193"/>
          </a:xfrm>
          <a:prstGeom prst="rect">
            <a:avLst/>
          </a:prstGeom>
          <a:ln>
            <a:solidFill>
              <a:srgbClr val="080808"/>
            </a:solidFill>
          </a:ln>
        </p:spPr>
      </p:pic>
      <p:sp>
        <p:nvSpPr>
          <p:cNvPr id="11" name="Oval 10">
            <a:extLst>
              <a:ext uri="{FF2B5EF4-FFF2-40B4-BE49-F238E27FC236}">
                <a16:creationId xmlns:a16="http://schemas.microsoft.com/office/drawing/2014/main" id="{A7B29D2E-15F7-8E5B-6E8E-184FBD1C4024}"/>
              </a:ext>
            </a:extLst>
          </p:cNvPr>
          <p:cNvSpPr/>
          <p:nvPr/>
        </p:nvSpPr>
        <p:spPr>
          <a:xfrm>
            <a:off x="4177069" y="726975"/>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5</a:t>
            </a:r>
          </a:p>
        </p:txBody>
      </p:sp>
    </p:spTree>
    <p:extLst>
      <p:ext uri="{BB962C8B-B14F-4D97-AF65-F5344CB8AC3E}">
        <p14:creationId xmlns:p14="http://schemas.microsoft.com/office/powerpoint/2010/main" val="332550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1: Existing OHID User, Existing Adoption Grant User: ID Proofing with DocV</a:t>
            </a:r>
            <a:br>
              <a:rPr lang="en-US" sz="2000" b="1">
                <a:solidFill>
                  <a:srgbClr val="002060"/>
                </a:solidFill>
              </a:rPr>
            </a:br>
            <a:endParaRPr lang="en-US" sz="2000" b="1">
              <a:solidFill>
                <a:srgbClr val="002060"/>
              </a:solidFill>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041472"/>
            <a:ext cx="6096000"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8. The user will be presented a screen to notify them of their ID Proofing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endParaRPr>
          </a:p>
          <a:p>
            <a:pPr>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If the user fails ID Proofing, they will have the option to visit a local office to complete Identity verification in-person. Please see a list of office locations here: </a:t>
            </a:r>
            <a:r>
              <a:rPr lang="x-none" sz="1600">
                <a:latin typeface="Segoe UI" panose="020B0502040204020203" pitchFamily="34" charset="0"/>
                <a:cs typeface="Segoe UI" panose="020B0502040204020203" pitchFamily="34" charset="0"/>
                <a:hlinkClick r:id="rId2"/>
              </a:rPr>
              <a:t>Local Agencies Directory | Job and Family Services</a:t>
            </a:r>
            <a:endParaRPr lang="x-none" sz="16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Segoe UI" panose="020B0502040204020203" pitchFamily="34" charset="0"/>
                <a:cs typeface="Segoe UI" panose="020B0502040204020203" pitchFamily="34" charset="0"/>
              </a:rPr>
              <a:t>Regardless of the user’s ID Proofing score</a:t>
            </a:r>
            <a:r>
              <a:rPr kumimoji="0" lang="en-US" sz="160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they will be able to click “Continue” and move forward to </a:t>
            </a:r>
            <a:r>
              <a:rPr lang="en-US" sz="1600">
                <a:solidFill>
                  <a:srgbClr val="000000"/>
                </a:solidFill>
                <a:latin typeface="Segoe UI" panose="020B0502040204020203" pitchFamily="34" charset="0"/>
                <a:cs typeface="Segoe UI" panose="020B0502040204020203" pitchFamily="34" charset="0"/>
              </a:rPr>
              <a:t>DocV</a:t>
            </a:r>
            <a:endParaRPr kumimoji="0" lang="en-US" sz="160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7. User will verify their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User will be prompted to verify their information and then will click “Submit</a:t>
            </a:r>
            <a:r>
              <a:rPr kumimoji="0" lang="en-US" sz="16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Please note that if a User does not enter a “Mobile Number” then it will make it less likely that their identity will be confirmed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4" name="Picture 3">
            <a:extLst>
              <a:ext uri="{FF2B5EF4-FFF2-40B4-BE49-F238E27FC236}">
                <a16:creationId xmlns:a16="http://schemas.microsoft.com/office/drawing/2014/main" id="{4627DAA6-0925-1710-24C9-AA4ED131FA55}"/>
              </a:ext>
            </a:extLst>
          </p:cNvPr>
          <p:cNvPicPr>
            <a:picLocks noChangeAspect="1"/>
          </p:cNvPicPr>
          <p:nvPr/>
        </p:nvPicPr>
        <p:blipFill>
          <a:blip r:embed="rId3"/>
          <a:stretch>
            <a:fillRect/>
          </a:stretch>
        </p:blipFill>
        <p:spPr>
          <a:xfrm>
            <a:off x="1379299" y="1176305"/>
            <a:ext cx="2488730" cy="2598776"/>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3704543" y="1024655"/>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7</a:t>
            </a:r>
          </a:p>
        </p:txBody>
      </p:sp>
      <p:pic>
        <p:nvPicPr>
          <p:cNvPr id="7" name="Picture 6">
            <a:extLst>
              <a:ext uri="{FF2B5EF4-FFF2-40B4-BE49-F238E27FC236}">
                <a16:creationId xmlns:a16="http://schemas.microsoft.com/office/drawing/2014/main" id="{EB0C11E3-F6CE-6350-3C64-7B33046E505E}"/>
              </a:ext>
            </a:extLst>
          </p:cNvPr>
          <p:cNvPicPr>
            <a:picLocks noChangeAspect="1"/>
          </p:cNvPicPr>
          <p:nvPr/>
        </p:nvPicPr>
        <p:blipFill>
          <a:blip r:embed="rId4"/>
          <a:stretch>
            <a:fillRect/>
          </a:stretch>
        </p:blipFill>
        <p:spPr>
          <a:xfrm>
            <a:off x="134934" y="4644505"/>
            <a:ext cx="2488730" cy="1431456"/>
          </a:xfrm>
          <a:prstGeom prst="rect">
            <a:avLst/>
          </a:prstGeom>
          <a:ln>
            <a:solidFill>
              <a:schemeClr val="tx1"/>
            </a:solidFill>
          </a:ln>
          <a:effectLst/>
        </p:spPr>
      </p:pic>
      <p:pic>
        <p:nvPicPr>
          <p:cNvPr id="6" name="Picture 2" descr="A screenshot of a computer screen&#10;&#10;Description automatically generated">
            <a:extLst>
              <a:ext uri="{FF2B5EF4-FFF2-40B4-BE49-F238E27FC236}">
                <a16:creationId xmlns:a16="http://schemas.microsoft.com/office/drawing/2014/main" id="{0E09B3B2-27DF-C1AA-8628-9630C4228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178" y="4124450"/>
            <a:ext cx="2488730" cy="2471567"/>
          </a:xfrm>
          <a:prstGeom prst="rect">
            <a:avLst/>
          </a:prstGeom>
          <a:noFill/>
          <a:ln>
            <a:solidFill>
              <a:schemeClr val="tx1"/>
            </a:solidFill>
          </a:ln>
          <a:effectLst/>
        </p:spPr>
      </p:pic>
      <p:sp>
        <p:nvSpPr>
          <p:cNvPr id="17" name="Oval 16">
            <a:extLst>
              <a:ext uri="{FF2B5EF4-FFF2-40B4-BE49-F238E27FC236}">
                <a16:creationId xmlns:a16="http://schemas.microsoft.com/office/drawing/2014/main" id="{3FB25F3D-0E4C-C618-DBB3-481371DC23C9}"/>
              </a:ext>
            </a:extLst>
          </p:cNvPr>
          <p:cNvSpPr/>
          <p:nvPr/>
        </p:nvSpPr>
        <p:spPr>
          <a:xfrm>
            <a:off x="4785422" y="395671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8</a:t>
            </a:r>
          </a:p>
        </p:txBody>
      </p:sp>
    </p:spTree>
    <p:extLst>
      <p:ext uri="{BB962C8B-B14F-4D97-AF65-F5344CB8AC3E}">
        <p14:creationId xmlns:p14="http://schemas.microsoft.com/office/powerpoint/2010/main" val="3929119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7535D741-8AA5-FB4E-B07B-8251FC2FF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969" y="1071263"/>
            <a:ext cx="2930893" cy="2095607"/>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9. A screen will pop up prompting the user to complete document verification</a:t>
            </a: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User will select “Begin document verification”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0" name="Picture 8">
            <a:extLst>
              <a:ext uri="{FF2B5EF4-FFF2-40B4-BE49-F238E27FC236}">
                <a16:creationId xmlns:a16="http://schemas.microsoft.com/office/drawing/2014/main" id="{7AE212B4-A33D-8C7B-E48B-1C8E6C09D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028" y="3827482"/>
            <a:ext cx="2596775" cy="2836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3FB25F3D-0E4C-C618-DBB3-481371DC23C9}"/>
              </a:ext>
            </a:extLst>
          </p:cNvPr>
          <p:cNvSpPr/>
          <p:nvPr/>
        </p:nvSpPr>
        <p:spPr>
          <a:xfrm>
            <a:off x="3705892" y="3673593"/>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25FB2D64-BE34-1348-1ACB-553E36AF0D6E}"/>
              </a:ext>
            </a:extLst>
          </p:cNvPr>
          <p:cNvSpPr txBox="1"/>
          <p:nvPr/>
        </p:nvSpPr>
        <p:spPr>
          <a:xfrm>
            <a:off x="3643283" y="3642820"/>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10</a:t>
            </a:r>
          </a:p>
        </p:txBody>
      </p:sp>
      <p:sp>
        <p:nvSpPr>
          <p:cNvPr id="12" name="TextBox 11">
            <a:extLst>
              <a:ext uri="{FF2B5EF4-FFF2-40B4-BE49-F238E27FC236}">
                <a16:creationId xmlns:a16="http://schemas.microsoft.com/office/drawing/2014/main" id="{BDFFAAF8-4450-C12C-1009-D0566728BAA1}"/>
              </a:ext>
            </a:extLst>
          </p:cNvPr>
          <p:cNvSpPr txBox="1"/>
          <p:nvPr/>
        </p:nvSpPr>
        <p:spPr>
          <a:xfrm>
            <a:off x="5635753" y="4191182"/>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10. The user will be prompted to fill out information and select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User will fill out the prompted information and select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11" name="Oval 10">
            <a:extLst>
              <a:ext uri="{FF2B5EF4-FFF2-40B4-BE49-F238E27FC236}">
                <a16:creationId xmlns:a16="http://schemas.microsoft.com/office/drawing/2014/main" id="{A7B29D2E-15F7-8E5B-6E8E-184FBD1C4024}"/>
              </a:ext>
            </a:extLst>
          </p:cNvPr>
          <p:cNvSpPr/>
          <p:nvPr/>
        </p:nvSpPr>
        <p:spPr>
          <a:xfrm>
            <a:off x="3869377" y="898296"/>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9</a:t>
            </a:r>
          </a:p>
        </p:txBody>
      </p:sp>
      <p:sp>
        <p:nvSpPr>
          <p:cNvPr id="13" name="Title 2">
            <a:extLst>
              <a:ext uri="{FF2B5EF4-FFF2-40B4-BE49-F238E27FC236}">
                <a16:creationId xmlns:a16="http://schemas.microsoft.com/office/drawing/2014/main" id="{C449BEF5-395D-C747-62A1-E43D1CA68074}"/>
              </a:ext>
            </a:extLst>
          </p:cNvPr>
          <p:cNvSpPr>
            <a:spLocks noGrp="1"/>
          </p:cNvSpPr>
          <p:nvPr>
            <p:ph type="title"/>
          </p:nvPr>
        </p:nvSpPr>
        <p:spPr>
          <a:xfrm>
            <a:off x="457200" y="365125"/>
            <a:ext cx="11274553" cy="638485"/>
          </a:xfrm>
        </p:spPr>
        <p:txBody>
          <a:bodyPr>
            <a:noAutofit/>
          </a:bodyPr>
          <a:lstStyle/>
          <a:p>
            <a:r>
              <a:rPr lang="en-US" sz="2000" b="1" dirty="0">
                <a:solidFill>
                  <a:srgbClr val="002060"/>
                </a:solidFill>
              </a:rPr>
              <a:t>User Journey 1: Existing OHID User, Existing Adoption Grant User: ID Proofing with DocV</a:t>
            </a:r>
            <a:br>
              <a:rPr lang="en-US" sz="2000" b="1" dirty="0">
                <a:solidFill>
                  <a:srgbClr val="002060"/>
                </a:solidFill>
              </a:rPr>
            </a:br>
            <a:endParaRPr lang="en-US" sz="2000" b="1" dirty="0">
              <a:solidFill>
                <a:srgbClr val="002060"/>
              </a:solidFill>
            </a:endParaRPr>
          </a:p>
        </p:txBody>
      </p:sp>
    </p:spTree>
    <p:extLst>
      <p:ext uri="{BB962C8B-B14F-4D97-AF65-F5344CB8AC3E}">
        <p14:creationId xmlns:p14="http://schemas.microsoft.com/office/powerpoint/2010/main" val="189208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F2FB5-FC29-1EDB-AD00-18915DF723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24375EF9-9734-C3F6-545E-4E5105A90CA1}"/>
              </a:ext>
            </a:extLst>
          </p:cNvPr>
          <p:cNvSpPr txBox="1"/>
          <p:nvPr/>
        </p:nvSpPr>
        <p:spPr>
          <a:xfrm>
            <a:off x="5635753" y="4254392"/>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12. The user will be presented a screen to access DocV via QR code or SMS code to Phone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user will scan the QR code via mobile device &amp; will be taken to DocV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0033C9CE-D7A1-9BFC-53F7-E5863CA73C7A}"/>
              </a:ext>
            </a:extLst>
          </p:cNvPr>
          <p:cNvSpPr txBox="1"/>
          <p:nvPr/>
        </p:nvSpPr>
        <p:spPr>
          <a:xfrm>
            <a:off x="5635753" y="1343380"/>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11. The user will be prompted to confirm that their information is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user will confirm that their information is correct. Once confirmed, the user will select “Yes,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7" name="Picture 12">
            <a:extLst>
              <a:ext uri="{FF2B5EF4-FFF2-40B4-BE49-F238E27FC236}">
                <a16:creationId xmlns:a16="http://schemas.microsoft.com/office/drawing/2014/main" id="{F066F9CB-2799-8ACF-B609-97F883247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604" y="4127516"/>
            <a:ext cx="2930769" cy="22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E14D828B-8DFD-A978-C3FE-0412D1232E26}"/>
              </a:ext>
            </a:extLst>
          </p:cNvPr>
          <p:cNvGrpSpPr/>
          <p:nvPr/>
        </p:nvGrpSpPr>
        <p:grpSpPr>
          <a:xfrm>
            <a:off x="3848947" y="3934151"/>
            <a:ext cx="487571" cy="369332"/>
            <a:chOff x="4114580" y="2899398"/>
            <a:chExt cx="487571" cy="369332"/>
          </a:xfrm>
        </p:grpSpPr>
        <p:sp>
          <p:nvSpPr>
            <p:cNvPr id="6" name="Oval 5">
              <a:extLst>
                <a:ext uri="{FF2B5EF4-FFF2-40B4-BE49-F238E27FC236}">
                  <a16:creationId xmlns:a16="http://schemas.microsoft.com/office/drawing/2014/main" id="{AE840373-342E-E185-2224-2B7F52E9D5C6}"/>
                </a:ext>
              </a:extLst>
            </p:cNvPr>
            <p:cNvSpPr/>
            <p:nvPr/>
          </p:nvSpPr>
          <p:spPr>
            <a:xfrm>
              <a:off x="4168835" y="29380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TextBox 18">
              <a:extLst>
                <a:ext uri="{FF2B5EF4-FFF2-40B4-BE49-F238E27FC236}">
                  <a16:creationId xmlns:a16="http://schemas.microsoft.com/office/drawing/2014/main" id="{C424C509-AED7-28BA-7067-27CB7FAD1E1C}"/>
                </a:ext>
              </a:extLst>
            </p:cNvPr>
            <p:cNvSpPr txBox="1"/>
            <p:nvPr/>
          </p:nvSpPr>
          <p:spPr>
            <a:xfrm>
              <a:off x="4114580" y="2899398"/>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12</a:t>
              </a:r>
            </a:p>
          </p:txBody>
        </p:sp>
      </p:grpSp>
      <p:pic>
        <p:nvPicPr>
          <p:cNvPr id="22" name="Picture 21">
            <a:extLst>
              <a:ext uri="{FF2B5EF4-FFF2-40B4-BE49-F238E27FC236}">
                <a16:creationId xmlns:a16="http://schemas.microsoft.com/office/drawing/2014/main" id="{D31CBD63-6C23-4C60-D197-D4A5A068446F}"/>
              </a:ext>
            </a:extLst>
          </p:cNvPr>
          <p:cNvPicPr>
            <a:picLocks noChangeAspect="1"/>
          </p:cNvPicPr>
          <p:nvPr/>
        </p:nvPicPr>
        <p:blipFill>
          <a:blip r:embed="rId3"/>
          <a:stretch>
            <a:fillRect/>
          </a:stretch>
        </p:blipFill>
        <p:spPr>
          <a:xfrm>
            <a:off x="1157604" y="1098541"/>
            <a:ext cx="2930769" cy="2588394"/>
          </a:xfrm>
          <a:prstGeom prst="rect">
            <a:avLst/>
          </a:prstGeom>
          <a:noFill/>
          <a:ln>
            <a:solidFill>
              <a:schemeClr val="tx1"/>
            </a:solidFill>
          </a:ln>
          <a:effectLst/>
        </p:spPr>
      </p:pic>
      <p:grpSp>
        <p:nvGrpSpPr>
          <p:cNvPr id="15" name="Group 14">
            <a:extLst>
              <a:ext uri="{FF2B5EF4-FFF2-40B4-BE49-F238E27FC236}">
                <a16:creationId xmlns:a16="http://schemas.microsoft.com/office/drawing/2014/main" id="{57499BC6-52B4-B044-EC2D-3249BF21631A}"/>
              </a:ext>
            </a:extLst>
          </p:cNvPr>
          <p:cNvGrpSpPr/>
          <p:nvPr/>
        </p:nvGrpSpPr>
        <p:grpSpPr>
          <a:xfrm>
            <a:off x="3881936" y="930593"/>
            <a:ext cx="487571" cy="369332"/>
            <a:chOff x="4616623" y="1165420"/>
            <a:chExt cx="487571" cy="369332"/>
          </a:xfrm>
        </p:grpSpPr>
        <p:sp>
          <p:nvSpPr>
            <p:cNvPr id="14" name="Oval 13">
              <a:extLst>
                <a:ext uri="{FF2B5EF4-FFF2-40B4-BE49-F238E27FC236}">
                  <a16:creationId xmlns:a16="http://schemas.microsoft.com/office/drawing/2014/main" id="{19995B42-B234-1A27-541C-D87BD14863CC}"/>
                </a:ext>
              </a:extLst>
            </p:cNvPr>
            <p:cNvSpPr/>
            <p:nvPr/>
          </p:nvSpPr>
          <p:spPr>
            <a:xfrm>
              <a:off x="4661995" y="119454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 name="TextBox 12">
              <a:extLst>
                <a:ext uri="{FF2B5EF4-FFF2-40B4-BE49-F238E27FC236}">
                  <a16:creationId xmlns:a16="http://schemas.microsoft.com/office/drawing/2014/main" id="{5D33E14F-4B32-0AA1-2878-DEE56446BF48}"/>
                </a:ext>
              </a:extLst>
            </p:cNvPr>
            <p:cNvSpPr txBox="1"/>
            <p:nvPr/>
          </p:nvSpPr>
          <p:spPr>
            <a:xfrm>
              <a:off x="4616623" y="1165420"/>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11</a:t>
              </a:r>
            </a:p>
          </p:txBody>
        </p:sp>
      </p:grpSp>
      <p:sp>
        <p:nvSpPr>
          <p:cNvPr id="8" name="Title 2">
            <a:extLst>
              <a:ext uri="{FF2B5EF4-FFF2-40B4-BE49-F238E27FC236}">
                <a16:creationId xmlns:a16="http://schemas.microsoft.com/office/drawing/2014/main" id="{0C8CF662-3841-42DE-E284-67F7271333BA}"/>
              </a:ext>
            </a:extLst>
          </p:cNvPr>
          <p:cNvSpPr>
            <a:spLocks noGrp="1"/>
          </p:cNvSpPr>
          <p:nvPr>
            <p:ph type="title"/>
          </p:nvPr>
        </p:nvSpPr>
        <p:spPr>
          <a:xfrm>
            <a:off x="457200" y="365125"/>
            <a:ext cx="11274553" cy="638485"/>
          </a:xfrm>
        </p:spPr>
        <p:txBody>
          <a:bodyPr>
            <a:noAutofit/>
          </a:bodyPr>
          <a:lstStyle/>
          <a:p>
            <a:r>
              <a:rPr lang="en-US" sz="2000" b="1" dirty="0">
                <a:solidFill>
                  <a:srgbClr val="002060"/>
                </a:solidFill>
              </a:rPr>
              <a:t>User Journey 1: Existing OHID User, Existing Adoption Grant User: ID Proofing with DocV</a:t>
            </a:r>
            <a:br>
              <a:rPr lang="en-US" sz="2000" b="1" dirty="0">
                <a:solidFill>
                  <a:srgbClr val="002060"/>
                </a:solidFill>
              </a:rPr>
            </a:br>
            <a:endParaRPr lang="en-US" sz="2000" b="1" dirty="0">
              <a:solidFill>
                <a:srgbClr val="002060"/>
              </a:solidFill>
            </a:endParaRPr>
          </a:p>
        </p:txBody>
      </p:sp>
    </p:spTree>
    <p:extLst>
      <p:ext uri="{BB962C8B-B14F-4D97-AF65-F5344CB8AC3E}">
        <p14:creationId xmlns:p14="http://schemas.microsoft.com/office/powerpoint/2010/main" val="2012691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F2FB5-FC29-1EDB-AD00-18915DF723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24375EF9-9734-C3F6-545E-4E5105A90CA1}"/>
              </a:ext>
            </a:extLst>
          </p:cNvPr>
          <p:cNvSpPr txBox="1"/>
          <p:nvPr/>
        </p:nvSpPr>
        <p:spPr>
          <a:xfrm>
            <a:off x="5635753" y="1464303"/>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13. The user will access the DocV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user will select “Get started” and proceed with the directions to access the DocV application. Users will need a mobile phone or a tablet with a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pic>
        <p:nvPicPr>
          <p:cNvPr id="3" name="Picture 2">
            <a:extLst>
              <a:ext uri="{FF2B5EF4-FFF2-40B4-BE49-F238E27FC236}">
                <a16:creationId xmlns:a16="http://schemas.microsoft.com/office/drawing/2014/main" id="{4AD5B7D4-832E-8852-DF16-54B242394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17" y="1210174"/>
            <a:ext cx="3952663" cy="32042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6AD1761-7718-15C2-AEA5-D15D587398CE}"/>
              </a:ext>
            </a:extLst>
          </p:cNvPr>
          <p:cNvGrpSpPr/>
          <p:nvPr/>
        </p:nvGrpSpPr>
        <p:grpSpPr>
          <a:xfrm>
            <a:off x="4363444" y="1026629"/>
            <a:ext cx="487571" cy="369332"/>
            <a:chOff x="3808146" y="1181694"/>
            <a:chExt cx="487571" cy="369332"/>
          </a:xfrm>
        </p:grpSpPr>
        <p:sp>
          <p:nvSpPr>
            <p:cNvPr id="6" name="Oval 5">
              <a:extLst>
                <a:ext uri="{FF2B5EF4-FFF2-40B4-BE49-F238E27FC236}">
                  <a16:creationId xmlns:a16="http://schemas.microsoft.com/office/drawing/2014/main" id="{AE840373-342E-E185-2224-2B7F52E9D5C6}"/>
                </a:ext>
              </a:extLst>
            </p:cNvPr>
            <p:cNvSpPr/>
            <p:nvPr/>
          </p:nvSpPr>
          <p:spPr>
            <a:xfrm>
              <a:off x="3857530" y="1216399"/>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2C722EAC-BED0-CE15-924C-78FCDADEAAF3}"/>
                </a:ext>
              </a:extLst>
            </p:cNvPr>
            <p:cNvSpPr txBox="1"/>
            <p:nvPr/>
          </p:nvSpPr>
          <p:spPr>
            <a:xfrm>
              <a:off x="3808146" y="1181694"/>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13</a:t>
              </a:r>
            </a:p>
          </p:txBody>
        </p:sp>
      </p:grpSp>
      <p:sp>
        <p:nvSpPr>
          <p:cNvPr id="10" name="Title 2">
            <a:extLst>
              <a:ext uri="{FF2B5EF4-FFF2-40B4-BE49-F238E27FC236}">
                <a16:creationId xmlns:a16="http://schemas.microsoft.com/office/drawing/2014/main" id="{F37B60B2-FF6A-948A-C4C3-A55BABD9D356}"/>
              </a:ext>
            </a:extLst>
          </p:cNvPr>
          <p:cNvSpPr>
            <a:spLocks noGrp="1"/>
          </p:cNvSpPr>
          <p:nvPr>
            <p:ph type="title"/>
          </p:nvPr>
        </p:nvSpPr>
        <p:spPr>
          <a:xfrm>
            <a:off x="457200" y="365125"/>
            <a:ext cx="11274553" cy="638485"/>
          </a:xfrm>
        </p:spPr>
        <p:txBody>
          <a:bodyPr>
            <a:noAutofit/>
          </a:bodyPr>
          <a:lstStyle/>
          <a:p>
            <a:r>
              <a:rPr lang="en-US" sz="2000" b="1" dirty="0">
                <a:solidFill>
                  <a:srgbClr val="002060"/>
                </a:solidFill>
              </a:rPr>
              <a:t>User Journey 1: Existing OHID User, Existing Adoption Grant User: ID Proofing with DocV</a:t>
            </a:r>
            <a:br>
              <a:rPr lang="en-US" sz="2000" b="1" dirty="0">
                <a:solidFill>
                  <a:srgbClr val="002060"/>
                </a:solidFill>
              </a:rPr>
            </a:br>
            <a:endParaRPr lang="en-US" sz="2000" b="1" dirty="0">
              <a:solidFill>
                <a:srgbClr val="002060"/>
              </a:solidFill>
            </a:endParaRPr>
          </a:p>
        </p:txBody>
      </p:sp>
    </p:spTree>
    <p:extLst>
      <p:ext uri="{BB962C8B-B14F-4D97-AF65-F5344CB8AC3E}">
        <p14:creationId xmlns:p14="http://schemas.microsoft.com/office/powerpoint/2010/main" val="3913530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1: Existing OHID User, Existing Adoption Grant User: ID Proofing with DocV</a:t>
            </a:r>
            <a:br>
              <a:rPr lang="en-US" sz="2000" b="1">
                <a:solidFill>
                  <a:srgbClr val="002060"/>
                </a:solidFill>
              </a:rPr>
            </a:br>
            <a:endParaRPr lang="en-US" sz="2000" b="1">
              <a:solidFill>
                <a:srgbClr val="002060"/>
              </a:solidFill>
            </a:endParaRPr>
          </a:p>
        </p:txBody>
      </p:sp>
      <p:grpSp>
        <p:nvGrpSpPr>
          <p:cNvPr id="16" name="Group 15">
            <a:extLst>
              <a:ext uri="{FF2B5EF4-FFF2-40B4-BE49-F238E27FC236}">
                <a16:creationId xmlns:a16="http://schemas.microsoft.com/office/drawing/2014/main" id="{307D7FB0-FD18-92B7-F64F-9AD09479FD0C}"/>
              </a:ext>
            </a:extLst>
          </p:cNvPr>
          <p:cNvGrpSpPr/>
          <p:nvPr/>
        </p:nvGrpSpPr>
        <p:grpSpPr>
          <a:xfrm>
            <a:off x="559720" y="1492220"/>
            <a:ext cx="3290047" cy="3483427"/>
            <a:chOff x="292787" y="805312"/>
            <a:chExt cx="3290047" cy="3483427"/>
          </a:xfrm>
        </p:grpSpPr>
        <p:pic>
          <p:nvPicPr>
            <p:cNvPr id="6" name="Picture 5">
              <a:extLst>
                <a:ext uri="{FF2B5EF4-FFF2-40B4-BE49-F238E27FC236}">
                  <a16:creationId xmlns:a16="http://schemas.microsoft.com/office/drawing/2014/main" id="{19EF6E28-ACFE-1A98-1650-C38D107F0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34" y="1003610"/>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4CA96137-A840-988E-1A15-3CF614AD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1" y="1003610"/>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8B4682A8-E748-1AE6-C8C7-8E981327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548" y="1005209"/>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2" name="Picture 11" descr="A screenshot of a phone&#10;&#10;Description automatically generated with medium confidence">
              <a:extLst>
                <a:ext uri="{FF2B5EF4-FFF2-40B4-BE49-F238E27FC236}">
                  <a16:creationId xmlns:a16="http://schemas.microsoft.com/office/drawing/2014/main" id="{025342DD-F2EC-E080-6B19-2849227A4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533" y="2657292"/>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3" name="Picture 12" descr="Graphical user interface, text, application, chat or text message&#10;&#10;Description automatically generated">
              <a:extLst>
                <a:ext uri="{FF2B5EF4-FFF2-40B4-BE49-F238E27FC236}">
                  <a16:creationId xmlns:a16="http://schemas.microsoft.com/office/drawing/2014/main" id="{FE2EC492-A896-0B41-FEF2-6AC749414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26" y="2657292"/>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4" name="Picture 13" descr="A screenshot of a music player&#10;&#10;Description automatically generated with low confidence">
              <a:extLst>
                <a:ext uri="{FF2B5EF4-FFF2-40B4-BE49-F238E27FC236}">
                  <a16:creationId xmlns:a16="http://schemas.microsoft.com/office/drawing/2014/main" id="{01ADDBD2-6951-D4A4-55FA-068DEB88E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940" y="2657292"/>
              <a:ext cx="712785" cy="1543416"/>
            </a:xfrm>
            <a:prstGeom prst="rect">
              <a:avLst/>
            </a:prstGeom>
            <a:ln>
              <a:solidFill>
                <a:schemeClr val="tx1"/>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2A644E72-FF11-6F06-CA83-1964BF16EED0}"/>
                </a:ext>
              </a:extLst>
            </p:cNvPr>
            <p:cNvSpPr/>
            <p:nvPr/>
          </p:nvSpPr>
          <p:spPr>
            <a:xfrm>
              <a:off x="292787" y="805312"/>
              <a:ext cx="3290047" cy="348342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ea typeface="+mn-ea"/>
                <a:cs typeface="Segoe UI" panose="020B0502040204020203" pitchFamily="34" charset="0"/>
              </a:endParaRPr>
            </a:p>
          </p:txBody>
        </p:sp>
      </p:grpSp>
      <p:grpSp>
        <p:nvGrpSpPr>
          <p:cNvPr id="29" name="Group 28">
            <a:extLst>
              <a:ext uri="{FF2B5EF4-FFF2-40B4-BE49-F238E27FC236}">
                <a16:creationId xmlns:a16="http://schemas.microsoft.com/office/drawing/2014/main" id="{B65D60F8-6AA4-0E40-9F57-B88BA12F23BA}"/>
              </a:ext>
            </a:extLst>
          </p:cNvPr>
          <p:cNvGrpSpPr/>
          <p:nvPr/>
        </p:nvGrpSpPr>
        <p:grpSpPr>
          <a:xfrm>
            <a:off x="5305799" y="3908401"/>
            <a:ext cx="4607857" cy="2267622"/>
            <a:chOff x="654425" y="4518660"/>
            <a:chExt cx="4607857" cy="2267622"/>
          </a:xfrm>
        </p:grpSpPr>
        <p:pic>
          <p:nvPicPr>
            <p:cNvPr id="18" name="Picture 17" descr="A screenshot of a phone&#10;&#10;Description automatically generated with medium confidence">
              <a:extLst>
                <a:ext uri="{FF2B5EF4-FFF2-40B4-BE49-F238E27FC236}">
                  <a16:creationId xmlns:a16="http://schemas.microsoft.com/office/drawing/2014/main" id="{FC02EC84-4F7E-7F49-7371-772D7E6CF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006" y="4606691"/>
              <a:ext cx="954346" cy="2066477"/>
            </a:xfrm>
            <a:prstGeom prst="rect">
              <a:avLst/>
            </a:prstGeom>
            <a:ln>
              <a:solidFill>
                <a:schemeClr val="tx1"/>
              </a:solidFill>
            </a:ln>
            <a:effectLst>
              <a:outerShdw blurRad="50800" dist="38100" dir="8100000" algn="tr" rotWithShape="0">
                <a:prstClr val="black">
                  <a:alpha val="40000"/>
                </a:prstClr>
              </a:outerShdw>
            </a:effectLst>
          </p:spPr>
        </p:pic>
        <p:pic>
          <p:nvPicPr>
            <p:cNvPr id="19" name="Picture 18" descr="Icon&#10;&#10;Description automatically generated">
              <a:extLst>
                <a:ext uri="{FF2B5EF4-FFF2-40B4-BE49-F238E27FC236}">
                  <a16:creationId xmlns:a16="http://schemas.microsoft.com/office/drawing/2014/main" id="{73C32184-2777-8110-E8CB-1BCB331B2964}"/>
                </a:ext>
              </a:extLst>
            </p:cNvPr>
            <p:cNvPicPr>
              <a:picLocks noChangeAspect="1"/>
            </p:cNvPicPr>
            <p:nvPr/>
          </p:nvPicPr>
          <p:blipFill rotWithShape="1">
            <a:blip r:embed="rId9">
              <a:extLst>
                <a:ext uri="{28A0092B-C50C-407E-A947-70E740481C1C}">
                  <a14:useLocalDpi xmlns:a14="http://schemas.microsoft.com/office/drawing/2010/main" val="0"/>
                </a:ext>
              </a:extLst>
            </a:blip>
            <a:srcRect l="9909" t="5572" r="10267" b="4700"/>
            <a:stretch/>
          </p:blipFill>
          <p:spPr>
            <a:xfrm>
              <a:off x="2984928" y="4615311"/>
              <a:ext cx="954346" cy="2077891"/>
            </a:xfrm>
            <a:prstGeom prst="rect">
              <a:avLst/>
            </a:prstGeom>
            <a:ln>
              <a:solidFill>
                <a:schemeClr val="tx1"/>
              </a:solidFill>
            </a:ln>
            <a:effectLst>
              <a:outerShdw blurRad="50800" dist="38100" dir="8100000" algn="tr" rotWithShape="0">
                <a:prstClr val="black">
                  <a:alpha val="40000"/>
                </a:prstClr>
              </a:outerShdw>
            </a:effectLst>
          </p:spPr>
        </p:pic>
        <p:pic>
          <p:nvPicPr>
            <p:cNvPr id="20" name="Picture 19" descr="Graphical user interface, application&#10;&#10;Description automatically generated">
              <a:extLst>
                <a:ext uri="{FF2B5EF4-FFF2-40B4-BE49-F238E27FC236}">
                  <a16:creationId xmlns:a16="http://schemas.microsoft.com/office/drawing/2014/main" id="{75CDDFA5-F16B-893D-7233-7F90FD13A6DA}"/>
                </a:ext>
              </a:extLst>
            </p:cNvPr>
            <p:cNvPicPr>
              <a:picLocks noChangeAspect="1"/>
            </p:cNvPicPr>
            <p:nvPr/>
          </p:nvPicPr>
          <p:blipFill rotWithShape="1">
            <a:blip r:embed="rId10">
              <a:extLst>
                <a:ext uri="{28A0092B-C50C-407E-A947-70E740481C1C}">
                  <a14:useLocalDpi xmlns:a14="http://schemas.microsoft.com/office/drawing/2010/main" val="0"/>
                </a:ext>
              </a:extLst>
            </a:blip>
            <a:srcRect l="11822" t="5237" r="10056" b="5783"/>
            <a:stretch/>
          </p:blipFill>
          <p:spPr>
            <a:xfrm>
              <a:off x="4031889" y="4615311"/>
              <a:ext cx="954346" cy="2079078"/>
            </a:xfrm>
            <a:prstGeom prst="rect">
              <a:avLst/>
            </a:prstGeom>
            <a:ln>
              <a:solidFill>
                <a:schemeClr val="tx1"/>
              </a:solidFill>
            </a:ln>
            <a:effectLst>
              <a:outerShdw blurRad="50800" dist="38100" dir="8100000" algn="tr" rotWithShape="0">
                <a:prstClr val="black">
                  <a:alpha val="40000"/>
                </a:prstClr>
              </a:outerShdw>
            </a:effectLst>
          </p:spPr>
        </p:pic>
        <p:pic>
          <p:nvPicPr>
            <p:cNvPr id="21" name="Picture 20" descr="Graphical user interface, application&#10;&#10;Description automatically generated">
              <a:extLst>
                <a:ext uri="{FF2B5EF4-FFF2-40B4-BE49-F238E27FC236}">
                  <a16:creationId xmlns:a16="http://schemas.microsoft.com/office/drawing/2014/main" id="{71FD0373-6927-C9B6-ABDA-A107EEA56D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7967" y="4615311"/>
              <a:ext cx="954346" cy="2066477"/>
            </a:xfrm>
            <a:prstGeom prst="rect">
              <a:avLst/>
            </a:prstGeom>
            <a:ln>
              <a:solidFill>
                <a:schemeClr val="tx1"/>
              </a:solidFill>
            </a:ln>
            <a:effectLst>
              <a:outerShdw blurRad="50800" dist="38100" dir="8100000" algn="tr" rotWithShape="0">
                <a:prstClr val="black">
                  <a:alpha val="40000"/>
                </a:prstClr>
              </a:outerShdw>
            </a:effectLst>
          </p:spPr>
        </p:pic>
        <p:sp>
          <p:nvSpPr>
            <p:cNvPr id="26" name="Rectangle 25">
              <a:extLst>
                <a:ext uri="{FF2B5EF4-FFF2-40B4-BE49-F238E27FC236}">
                  <a16:creationId xmlns:a16="http://schemas.microsoft.com/office/drawing/2014/main" id="{98AA05BA-BE60-B995-3C21-C1FC8A0ABBA5}"/>
                </a:ext>
              </a:extLst>
            </p:cNvPr>
            <p:cNvSpPr/>
            <p:nvPr/>
          </p:nvSpPr>
          <p:spPr>
            <a:xfrm>
              <a:off x="654425" y="4518660"/>
              <a:ext cx="4607857" cy="226762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ea typeface="+mn-ea"/>
                <a:cs typeface="Segoe UI" panose="020B0502040204020203" pitchFamily="34" charset="0"/>
              </a:endParaRPr>
            </a:p>
          </p:txBody>
        </p:sp>
        <p:sp>
          <p:nvSpPr>
            <p:cNvPr id="28" name="Freeform 108">
              <a:extLst>
                <a:ext uri="{FF2B5EF4-FFF2-40B4-BE49-F238E27FC236}">
                  <a16:creationId xmlns:a16="http://schemas.microsoft.com/office/drawing/2014/main" id="{02D3DF00-FCFE-3D74-67EC-D41C3D57889D}"/>
                </a:ext>
              </a:extLst>
            </p:cNvPr>
            <p:cNvSpPr>
              <a:spLocks/>
            </p:cNvSpPr>
            <p:nvPr/>
          </p:nvSpPr>
          <p:spPr bwMode="auto">
            <a:xfrm>
              <a:off x="2081933" y="5125204"/>
              <a:ext cx="683387" cy="725977"/>
            </a:xfrm>
            <a:custGeom>
              <a:avLst/>
              <a:gdLst>
                <a:gd name="T0" fmla="*/ 164 w 505"/>
                <a:gd name="T1" fmla="*/ 289 h 532"/>
                <a:gd name="T2" fmla="*/ 49 w 505"/>
                <a:gd name="T3" fmla="*/ 338 h 532"/>
                <a:gd name="T4" fmla="*/ 0 w 505"/>
                <a:gd name="T5" fmla="*/ 520 h 532"/>
                <a:gd name="T6" fmla="*/ 0 w 505"/>
                <a:gd name="T7" fmla="*/ 532 h 532"/>
                <a:gd name="T8" fmla="*/ 505 w 505"/>
                <a:gd name="T9" fmla="*/ 532 h 532"/>
                <a:gd name="T10" fmla="*/ 505 w 505"/>
                <a:gd name="T11" fmla="*/ 520 h 532"/>
                <a:gd name="T12" fmla="*/ 456 w 505"/>
                <a:gd name="T13" fmla="*/ 338 h 532"/>
                <a:gd name="T14" fmla="*/ 340 w 505"/>
                <a:gd name="T15" fmla="*/ 289 h 532"/>
                <a:gd name="T16" fmla="*/ 307 w 505"/>
                <a:gd name="T17" fmla="*/ 258 h 532"/>
                <a:gd name="T18" fmla="*/ 340 w 505"/>
                <a:gd name="T19" fmla="*/ 200 h 532"/>
                <a:gd name="T20" fmla="*/ 348 w 505"/>
                <a:gd name="T21" fmla="*/ 196 h 532"/>
                <a:gd name="T22" fmla="*/ 359 w 505"/>
                <a:gd name="T23" fmla="*/ 125 h 532"/>
                <a:gd name="T24" fmla="*/ 354 w 505"/>
                <a:gd name="T25" fmla="*/ 121 h 532"/>
                <a:gd name="T26" fmla="*/ 345 w 505"/>
                <a:gd name="T27" fmla="*/ 49 h 532"/>
                <a:gd name="T28" fmla="*/ 258 w 505"/>
                <a:gd name="T29" fmla="*/ 0 h 532"/>
                <a:gd name="T30" fmla="*/ 246 w 505"/>
                <a:gd name="T31" fmla="*/ 0 h 532"/>
                <a:gd name="T32" fmla="*/ 159 w 505"/>
                <a:gd name="T33" fmla="*/ 49 h 532"/>
                <a:gd name="T34" fmla="*/ 151 w 505"/>
                <a:gd name="T35" fmla="*/ 121 h 532"/>
                <a:gd name="T36" fmla="*/ 146 w 505"/>
                <a:gd name="T37" fmla="*/ 125 h 532"/>
                <a:gd name="T38" fmla="*/ 157 w 505"/>
                <a:gd name="T39" fmla="*/ 196 h 532"/>
                <a:gd name="T40" fmla="*/ 164 w 505"/>
                <a:gd name="T41" fmla="*/ 200 h 532"/>
                <a:gd name="T42" fmla="*/ 197 w 505"/>
                <a:gd name="T43" fmla="*/ 258 h 532"/>
                <a:gd name="T44" fmla="*/ 164 w 505"/>
                <a:gd name="T45" fmla="*/ 289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532">
                  <a:moveTo>
                    <a:pt x="164" y="289"/>
                  </a:moveTo>
                  <a:cubicBezTo>
                    <a:pt x="49" y="338"/>
                    <a:pt x="49" y="338"/>
                    <a:pt x="49" y="338"/>
                  </a:cubicBezTo>
                  <a:cubicBezTo>
                    <a:pt x="3" y="355"/>
                    <a:pt x="0" y="478"/>
                    <a:pt x="0" y="520"/>
                  </a:cubicBezTo>
                  <a:cubicBezTo>
                    <a:pt x="0" y="532"/>
                    <a:pt x="0" y="532"/>
                    <a:pt x="0" y="532"/>
                  </a:cubicBezTo>
                  <a:cubicBezTo>
                    <a:pt x="505" y="532"/>
                    <a:pt x="505" y="532"/>
                    <a:pt x="505" y="532"/>
                  </a:cubicBezTo>
                  <a:cubicBezTo>
                    <a:pt x="505" y="520"/>
                    <a:pt x="505" y="520"/>
                    <a:pt x="505" y="520"/>
                  </a:cubicBezTo>
                  <a:cubicBezTo>
                    <a:pt x="505" y="478"/>
                    <a:pt x="502" y="355"/>
                    <a:pt x="456" y="338"/>
                  </a:cubicBezTo>
                  <a:cubicBezTo>
                    <a:pt x="340" y="289"/>
                    <a:pt x="340" y="289"/>
                    <a:pt x="340" y="289"/>
                  </a:cubicBezTo>
                  <a:cubicBezTo>
                    <a:pt x="324" y="281"/>
                    <a:pt x="312" y="268"/>
                    <a:pt x="307" y="258"/>
                  </a:cubicBezTo>
                  <a:cubicBezTo>
                    <a:pt x="323" y="241"/>
                    <a:pt x="335" y="219"/>
                    <a:pt x="340" y="200"/>
                  </a:cubicBezTo>
                  <a:cubicBezTo>
                    <a:pt x="348" y="196"/>
                    <a:pt x="348" y="196"/>
                    <a:pt x="348" y="196"/>
                  </a:cubicBezTo>
                  <a:cubicBezTo>
                    <a:pt x="357" y="169"/>
                    <a:pt x="360" y="146"/>
                    <a:pt x="359" y="125"/>
                  </a:cubicBezTo>
                  <a:cubicBezTo>
                    <a:pt x="354" y="121"/>
                    <a:pt x="354" y="121"/>
                    <a:pt x="354" y="121"/>
                  </a:cubicBezTo>
                  <a:cubicBezTo>
                    <a:pt x="355" y="101"/>
                    <a:pt x="355" y="66"/>
                    <a:pt x="345" y="49"/>
                  </a:cubicBezTo>
                  <a:cubicBezTo>
                    <a:pt x="330" y="20"/>
                    <a:pt x="290" y="0"/>
                    <a:pt x="258" y="0"/>
                  </a:cubicBezTo>
                  <a:cubicBezTo>
                    <a:pt x="246" y="0"/>
                    <a:pt x="246" y="0"/>
                    <a:pt x="246" y="0"/>
                  </a:cubicBezTo>
                  <a:cubicBezTo>
                    <a:pt x="215" y="0"/>
                    <a:pt x="175" y="20"/>
                    <a:pt x="159" y="49"/>
                  </a:cubicBezTo>
                  <a:cubicBezTo>
                    <a:pt x="150" y="66"/>
                    <a:pt x="150" y="101"/>
                    <a:pt x="151" y="121"/>
                  </a:cubicBezTo>
                  <a:cubicBezTo>
                    <a:pt x="146" y="125"/>
                    <a:pt x="146" y="125"/>
                    <a:pt x="146" y="125"/>
                  </a:cubicBezTo>
                  <a:cubicBezTo>
                    <a:pt x="144" y="146"/>
                    <a:pt x="147" y="169"/>
                    <a:pt x="157" y="196"/>
                  </a:cubicBezTo>
                  <a:cubicBezTo>
                    <a:pt x="164" y="200"/>
                    <a:pt x="164" y="200"/>
                    <a:pt x="164" y="200"/>
                  </a:cubicBezTo>
                  <a:cubicBezTo>
                    <a:pt x="169" y="219"/>
                    <a:pt x="182" y="241"/>
                    <a:pt x="197" y="258"/>
                  </a:cubicBezTo>
                  <a:cubicBezTo>
                    <a:pt x="193" y="268"/>
                    <a:pt x="181" y="281"/>
                    <a:pt x="164" y="289"/>
                  </a:cubicBezTo>
                  <a:close/>
                </a:path>
              </a:pathLst>
            </a:custGeom>
            <a:solidFill>
              <a:srgbClr val="071F3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cxnSp>
        <p:nvCxnSpPr>
          <p:cNvPr id="31" name="Connector: Curved 30">
            <a:extLst>
              <a:ext uri="{FF2B5EF4-FFF2-40B4-BE49-F238E27FC236}">
                <a16:creationId xmlns:a16="http://schemas.microsoft.com/office/drawing/2014/main" id="{7C7AA4EB-BA02-CB45-EE25-67CF018B2FDF}"/>
              </a:ext>
            </a:extLst>
          </p:cNvPr>
          <p:cNvCxnSpPr>
            <a:cxnSpLocks/>
            <a:stCxn id="15" idx="3"/>
            <a:endCxn id="26" idx="0"/>
          </p:cNvCxnSpPr>
          <p:nvPr/>
        </p:nvCxnSpPr>
        <p:spPr>
          <a:xfrm>
            <a:off x="3849767" y="3233934"/>
            <a:ext cx="3759961" cy="674467"/>
          </a:xfrm>
          <a:prstGeom prst="curved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FB25F3D-0E4C-C618-DBB3-481371DC23C9}"/>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5802A249-47FF-E365-F781-1A373703C08D}"/>
              </a:ext>
            </a:extLst>
          </p:cNvPr>
          <p:cNvSpPr txBox="1"/>
          <p:nvPr/>
        </p:nvSpPr>
        <p:spPr>
          <a:xfrm>
            <a:off x="5497442" y="1554285"/>
            <a:ext cx="6096000"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14</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 User uploads front and back of their ID and uploads a real-time photo of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For additional guidance, please refer to the supplemental guide titled "Adoption Grant MFA &amp; Socure Enhancements </a:t>
            </a:r>
            <a:r>
              <a:rPr lang="en-US" sz="1800" dirty="0">
                <a:effectLst/>
                <a:latin typeface="Calibri" panose="020F0502020204030204" pitchFamily="34" charset="0"/>
              </a:rPr>
              <a:t>Supplemental </a:t>
            </a: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9" name="Oval 8">
            <a:extLst>
              <a:ext uri="{FF2B5EF4-FFF2-40B4-BE49-F238E27FC236}">
                <a16:creationId xmlns:a16="http://schemas.microsoft.com/office/drawing/2014/main" id="{F491456D-0D55-38D2-6D21-0F7FF26C78DB}"/>
              </a:ext>
            </a:extLst>
          </p:cNvPr>
          <p:cNvSpPr/>
          <p:nvPr/>
        </p:nvSpPr>
        <p:spPr>
          <a:xfrm>
            <a:off x="3686281" y="136443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BE694BB1-EFAA-00FB-86B5-E8AFEAABA41B}"/>
              </a:ext>
            </a:extLst>
          </p:cNvPr>
          <p:cNvSpPr txBox="1"/>
          <p:nvPr/>
        </p:nvSpPr>
        <p:spPr>
          <a:xfrm>
            <a:off x="3634842" y="1321186"/>
            <a:ext cx="4775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14</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2" name="TextBox 21">
            <a:extLst>
              <a:ext uri="{FF2B5EF4-FFF2-40B4-BE49-F238E27FC236}">
                <a16:creationId xmlns:a16="http://schemas.microsoft.com/office/drawing/2014/main" id="{BB13E4F0-D403-438F-9E65-B145391D645A}"/>
              </a:ext>
            </a:extLst>
          </p:cNvPr>
          <p:cNvSpPr txBox="1"/>
          <p:nvPr/>
        </p:nvSpPr>
        <p:spPr>
          <a:xfrm>
            <a:off x="9674861" y="3723735"/>
            <a:ext cx="4775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14</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726686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AD26E16-5117-64C6-B18F-8E114B478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21" y="876942"/>
            <a:ext cx="2309393" cy="12648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1: Existing OHID User, Existing Adoption Grant User: ID Proofing with DocV</a:t>
            </a:r>
            <a:br>
              <a:rPr lang="en-US" sz="2000" b="1">
                <a:solidFill>
                  <a:srgbClr val="002060"/>
                </a:solidFill>
              </a:rPr>
            </a:br>
            <a:endParaRPr lang="en-US" sz="2000" b="1">
              <a:solidFill>
                <a:srgbClr val="002060"/>
              </a:solidFill>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752268" y="1236270"/>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15a</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passes ID Proofing and DocV, they will be able to log into their account with full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21E9FE6-49D3-35A3-E2C9-28F04D62DAD5}"/>
              </a:ext>
            </a:extLst>
          </p:cNvPr>
          <p:cNvSpPr txBox="1"/>
          <p:nvPr/>
        </p:nvSpPr>
        <p:spPr>
          <a:xfrm>
            <a:off x="5752268" y="3257294"/>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15b</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does not pass either ID Proofing or DocV, the user must visit a local office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endParaRPr>
          </a:p>
          <a:p>
            <a:pPr>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Please see a list of office locations here: </a:t>
            </a:r>
            <a:r>
              <a:rPr lang="x-none" sz="1600">
                <a:latin typeface="Segoe UI" panose="020B0502040204020203" pitchFamily="34" charset="0"/>
                <a:cs typeface="Segoe UI" panose="020B0502040204020203" pitchFamily="34" charset="0"/>
                <a:hlinkClick r:id="rId3"/>
              </a:rPr>
              <a:t>Local Agencies Directory | Job and Family Services</a:t>
            </a:r>
            <a:endParaRPr lang="x-none" sz="16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49" name="TextBox 48">
            <a:extLst>
              <a:ext uri="{FF2B5EF4-FFF2-40B4-BE49-F238E27FC236}">
                <a16:creationId xmlns:a16="http://schemas.microsoft.com/office/drawing/2014/main" id="{4F504A6E-71D2-3F58-CFE6-CCCBDDA65249}"/>
              </a:ext>
            </a:extLst>
          </p:cNvPr>
          <p:cNvSpPr txBox="1"/>
          <p:nvPr/>
        </p:nvSpPr>
        <p:spPr>
          <a:xfrm>
            <a:off x="5752268" y="4842017"/>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16b1</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passes the local office review, they will be able to log into their Adoption Grant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50" name="TextBox 49">
            <a:extLst>
              <a:ext uri="{FF2B5EF4-FFF2-40B4-BE49-F238E27FC236}">
                <a16:creationId xmlns:a16="http://schemas.microsoft.com/office/drawing/2014/main" id="{39CDE37F-2FDF-228E-76A2-69B4EC597ADB}"/>
              </a:ext>
            </a:extLst>
          </p:cNvPr>
          <p:cNvSpPr txBox="1"/>
          <p:nvPr/>
        </p:nvSpPr>
        <p:spPr>
          <a:xfrm>
            <a:off x="5752268" y="5498788"/>
            <a:ext cx="60960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16b2</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does not pass the local office review, they will not be granted access and they will not be able to log into their Adoption Grant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D595C4BB-3D9A-E684-386B-6CDFC36D4850}"/>
              </a:ext>
            </a:extLst>
          </p:cNvPr>
          <p:cNvPicPr>
            <a:picLocks noChangeAspect="1"/>
          </p:cNvPicPr>
          <p:nvPr/>
        </p:nvPicPr>
        <p:blipFill>
          <a:blip r:embed="rId4"/>
          <a:stretch>
            <a:fillRect/>
          </a:stretch>
        </p:blipFill>
        <p:spPr>
          <a:xfrm>
            <a:off x="1834261" y="1202315"/>
            <a:ext cx="2980995" cy="2123959"/>
          </a:xfrm>
          <a:prstGeom prst="rect">
            <a:avLst/>
          </a:prstGeom>
          <a:ln>
            <a:solidFill>
              <a:srgbClr val="080808"/>
            </a:solidFill>
          </a:ln>
          <a:effectLst/>
        </p:spPr>
      </p:pic>
      <p:grpSp>
        <p:nvGrpSpPr>
          <p:cNvPr id="5" name="Group 4">
            <a:extLst>
              <a:ext uri="{FF2B5EF4-FFF2-40B4-BE49-F238E27FC236}">
                <a16:creationId xmlns:a16="http://schemas.microsoft.com/office/drawing/2014/main" id="{48D4BBEE-2F3C-4788-0F47-6B12674408BB}"/>
              </a:ext>
            </a:extLst>
          </p:cNvPr>
          <p:cNvGrpSpPr/>
          <p:nvPr/>
        </p:nvGrpSpPr>
        <p:grpSpPr>
          <a:xfrm>
            <a:off x="4614913" y="995475"/>
            <a:ext cx="487571" cy="307777"/>
            <a:chOff x="9657979" y="3754512"/>
            <a:chExt cx="487571" cy="307777"/>
          </a:xfrm>
        </p:grpSpPr>
        <p:sp>
          <p:nvSpPr>
            <p:cNvPr id="17" name="Oval 16">
              <a:extLst>
                <a:ext uri="{FF2B5EF4-FFF2-40B4-BE49-F238E27FC236}">
                  <a16:creationId xmlns:a16="http://schemas.microsoft.com/office/drawing/2014/main" id="{3FB25F3D-0E4C-C618-DBB3-481371DC23C9}"/>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F106470F-271E-13C6-EE9C-015CC616C3A2}"/>
                </a:ext>
              </a:extLst>
            </p:cNvPr>
            <p:cNvSpPr txBox="1"/>
            <p:nvPr/>
          </p:nvSpPr>
          <p:spPr>
            <a:xfrm>
              <a:off x="9657979" y="3754512"/>
              <a:ext cx="487571" cy="307777"/>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15a</a:t>
              </a:r>
            </a:p>
          </p:txBody>
        </p:sp>
      </p:grpSp>
      <p:pic>
        <p:nvPicPr>
          <p:cNvPr id="61" name="Picture 4">
            <a:extLst>
              <a:ext uri="{FF2B5EF4-FFF2-40B4-BE49-F238E27FC236}">
                <a16:creationId xmlns:a16="http://schemas.microsoft.com/office/drawing/2014/main" id="{9F9EBA68-8869-7435-DB45-A3FC88CCB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422" y="3573531"/>
            <a:ext cx="2309441" cy="156861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52AF8BF-5D18-EBAA-DE1D-7F4B94E6E4C5}"/>
              </a:ext>
            </a:extLst>
          </p:cNvPr>
          <p:cNvPicPr>
            <a:picLocks noChangeAspect="1"/>
          </p:cNvPicPr>
          <p:nvPr/>
        </p:nvPicPr>
        <p:blipFill>
          <a:blip r:embed="rId6"/>
          <a:stretch>
            <a:fillRect/>
          </a:stretch>
        </p:blipFill>
        <p:spPr>
          <a:xfrm>
            <a:off x="1729457" y="3758875"/>
            <a:ext cx="3044197" cy="1952881"/>
          </a:xfrm>
          <a:prstGeom prst="rect">
            <a:avLst/>
          </a:prstGeom>
          <a:ln>
            <a:solidFill>
              <a:srgbClr val="080808"/>
            </a:solidFill>
          </a:ln>
          <a:effectLst/>
        </p:spPr>
      </p:pic>
      <p:grpSp>
        <p:nvGrpSpPr>
          <p:cNvPr id="22" name="Group 21">
            <a:extLst>
              <a:ext uri="{FF2B5EF4-FFF2-40B4-BE49-F238E27FC236}">
                <a16:creationId xmlns:a16="http://schemas.microsoft.com/office/drawing/2014/main" id="{496327ED-48CA-263D-CDC3-A73BF1A468AD}"/>
              </a:ext>
            </a:extLst>
          </p:cNvPr>
          <p:cNvGrpSpPr/>
          <p:nvPr/>
        </p:nvGrpSpPr>
        <p:grpSpPr>
          <a:xfrm>
            <a:off x="4519149" y="3610240"/>
            <a:ext cx="487571" cy="307777"/>
            <a:chOff x="9657979" y="3754512"/>
            <a:chExt cx="487571" cy="307777"/>
          </a:xfrm>
          <a:effectLst>
            <a:outerShdw blurRad="63500" sx="102000" sy="102000" algn="ctr" rotWithShape="0">
              <a:prstClr val="black">
                <a:alpha val="40000"/>
              </a:prstClr>
            </a:outerShdw>
          </a:effectLst>
        </p:grpSpPr>
        <p:sp>
          <p:nvSpPr>
            <p:cNvPr id="23" name="Oval 22">
              <a:extLst>
                <a:ext uri="{FF2B5EF4-FFF2-40B4-BE49-F238E27FC236}">
                  <a16:creationId xmlns:a16="http://schemas.microsoft.com/office/drawing/2014/main" id="{5FD29D37-272A-845E-5F3C-3657BC26D642}"/>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FE7F0CB4-8879-E55F-184D-E98A77D3BF8A}"/>
                </a:ext>
              </a:extLst>
            </p:cNvPr>
            <p:cNvSpPr txBox="1"/>
            <p:nvPr/>
          </p:nvSpPr>
          <p:spPr>
            <a:xfrm>
              <a:off x="9657979" y="3754512"/>
              <a:ext cx="487571" cy="307777"/>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15b</a:t>
              </a:r>
            </a:p>
          </p:txBody>
        </p:sp>
      </p:grpSp>
      <p:sp>
        <p:nvSpPr>
          <p:cNvPr id="67" name="Rectangle 66">
            <a:extLst>
              <a:ext uri="{FF2B5EF4-FFF2-40B4-BE49-F238E27FC236}">
                <a16:creationId xmlns:a16="http://schemas.microsoft.com/office/drawing/2014/main" id="{0AE28C77-EAFF-75B5-C693-62530D9B8D3B}"/>
              </a:ext>
            </a:extLst>
          </p:cNvPr>
          <p:cNvSpPr/>
          <p:nvPr/>
        </p:nvSpPr>
        <p:spPr>
          <a:xfrm>
            <a:off x="821875" y="5881194"/>
            <a:ext cx="1803848" cy="780525"/>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cs typeface="Segoe UI" panose="020B0502040204020203" pitchFamily="34" charset="0"/>
            </a:endParaRPr>
          </a:p>
        </p:txBody>
      </p:sp>
      <p:sp>
        <p:nvSpPr>
          <p:cNvPr id="68" name="Rectangle 67">
            <a:extLst>
              <a:ext uri="{FF2B5EF4-FFF2-40B4-BE49-F238E27FC236}">
                <a16:creationId xmlns:a16="http://schemas.microsoft.com/office/drawing/2014/main" id="{4E59665A-75CF-2376-ACD7-7270A7B3CA73}"/>
              </a:ext>
            </a:extLst>
          </p:cNvPr>
          <p:cNvSpPr/>
          <p:nvPr/>
        </p:nvSpPr>
        <p:spPr>
          <a:xfrm>
            <a:off x="3107108" y="5881194"/>
            <a:ext cx="1803848" cy="7805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cs typeface="Segoe UI" panose="020B0502040204020203" pitchFamily="34" charset="0"/>
            </a:endParaRPr>
          </a:p>
        </p:txBody>
      </p:sp>
      <p:cxnSp>
        <p:nvCxnSpPr>
          <p:cNvPr id="69" name="Connector: Elbow 68">
            <a:extLst>
              <a:ext uri="{FF2B5EF4-FFF2-40B4-BE49-F238E27FC236}">
                <a16:creationId xmlns:a16="http://schemas.microsoft.com/office/drawing/2014/main" id="{3CC6A60E-7A8C-D400-7979-32482C7DEC8D}"/>
              </a:ext>
            </a:extLst>
          </p:cNvPr>
          <p:cNvCxnSpPr>
            <a:cxnSpLocks/>
            <a:stCxn id="12" idx="2"/>
            <a:endCxn id="68" idx="3"/>
          </p:cNvCxnSpPr>
          <p:nvPr/>
        </p:nvCxnSpPr>
        <p:spPr>
          <a:xfrm rot="16200000" flipH="1">
            <a:off x="3801406" y="5161906"/>
            <a:ext cx="559701" cy="1659400"/>
          </a:xfrm>
          <a:prstGeom prst="bentConnector4">
            <a:avLst>
              <a:gd name="adj1" fmla="val 15136"/>
              <a:gd name="adj2" fmla="val 113776"/>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A88DAB34-2CA9-58B7-F54D-40679A31FF18}"/>
              </a:ext>
            </a:extLst>
          </p:cNvPr>
          <p:cNvCxnSpPr>
            <a:cxnSpLocks/>
            <a:stCxn id="12" idx="2"/>
            <a:endCxn id="67" idx="1"/>
          </p:cNvCxnSpPr>
          <p:nvPr/>
        </p:nvCxnSpPr>
        <p:spPr>
          <a:xfrm rot="5400000">
            <a:off x="1756866" y="4776766"/>
            <a:ext cx="559701" cy="2429681"/>
          </a:xfrm>
          <a:prstGeom prst="bentConnector4">
            <a:avLst>
              <a:gd name="adj1" fmla="val 15136"/>
              <a:gd name="adj2" fmla="val 109409"/>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77" name="Graphic 76" descr="Key with solid fill">
            <a:extLst>
              <a:ext uri="{FF2B5EF4-FFF2-40B4-BE49-F238E27FC236}">
                <a16:creationId xmlns:a16="http://schemas.microsoft.com/office/drawing/2014/main" id="{71937945-3245-88CA-0631-99CBE59C8F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261752" y="5881194"/>
            <a:ext cx="776967" cy="776967"/>
          </a:xfrm>
          <a:prstGeom prst="rect">
            <a:avLst/>
          </a:prstGeom>
        </p:spPr>
      </p:pic>
      <p:pic>
        <p:nvPicPr>
          <p:cNvPr id="78" name="Graphic 77" descr="No sign with solid fill">
            <a:extLst>
              <a:ext uri="{FF2B5EF4-FFF2-40B4-BE49-F238E27FC236}">
                <a16:creationId xmlns:a16="http://schemas.microsoft.com/office/drawing/2014/main" id="{D5F69AE7-4E10-5083-895F-81722CAE6A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91433" y="5966036"/>
            <a:ext cx="585103" cy="607283"/>
          </a:xfrm>
          <a:prstGeom prst="rect">
            <a:avLst/>
          </a:prstGeom>
        </p:spPr>
      </p:pic>
      <p:grpSp>
        <p:nvGrpSpPr>
          <p:cNvPr id="79" name="Group 78">
            <a:extLst>
              <a:ext uri="{FF2B5EF4-FFF2-40B4-BE49-F238E27FC236}">
                <a16:creationId xmlns:a16="http://schemas.microsoft.com/office/drawing/2014/main" id="{2C2F5F9E-2C01-E05D-21C6-CE7DC817FFC5}"/>
              </a:ext>
            </a:extLst>
          </p:cNvPr>
          <p:cNvGrpSpPr/>
          <p:nvPr/>
        </p:nvGrpSpPr>
        <p:grpSpPr>
          <a:xfrm>
            <a:off x="2399598" y="5817196"/>
            <a:ext cx="487571" cy="297680"/>
            <a:chOff x="9657979" y="3759561"/>
            <a:chExt cx="487571" cy="297680"/>
          </a:xfrm>
          <a:effectLst>
            <a:outerShdw blurRad="63500" sx="102000" sy="102000" algn="ctr" rotWithShape="0">
              <a:prstClr val="black">
                <a:alpha val="40000"/>
              </a:prstClr>
            </a:outerShdw>
          </a:effectLst>
        </p:grpSpPr>
        <p:sp>
          <p:nvSpPr>
            <p:cNvPr id="80" name="Oval 79">
              <a:extLst>
                <a:ext uri="{FF2B5EF4-FFF2-40B4-BE49-F238E27FC236}">
                  <a16:creationId xmlns:a16="http://schemas.microsoft.com/office/drawing/2014/main" id="{C8EE5424-13E3-487F-1004-9A790746380D}"/>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81" name="TextBox 80">
              <a:extLst>
                <a:ext uri="{FF2B5EF4-FFF2-40B4-BE49-F238E27FC236}">
                  <a16:creationId xmlns:a16="http://schemas.microsoft.com/office/drawing/2014/main" id="{D8ED3624-5B78-E611-DC38-C3424E02FA55}"/>
                </a:ext>
              </a:extLst>
            </p:cNvPr>
            <p:cNvSpPr txBox="1"/>
            <p:nvPr/>
          </p:nvSpPr>
          <p:spPr>
            <a:xfrm>
              <a:off x="9657979" y="3779798"/>
              <a:ext cx="487571" cy="253916"/>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16b1</a:t>
              </a:r>
            </a:p>
          </p:txBody>
        </p:sp>
      </p:grpSp>
      <p:grpSp>
        <p:nvGrpSpPr>
          <p:cNvPr id="82" name="Group 81">
            <a:extLst>
              <a:ext uri="{FF2B5EF4-FFF2-40B4-BE49-F238E27FC236}">
                <a16:creationId xmlns:a16="http://schemas.microsoft.com/office/drawing/2014/main" id="{9F113326-F99E-B875-31B6-A61522014462}"/>
              </a:ext>
            </a:extLst>
          </p:cNvPr>
          <p:cNvGrpSpPr/>
          <p:nvPr/>
        </p:nvGrpSpPr>
        <p:grpSpPr>
          <a:xfrm>
            <a:off x="4679749" y="5817196"/>
            <a:ext cx="487571" cy="297680"/>
            <a:chOff x="9657979" y="3759561"/>
            <a:chExt cx="487571" cy="297680"/>
          </a:xfrm>
          <a:effectLst>
            <a:outerShdw blurRad="63500" sx="102000" sy="102000" algn="ctr" rotWithShape="0">
              <a:prstClr val="black">
                <a:alpha val="40000"/>
              </a:prstClr>
            </a:outerShdw>
          </a:effectLst>
        </p:grpSpPr>
        <p:sp>
          <p:nvSpPr>
            <p:cNvPr id="83" name="Oval 82">
              <a:extLst>
                <a:ext uri="{FF2B5EF4-FFF2-40B4-BE49-F238E27FC236}">
                  <a16:creationId xmlns:a16="http://schemas.microsoft.com/office/drawing/2014/main" id="{B2D67146-7B37-6540-076D-B3E949B46B69}"/>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84" name="TextBox 83">
              <a:extLst>
                <a:ext uri="{FF2B5EF4-FFF2-40B4-BE49-F238E27FC236}">
                  <a16:creationId xmlns:a16="http://schemas.microsoft.com/office/drawing/2014/main" id="{6BF54A07-86A1-2955-7873-426BECBD9A3A}"/>
                </a:ext>
              </a:extLst>
            </p:cNvPr>
            <p:cNvSpPr txBox="1"/>
            <p:nvPr/>
          </p:nvSpPr>
          <p:spPr>
            <a:xfrm>
              <a:off x="9657979" y="3779798"/>
              <a:ext cx="487571" cy="253916"/>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16b2</a:t>
              </a:r>
            </a:p>
          </p:txBody>
        </p:sp>
      </p:grpSp>
    </p:spTree>
    <p:extLst>
      <p:ext uri="{BB962C8B-B14F-4D97-AF65-F5344CB8AC3E}">
        <p14:creationId xmlns:p14="http://schemas.microsoft.com/office/powerpoint/2010/main" val="2076854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B9C21C-FF92-081B-FE50-8DDCE441EA99}"/>
              </a:ext>
            </a:extLst>
          </p:cNvPr>
          <p:cNvSpPr/>
          <p:nvPr/>
        </p:nvSpPr>
        <p:spPr>
          <a:xfrm>
            <a:off x="0" y="0"/>
            <a:ext cx="12192000" cy="1188720"/>
          </a:xfrm>
          <a:prstGeom prst="rect">
            <a:avLst/>
          </a:prstGeom>
          <a:solidFill>
            <a:srgbClr val="002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pSp>
        <p:nvGrpSpPr>
          <p:cNvPr id="69" name="Group 68">
            <a:extLst>
              <a:ext uri="{FF2B5EF4-FFF2-40B4-BE49-F238E27FC236}">
                <a16:creationId xmlns:a16="http://schemas.microsoft.com/office/drawing/2014/main" id="{1C89FE41-2EF5-9D89-2E0A-ECC73827E3F7}"/>
              </a:ext>
            </a:extLst>
          </p:cNvPr>
          <p:cNvGrpSpPr/>
          <p:nvPr/>
        </p:nvGrpSpPr>
        <p:grpSpPr>
          <a:xfrm>
            <a:off x="692107" y="1390496"/>
            <a:ext cx="2313078" cy="457199"/>
            <a:chOff x="673942" y="1355704"/>
            <a:chExt cx="2313078" cy="457199"/>
          </a:xfrm>
        </p:grpSpPr>
        <p:grpSp>
          <p:nvGrpSpPr>
            <p:cNvPr id="70" name="Group 69">
              <a:extLst>
                <a:ext uri="{FF2B5EF4-FFF2-40B4-BE49-F238E27FC236}">
                  <a16:creationId xmlns:a16="http://schemas.microsoft.com/office/drawing/2014/main" id="{92873186-F628-54D6-ECAC-3B1DC17DBC9E}"/>
                </a:ext>
              </a:extLst>
            </p:cNvPr>
            <p:cNvGrpSpPr/>
            <p:nvPr/>
          </p:nvGrpSpPr>
          <p:grpSpPr>
            <a:xfrm>
              <a:off x="673942" y="1355704"/>
              <a:ext cx="586133" cy="457199"/>
              <a:chOff x="914400" y="1569878"/>
              <a:chExt cx="661691" cy="469663"/>
            </a:xfrm>
          </p:grpSpPr>
          <p:sp>
            <p:nvSpPr>
              <p:cNvPr id="72" name="TextBox 71">
                <a:extLst>
                  <a:ext uri="{FF2B5EF4-FFF2-40B4-BE49-F238E27FC236}">
                    <a16:creationId xmlns:a16="http://schemas.microsoft.com/office/drawing/2014/main" id="{66728945-682F-5D9F-DDA5-CC27823A2E45}"/>
                  </a:ext>
                </a:extLst>
              </p:cNvPr>
              <p:cNvSpPr txBox="1"/>
              <p:nvPr/>
            </p:nvSpPr>
            <p:spPr>
              <a:xfrm>
                <a:off x="914400" y="1599202"/>
                <a:ext cx="374958" cy="41101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A5192"/>
                    </a:solidFill>
                    <a:effectLst/>
                    <a:uLnTx/>
                    <a:uFillTx/>
                    <a:latin typeface="Segoe UI" panose="020B0502040204020203" pitchFamily="34" charset="0"/>
                    <a:cs typeface="Segoe UI" panose="020B0502040204020203" pitchFamily="34" charset="0"/>
                  </a:rPr>
                  <a:t>1</a:t>
                </a:r>
              </a:p>
            </p:txBody>
          </p:sp>
          <p:cxnSp>
            <p:nvCxnSpPr>
              <p:cNvPr id="73" name="Straight Connector 72">
                <a:extLst>
                  <a:ext uri="{FF2B5EF4-FFF2-40B4-BE49-F238E27FC236}">
                    <a16:creationId xmlns:a16="http://schemas.microsoft.com/office/drawing/2014/main" id="{D67269C0-F21A-471B-4771-628D6B37B74F}"/>
                  </a:ext>
                </a:extLst>
              </p:cNvPr>
              <p:cNvCxnSpPr>
                <a:cxnSpLocks/>
              </p:cNvCxnSpPr>
              <p:nvPr/>
            </p:nvCxnSpPr>
            <p:spPr>
              <a:xfrm>
                <a:off x="1576091" y="1569878"/>
                <a:ext cx="0" cy="469663"/>
              </a:xfrm>
              <a:prstGeom prst="line">
                <a:avLst/>
              </a:prstGeom>
              <a:noFill/>
              <a:ln w="63500" cap="flat" cmpd="sng" algn="ctr">
                <a:solidFill>
                  <a:srgbClr val="1A5192"/>
                </a:solidFill>
                <a:prstDash val="solid"/>
                <a:miter lim="800000"/>
              </a:ln>
              <a:effectLst/>
            </p:spPr>
          </p:cxnSp>
        </p:grpSp>
        <p:sp>
          <p:nvSpPr>
            <p:cNvPr id="71" name="TextBox 70">
              <a:extLst>
                <a:ext uri="{FF2B5EF4-FFF2-40B4-BE49-F238E27FC236}">
                  <a16:creationId xmlns:a16="http://schemas.microsoft.com/office/drawing/2014/main" id="{8E8808FD-4E68-3360-5BD1-6709FE2FA815}"/>
                </a:ext>
              </a:extLst>
            </p:cNvPr>
            <p:cNvSpPr txBox="1"/>
            <p:nvPr/>
          </p:nvSpPr>
          <p:spPr>
            <a:xfrm>
              <a:off x="1403125" y="1384249"/>
              <a:ext cx="15838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1000"/>
                </a:spcAft>
                <a:buClrTx/>
                <a:buSzTx/>
                <a:buFontTx/>
                <a:buNone/>
                <a:tabLst/>
                <a:defRPr/>
              </a:pPr>
              <a:r>
                <a:rPr kumimoji="0" lang="da-DK" sz="2000" b="0" i="0" u="none" strike="noStrike" kern="0" cap="none" spc="0" normalizeH="0" baseline="0" noProof="0">
                  <a:ln>
                    <a:noFill/>
                  </a:ln>
                  <a:solidFill>
                    <a:srgbClr val="080808"/>
                  </a:solidFill>
                  <a:effectLst/>
                  <a:uLnTx/>
                  <a:uFillTx/>
                  <a:latin typeface="Segoe UI" panose="020B0502040204020203" pitchFamily="34" charset="0"/>
                  <a:cs typeface="Segoe UI" panose="020B0502040204020203" pitchFamily="34" charset="0"/>
                </a:rPr>
                <a:t>Introduction</a:t>
              </a:r>
              <a:endParaRPr kumimoji="0" lang="en-US" sz="2000" b="0" i="0" u="none" strike="noStrike" kern="0" cap="none" spc="0" normalizeH="0" baseline="0" noProof="0">
                <a:ln>
                  <a:noFill/>
                </a:ln>
                <a:solidFill>
                  <a:srgbClr val="080808"/>
                </a:solidFill>
                <a:effectLst/>
                <a:uLnTx/>
                <a:uFillTx/>
                <a:latin typeface="Segoe UI" panose="020B0502040204020203" pitchFamily="34" charset="0"/>
                <a:cs typeface="Segoe UI" panose="020B0502040204020203" pitchFamily="34" charset="0"/>
              </a:endParaRPr>
            </a:p>
          </p:txBody>
        </p:sp>
      </p:grpSp>
      <p:grpSp>
        <p:nvGrpSpPr>
          <p:cNvPr id="74" name="Group 73">
            <a:extLst>
              <a:ext uri="{FF2B5EF4-FFF2-40B4-BE49-F238E27FC236}">
                <a16:creationId xmlns:a16="http://schemas.microsoft.com/office/drawing/2014/main" id="{7053429B-0F0B-1EB5-7F0E-44CCE7CF6FB4}"/>
              </a:ext>
            </a:extLst>
          </p:cNvPr>
          <p:cNvGrpSpPr/>
          <p:nvPr/>
        </p:nvGrpSpPr>
        <p:grpSpPr>
          <a:xfrm>
            <a:off x="692107" y="2244937"/>
            <a:ext cx="10885681" cy="457199"/>
            <a:chOff x="673941" y="2155883"/>
            <a:chExt cx="10885681" cy="457199"/>
          </a:xfrm>
        </p:grpSpPr>
        <p:grpSp>
          <p:nvGrpSpPr>
            <p:cNvPr id="75" name="Group 74">
              <a:extLst>
                <a:ext uri="{FF2B5EF4-FFF2-40B4-BE49-F238E27FC236}">
                  <a16:creationId xmlns:a16="http://schemas.microsoft.com/office/drawing/2014/main" id="{ED82D0E9-43FB-F41D-1E66-5D441812F387}"/>
                </a:ext>
              </a:extLst>
            </p:cNvPr>
            <p:cNvGrpSpPr/>
            <p:nvPr/>
          </p:nvGrpSpPr>
          <p:grpSpPr>
            <a:xfrm>
              <a:off x="673941" y="2155883"/>
              <a:ext cx="586132" cy="457199"/>
              <a:chOff x="914400" y="1608483"/>
              <a:chExt cx="661691" cy="469663"/>
            </a:xfrm>
          </p:grpSpPr>
          <p:sp>
            <p:nvSpPr>
              <p:cNvPr id="77" name="TextBox 76">
                <a:extLst>
                  <a:ext uri="{FF2B5EF4-FFF2-40B4-BE49-F238E27FC236}">
                    <a16:creationId xmlns:a16="http://schemas.microsoft.com/office/drawing/2014/main" id="{03B5722E-076A-51D1-A964-DCB2DD98D047}"/>
                  </a:ext>
                </a:extLst>
              </p:cNvPr>
              <p:cNvSpPr txBox="1"/>
              <p:nvPr/>
            </p:nvSpPr>
            <p:spPr>
              <a:xfrm>
                <a:off x="914400" y="1637804"/>
                <a:ext cx="374959" cy="411017"/>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A5192"/>
                    </a:solidFill>
                    <a:effectLst/>
                    <a:uLnTx/>
                    <a:uFillTx/>
                    <a:latin typeface="Segoe UI" panose="020B0502040204020203" pitchFamily="34" charset="0"/>
                    <a:cs typeface="Segoe UI" panose="020B0502040204020203" pitchFamily="34" charset="0"/>
                  </a:rPr>
                  <a:t>2</a:t>
                </a:r>
              </a:p>
            </p:txBody>
          </p:sp>
          <p:cxnSp>
            <p:nvCxnSpPr>
              <p:cNvPr id="78" name="Straight Connector 77">
                <a:extLst>
                  <a:ext uri="{FF2B5EF4-FFF2-40B4-BE49-F238E27FC236}">
                    <a16:creationId xmlns:a16="http://schemas.microsoft.com/office/drawing/2014/main" id="{00E8CE51-7765-E842-87DD-34C85031D6F1}"/>
                  </a:ext>
                </a:extLst>
              </p:cNvPr>
              <p:cNvCxnSpPr>
                <a:cxnSpLocks/>
              </p:cNvCxnSpPr>
              <p:nvPr/>
            </p:nvCxnSpPr>
            <p:spPr>
              <a:xfrm>
                <a:off x="1576091" y="1608483"/>
                <a:ext cx="0" cy="469663"/>
              </a:xfrm>
              <a:prstGeom prst="line">
                <a:avLst/>
              </a:prstGeom>
              <a:noFill/>
              <a:ln w="63500" cap="flat" cmpd="sng" algn="ctr">
                <a:solidFill>
                  <a:srgbClr val="1A5192"/>
                </a:solidFill>
                <a:prstDash val="solid"/>
                <a:miter lim="800000"/>
              </a:ln>
              <a:effectLst/>
            </p:spPr>
          </p:cxnSp>
        </p:grpSp>
        <p:sp>
          <p:nvSpPr>
            <p:cNvPr id="76" name="TextBox 75">
              <a:extLst>
                <a:ext uri="{FF2B5EF4-FFF2-40B4-BE49-F238E27FC236}">
                  <a16:creationId xmlns:a16="http://schemas.microsoft.com/office/drawing/2014/main" id="{DFCAFDA9-0BF5-9017-1F2E-68335A9046A4}"/>
                </a:ext>
              </a:extLst>
            </p:cNvPr>
            <p:cNvSpPr txBox="1"/>
            <p:nvPr/>
          </p:nvSpPr>
          <p:spPr>
            <a:xfrm>
              <a:off x="1403124" y="2184427"/>
              <a:ext cx="10156498" cy="400110"/>
            </a:xfrm>
            <a:prstGeom prst="rect">
              <a:avLst/>
            </a:prstGeom>
            <a:noFill/>
          </p:spPr>
          <p:txBody>
            <a:bodyPr wrap="none" rtlCol="0">
              <a:spAutoFit/>
            </a:bodyPr>
            <a:lstStyle>
              <a:defPPr>
                <a:defRPr lang="en-US"/>
              </a:defPPr>
              <a:lvl1pPr>
                <a:spcAft>
                  <a:spcPts val="1000"/>
                </a:spcAft>
                <a:defRPr sz="2000">
                  <a:solidFill>
                    <a:srgbClr val="080808"/>
                  </a:solidFill>
                  <a:latin typeface="Segoe UI" panose="020B0502040204020203" pitchFamily="34" charset="0"/>
                  <a:cs typeface="Segoe UI" panose="020B0502040204020203" pitchFamily="34" charset="0"/>
                </a:defRPr>
              </a:lvl1pPr>
            </a:lstStyle>
            <a:p>
              <a:pPr marL="0" marR="0" lvl="0" indent="0" defTabSz="914400" eaLnBrk="1" fontAlgn="auto" latinLnBrk="0" hangingPunct="1">
                <a:lnSpc>
                  <a:spcPct val="100000"/>
                </a:lnSpc>
                <a:spcBef>
                  <a:spcPts val="0"/>
                </a:spcBef>
                <a:spcAft>
                  <a:spcPts val="1000"/>
                </a:spcAft>
                <a:buClrTx/>
                <a:buSzTx/>
                <a:buFontTx/>
                <a:buNone/>
                <a:tabLst/>
                <a:defRPr/>
              </a:pPr>
              <a:r>
                <a:rPr kumimoji="0" lang="en-US" sz="2000" b="0" i="0" u="none" strike="noStrike" kern="0" cap="none" spc="0" normalizeH="0" baseline="0" noProof="0">
                  <a:ln>
                    <a:noFill/>
                  </a:ln>
                  <a:solidFill>
                    <a:srgbClr val="080808"/>
                  </a:solidFill>
                  <a:effectLst/>
                  <a:uLnTx/>
                  <a:uFillTx/>
                </a:rPr>
                <a:t>User Journey 1: Existing OHID User, Existing Adoption Grant User: ID Proofing with DocV</a:t>
              </a:r>
            </a:p>
          </p:txBody>
        </p:sp>
      </p:grpSp>
      <p:grpSp>
        <p:nvGrpSpPr>
          <p:cNvPr id="79" name="Group 78">
            <a:extLst>
              <a:ext uri="{FF2B5EF4-FFF2-40B4-BE49-F238E27FC236}">
                <a16:creationId xmlns:a16="http://schemas.microsoft.com/office/drawing/2014/main" id="{A919F731-C674-DB24-397A-3397DA39D23A}"/>
              </a:ext>
            </a:extLst>
          </p:cNvPr>
          <p:cNvGrpSpPr/>
          <p:nvPr/>
        </p:nvGrpSpPr>
        <p:grpSpPr>
          <a:xfrm>
            <a:off x="692107" y="3096027"/>
            <a:ext cx="10534624" cy="457199"/>
            <a:chOff x="673941" y="2876690"/>
            <a:chExt cx="10534624" cy="457199"/>
          </a:xfrm>
        </p:grpSpPr>
        <p:grpSp>
          <p:nvGrpSpPr>
            <p:cNvPr id="80" name="Group 79">
              <a:extLst>
                <a:ext uri="{FF2B5EF4-FFF2-40B4-BE49-F238E27FC236}">
                  <a16:creationId xmlns:a16="http://schemas.microsoft.com/office/drawing/2014/main" id="{7F9B3560-9037-C64C-E62B-EA9B3B4B2312}"/>
                </a:ext>
              </a:extLst>
            </p:cNvPr>
            <p:cNvGrpSpPr/>
            <p:nvPr/>
          </p:nvGrpSpPr>
          <p:grpSpPr>
            <a:xfrm>
              <a:off x="673941" y="2876690"/>
              <a:ext cx="586132" cy="457199"/>
              <a:chOff x="914400" y="1582961"/>
              <a:chExt cx="661691" cy="469663"/>
            </a:xfrm>
          </p:grpSpPr>
          <p:sp>
            <p:nvSpPr>
              <p:cNvPr id="82" name="TextBox 81">
                <a:extLst>
                  <a:ext uri="{FF2B5EF4-FFF2-40B4-BE49-F238E27FC236}">
                    <a16:creationId xmlns:a16="http://schemas.microsoft.com/office/drawing/2014/main" id="{D7E8FDDC-3B75-CB6E-5991-E8B5935586C9}"/>
                  </a:ext>
                </a:extLst>
              </p:cNvPr>
              <p:cNvSpPr txBox="1"/>
              <p:nvPr/>
            </p:nvSpPr>
            <p:spPr>
              <a:xfrm>
                <a:off x="914400" y="1612285"/>
                <a:ext cx="374959" cy="41101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A5192"/>
                    </a:solidFill>
                    <a:effectLst/>
                    <a:uLnTx/>
                    <a:uFillTx/>
                    <a:latin typeface="Segoe UI" panose="020B0502040204020203" pitchFamily="34" charset="0"/>
                    <a:cs typeface="Segoe UI" panose="020B0502040204020203" pitchFamily="34" charset="0"/>
                  </a:rPr>
                  <a:t>3</a:t>
                </a:r>
              </a:p>
            </p:txBody>
          </p:sp>
          <p:cxnSp>
            <p:nvCxnSpPr>
              <p:cNvPr id="83" name="Straight Connector 82">
                <a:extLst>
                  <a:ext uri="{FF2B5EF4-FFF2-40B4-BE49-F238E27FC236}">
                    <a16:creationId xmlns:a16="http://schemas.microsoft.com/office/drawing/2014/main" id="{63EDDC6A-FA4B-52E0-6ED5-3A08E6D802EC}"/>
                  </a:ext>
                </a:extLst>
              </p:cNvPr>
              <p:cNvCxnSpPr>
                <a:cxnSpLocks/>
              </p:cNvCxnSpPr>
              <p:nvPr/>
            </p:nvCxnSpPr>
            <p:spPr>
              <a:xfrm>
                <a:off x="1576091" y="1582961"/>
                <a:ext cx="0" cy="469663"/>
              </a:xfrm>
              <a:prstGeom prst="line">
                <a:avLst/>
              </a:prstGeom>
              <a:noFill/>
              <a:ln w="63500" cap="flat" cmpd="sng" algn="ctr">
                <a:solidFill>
                  <a:srgbClr val="1A5192"/>
                </a:solidFill>
                <a:prstDash val="solid"/>
                <a:miter lim="800000"/>
              </a:ln>
              <a:effectLst/>
            </p:spPr>
          </p:cxnSp>
        </p:grpSp>
        <p:sp>
          <p:nvSpPr>
            <p:cNvPr id="81" name="TextBox 80">
              <a:extLst>
                <a:ext uri="{FF2B5EF4-FFF2-40B4-BE49-F238E27FC236}">
                  <a16:creationId xmlns:a16="http://schemas.microsoft.com/office/drawing/2014/main" id="{1CFB074F-E9E9-F6EF-2A83-EC596F05476D}"/>
                </a:ext>
              </a:extLst>
            </p:cNvPr>
            <p:cNvSpPr txBox="1"/>
            <p:nvPr/>
          </p:nvSpPr>
          <p:spPr>
            <a:xfrm>
              <a:off x="1403124" y="2905235"/>
              <a:ext cx="9805441" cy="400110"/>
            </a:xfrm>
            <a:prstGeom prst="rect">
              <a:avLst/>
            </a:prstGeom>
            <a:noFill/>
          </p:spPr>
          <p:txBody>
            <a:bodyPr wrap="none" rtlCol="0">
              <a:spAutoFit/>
            </a:bodyPr>
            <a:lstStyle>
              <a:defPPr>
                <a:defRPr lang="en-US"/>
              </a:defPPr>
              <a:lvl1pPr>
                <a:spcAft>
                  <a:spcPts val="1000"/>
                </a:spcAft>
                <a:defRPr sz="2000">
                  <a:solidFill>
                    <a:srgbClr val="080808"/>
                  </a:solidFill>
                  <a:latin typeface="Segoe UI" panose="020B0502040204020203" pitchFamily="34" charset="0"/>
                  <a:cs typeface="Segoe UI" panose="020B0502040204020203" pitchFamily="34" charset="0"/>
                </a:defRPr>
              </a:lvl1pPr>
            </a:lstStyle>
            <a:p>
              <a:pPr marL="0" marR="0" lvl="0" indent="0" defTabSz="914400" eaLnBrk="1" fontAlgn="auto" latinLnBrk="0" hangingPunct="1">
                <a:lnSpc>
                  <a:spcPct val="100000"/>
                </a:lnSpc>
                <a:spcBef>
                  <a:spcPts val="0"/>
                </a:spcBef>
                <a:spcAft>
                  <a:spcPts val="1000"/>
                </a:spcAft>
                <a:buClrTx/>
                <a:buSzTx/>
                <a:buFontTx/>
                <a:buNone/>
                <a:tabLst/>
                <a:defRPr/>
              </a:pPr>
              <a:r>
                <a:rPr kumimoji="0" lang="en-US" sz="2000" b="0" i="0" u="none" strike="noStrike" kern="0" cap="none" spc="0" normalizeH="0" baseline="0" noProof="0">
                  <a:ln>
                    <a:noFill/>
                  </a:ln>
                  <a:solidFill>
                    <a:srgbClr val="080808"/>
                  </a:solidFill>
                  <a:effectLst/>
                  <a:uLnTx/>
                  <a:uFillTx/>
                </a:rPr>
                <a:t>User Journey 2: Existing OHID User, New Adoption Grant User: ID Proofing with DocV</a:t>
              </a:r>
            </a:p>
          </p:txBody>
        </p:sp>
      </p:grpSp>
      <p:grpSp>
        <p:nvGrpSpPr>
          <p:cNvPr id="84" name="Group 83">
            <a:extLst>
              <a:ext uri="{FF2B5EF4-FFF2-40B4-BE49-F238E27FC236}">
                <a16:creationId xmlns:a16="http://schemas.microsoft.com/office/drawing/2014/main" id="{9A79B4DB-7E8F-7073-E468-94946A0F099C}"/>
              </a:ext>
            </a:extLst>
          </p:cNvPr>
          <p:cNvGrpSpPr/>
          <p:nvPr/>
        </p:nvGrpSpPr>
        <p:grpSpPr>
          <a:xfrm>
            <a:off x="692107" y="3948791"/>
            <a:ext cx="10184450" cy="457199"/>
            <a:chOff x="673941" y="3651121"/>
            <a:chExt cx="10184450" cy="457199"/>
          </a:xfrm>
        </p:grpSpPr>
        <p:grpSp>
          <p:nvGrpSpPr>
            <p:cNvPr id="85" name="Group 84">
              <a:extLst>
                <a:ext uri="{FF2B5EF4-FFF2-40B4-BE49-F238E27FC236}">
                  <a16:creationId xmlns:a16="http://schemas.microsoft.com/office/drawing/2014/main" id="{9D743FC5-6D38-C52C-D749-18EB7F75B3FD}"/>
                </a:ext>
              </a:extLst>
            </p:cNvPr>
            <p:cNvGrpSpPr/>
            <p:nvPr/>
          </p:nvGrpSpPr>
          <p:grpSpPr>
            <a:xfrm>
              <a:off x="673941" y="3651121"/>
              <a:ext cx="586132" cy="457199"/>
              <a:chOff x="914400" y="1612525"/>
              <a:chExt cx="661691" cy="469663"/>
            </a:xfrm>
          </p:grpSpPr>
          <p:sp>
            <p:nvSpPr>
              <p:cNvPr id="87" name="TextBox 86">
                <a:extLst>
                  <a:ext uri="{FF2B5EF4-FFF2-40B4-BE49-F238E27FC236}">
                    <a16:creationId xmlns:a16="http://schemas.microsoft.com/office/drawing/2014/main" id="{6380FC2F-EF7B-84FE-78D9-16367896799F}"/>
                  </a:ext>
                </a:extLst>
              </p:cNvPr>
              <p:cNvSpPr txBox="1"/>
              <p:nvPr/>
            </p:nvSpPr>
            <p:spPr>
              <a:xfrm>
                <a:off x="914400" y="1641849"/>
                <a:ext cx="374959" cy="41101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A5192"/>
                    </a:solidFill>
                    <a:effectLst/>
                    <a:uLnTx/>
                    <a:uFillTx/>
                    <a:latin typeface="Segoe UI" panose="020B0502040204020203" pitchFamily="34" charset="0"/>
                    <a:cs typeface="Segoe UI" panose="020B0502040204020203" pitchFamily="34" charset="0"/>
                  </a:rPr>
                  <a:t>4</a:t>
                </a:r>
              </a:p>
            </p:txBody>
          </p:sp>
          <p:cxnSp>
            <p:nvCxnSpPr>
              <p:cNvPr id="88" name="Straight Connector 87">
                <a:extLst>
                  <a:ext uri="{FF2B5EF4-FFF2-40B4-BE49-F238E27FC236}">
                    <a16:creationId xmlns:a16="http://schemas.microsoft.com/office/drawing/2014/main" id="{7B0B6F86-EA3E-FD35-988A-CE76988FA6B3}"/>
                  </a:ext>
                </a:extLst>
              </p:cNvPr>
              <p:cNvCxnSpPr>
                <a:cxnSpLocks/>
              </p:cNvCxnSpPr>
              <p:nvPr/>
            </p:nvCxnSpPr>
            <p:spPr>
              <a:xfrm>
                <a:off x="1576091" y="1612525"/>
                <a:ext cx="0" cy="469663"/>
              </a:xfrm>
              <a:prstGeom prst="line">
                <a:avLst/>
              </a:prstGeom>
              <a:noFill/>
              <a:ln w="63500" cap="flat" cmpd="sng" algn="ctr">
                <a:solidFill>
                  <a:srgbClr val="1A5192"/>
                </a:solidFill>
                <a:prstDash val="solid"/>
                <a:miter lim="800000"/>
              </a:ln>
              <a:effectLst/>
            </p:spPr>
          </p:cxnSp>
        </p:grpSp>
        <p:sp>
          <p:nvSpPr>
            <p:cNvPr id="86" name="TextBox 85">
              <a:extLst>
                <a:ext uri="{FF2B5EF4-FFF2-40B4-BE49-F238E27FC236}">
                  <a16:creationId xmlns:a16="http://schemas.microsoft.com/office/drawing/2014/main" id="{9E24BCC9-D779-8D08-4F64-787977EF6FF6}"/>
                </a:ext>
              </a:extLst>
            </p:cNvPr>
            <p:cNvSpPr txBox="1"/>
            <p:nvPr/>
          </p:nvSpPr>
          <p:spPr>
            <a:xfrm>
              <a:off x="1404008" y="3679666"/>
              <a:ext cx="94543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1000"/>
                </a:spcAft>
                <a:buClrTx/>
                <a:buSzTx/>
                <a:buFontTx/>
                <a:buNone/>
                <a:tabLst/>
                <a:defRPr/>
              </a:pPr>
              <a:r>
                <a:rPr kumimoji="0" lang="en-US" sz="2000" b="0" i="0" u="none" strike="noStrike" kern="0" cap="none" spc="0" normalizeH="0" baseline="0" noProof="0">
                  <a:ln>
                    <a:noFill/>
                  </a:ln>
                  <a:solidFill>
                    <a:srgbClr val="080808"/>
                  </a:solidFill>
                  <a:effectLst/>
                  <a:uLnTx/>
                  <a:uFillTx/>
                  <a:latin typeface="Segoe UI" panose="020B0502040204020203" pitchFamily="34" charset="0"/>
                  <a:cs typeface="Segoe UI" panose="020B0502040204020203" pitchFamily="34" charset="0"/>
                </a:rPr>
                <a:t>User Journey 3: New OHID User, New Adoption Grant User: ID Proofing with DocV</a:t>
              </a:r>
            </a:p>
          </p:txBody>
        </p:sp>
      </p:grpSp>
      <p:grpSp>
        <p:nvGrpSpPr>
          <p:cNvPr id="89" name="Group 88">
            <a:extLst>
              <a:ext uri="{FF2B5EF4-FFF2-40B4-BE49-F238E27FC236}">
                <a16:creationId xmlns:a16="http://schemas.microsoft.com/office/drawing/2014/main" id="{44600E09-4154-7688-BCAD-993D9F01D3C4}"/>
              </a:ext>
            </a:extLst>
          </p:cNvPr>
          <p:cNvGrpSpPr/>
          <p:nvPr/>
        </p:nvGrpSpPr>
        <p:grpSpPr>
          <a:xfrm>
            <a:off x="692107" y="4801557"/>
            <a:ext cx="8209821" cy="457199"/>
            <a:chOff x="673941" y="3651123"/>
            <a:chExt cx="8209821" cy="457199"/>
          </a:xfrm>
        </p:grpSpPr>
        <p:grpSp>
          <p:nvGrpSpPr>
            <p:cNvPr id="90" name="Group 89">
              <a:extLst>
                <a:ext uri="{FF2B5EF4-FFF2-40B4-BE49-F238E27FC236}">
                  <a16:creationId xmlns:a16="http://schemas.microsoft.com/office/drawing/2014/main" id="{B8236AE3-03F6-ACA9-AC9E-A1FF2EE957EA}"/>
                </a:ext>
              </a:extLst>
            </p:cNvPr>
            <p:cNvGrpSpPr/>
            <p:nvPr/>
          </p:nvGrpSpPr>
          <p:grpSpPr>
            <a:xfrm>
              <a:off x="673941" y="3651123"/>
              <a:ext cx="586132" cy="457199"/>
              <a:chOff x="914400" y="1612527"/>
              <a:chExt cx="661691" cy="469663"/>
            </a:xfrm>
          </p:grpSpPr>
          <p:sp>
            <p:nvSpPr>
              <p:cNvPr id="92" name="TextBox 91">
                <a:extLst>
                  <a:ext uri="{FF2B5EF4-FFF2-40B4-BE49-F238E27FC236}">
                    <a16:creationId xmlns:a16="http://schemas.microsoft.com/office/drawing/2014/main" id="{573F7539-D799-2B33-6008-FCAC1FCF3805}"/>
                  </a:ext>
                </a:extLst>
              </p:cNvPr>
              <p:cNvSpPr txBox="1"/>
              <p:nvPr/>
            </p:nvSpPr>
            <p:spPr>
              <a:xfrm>
                <a:off x="914400" y="1641849"/>
                <a:ext cx="374959" cy="41101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A5192"/>
                    </a:solidFill>
                    <a:effectLst/>
                    <a:uLnTx/>
                    <a:uFillTx/>
                    <a:latin typeface="Segoe UI" panose="020B0502040204020203" pitchFamily="34" charset="0"/>
                    <a:cs typeface="Segoe UI" panose="020B0502040204020203" pitchFamily="34" charset="0"/>
                  </a:rPr>
                  <a:t>5</a:t>
                </a:r>
              </a:p>
            </p:txBody>
          </p:sp>
          <p:cxnSp>
            <p:nvCxnSpPr>
              <p:cNvPr id="93" name="Straight Connector 92">
                <a:extLst>
                  <a:ext uri="{FF2B5EF4-FFF2-40B4-BE49-F238E27FC236}">
                    <a16:creationId xmlns:a16="http://schemas.microsoft.com/office/drawing/2014/main" id="{5A07F841-77E1-4869-50D4-0B97372D51DF}"/>
                  </a:ext>
                </a:extLst>
              </p:cNvPr>
              <p:cNvCxnSpPr>
                <a:cxnSpLocks/>
              </p:cNvCxnSpPr>
              <p:nvPr/>
            </p:nvCxnSpPr>
            <p:spPr>
              <a:xfrm>
                <a:off x="1576091" y="1612527"/>
                <a:ext cx="0" cy="469663"/>
              </a:xfrm>
              <a:prstGeom prst="line">
                <a:avLst/>
              </a:prstGeom>
              <a:noFill/>
              <a:ln w="63500" cap="flat" cmpd="sng" algn="ctr">
                <a:solidFill>
                  <a:srgbClr val="1A5192"/>
                </a:solidFill>
                <a:prstDash val="solid"/>
                <a:miter lim="800000"/>
              </a:ln>
              <a:effectLst/>
            </p:spPr>
          </p:cxnSp>
        </p:grpSp>
        <p:sp>
          <p:nvSpPr>
            <p:cNvPr id="91" name="TextBox 90">
              <a:extLst>
                <a:ext uri="{FF2B5EF4-FFF2-40B4-BE49-F238E27FC236}">
                  <a16:creationId xmlns:a16="http://schemas.microsoft.com/office/drawing/2014/main" id="{D118F475-18F1-48B8-C919-CB5047AC086C}"/>
                </a:ext>
              </a:extLst>
            </p:cNvPr>
            <p:cNvSpPr txBox="1"/>
            <p:nvPr/>
          </p:nvSpPr>
          <p:spPr>
            <a:xfrm>
              <a:off x="1403124" y="3679667"/>
              <a:ext cx="748063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2000" b="0" i="0" u="none" strike="noStrike" kern="0" cap="none" spc="0" normalizeH="0" baseline="0" noProof="0">
                  <a:ln>
                    <a:noFill/>
                  </a:ln>
                  <a:solidFill>
                    <a:srgbClr val="080808"/>
                  </a:solidFill>
                  <a:effectLst/>
                  <a:uLnTx/>
                  <a:uFillTx/>
                  <a:latin typeface="Segoe UI" panose="020B0502040204020203" pitchFamily="34" charset="0"/>
                  <a:cs typeface="Segoe UI" panose="020B0502040204020203" pitchFamily="34" charset="0"/>
                </a:rPr>
                <a:t>User Journey 4: Adoption Grant and OHID: OHID Profile Updates</a:t>
              </a:r>
            </a:p>
          </p:txBody>
        </p:sp>
      </p:grpSp>
      <p:grpSp>
        <p:nvGrpSpPr>
          <p:cNvPr id="94" name="Group 93">
            <a:extLst>
              <a:ext uri="{FF2B5EF4-FFF2-40B4-BE49-F238E27FC236}">
                <a16:creationId xmlns:a16="http://schemas.microsoft.com/office/drawing/2014/main" id="{D2FB8B3F-1A6D-C92D-2D83-876257DF62E4}"/>
              </a:ext>
            </a:extLst>
          </p:cNvPr>
          <p:cNvGrpSpPr/>
          <p:nvPr/>
        </p:nvGrpSpPr>
        <p:grpSpPr>
          <a:xfrm>
            <a:off x="692107" y="5654322"/>
            <a:ext cx="4071252" cy="457199"/>
            <a:chOff x="673941" y="3651123"/>
            <a:chExt cx="4071252" cy="457199"/>
          </a:xfrm>
        </p:grpSpPr>
        <p:grpSp>
          <p:nvGrpSpPr>
            <p:cNvPr id="95" name="Group 94">
              <a:extLst>
                <a:ext uri="{FF2B5EF4-FFF2-40B4-BE49-F238E27FC236}">
                  <a16:creationId xmlns:a16="http://schemas.microsoft.com/office/drawing/2014/main" id="{513773B0-46F8-1F83-0876-6CC07F3724FB}"/>
                </a:ext>
              </a:extLst>
            </p:cNvPr>
            <p:cNvGrpSpPr/>
            <p:nvPr/>
          </p:nvGrpSpPr>
          <p:grpSpPr>
            <a:xfrm>
              <a:off x="673941" y="3651123"/>
              <a:ext cx="586132" cy="457199"/>
              <a:chOff x="914400" y="1612527"/>
              <a:chExt cx="661691" cy="469663"/>
            </a:xfrm>
          </p:grpSpPr>
          <p:sp>
            <p:nvSpPr>
              <p:cNvPr id="97" name="TextBox 96">
                <a:extLst>
                  <a:ext uri="{FF2B5EF4-FFF2-40B4-BE49-F238E27FC236}">
                    <a16:creationId xmlns:a16="http://schemas.microsoft.com/office/drawing/2014/main" id="{99FFBB75-3370-E022-E3DF-E5F4C5A7A22E}"/>
                  </a:ext>
                </a:extLst>
              </p:cNvPr>
              <p:cNvSpPr txBox="1"/>
              <p:nvPr/>
            </p:nvSpPr>
            <p:spPr>
              <a:xfrm>
                <a:off x="914400" y="1641849"/>
                <a:ext cx="374959" cy="41101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A5192"/>
                    </a:solidFill>
                    <a:effectLst/>
                    <a:uLnTx/>
                    <a:uFillTx/>
                    <a:latin typeface="Segoe UI" panose="020B0502040204020203" pitchFamily="34" charset="0"/>
                    <a:cs typeface="Segoe UI" panose="020B0502040204020203" pitchFamily="34" charset="0"/>
                  </a:rPr>
                  <a:t>6</a:t>
                </a:r>
              </a:p>
            </p:txBody>
          </p:sp>
          <p:cxnSp>
            <p:nvCxnSpPr>
              <p:cNvPr id="98" name="Straight Connector 97">
                <a:extLst>
                  <a:ext uri="{FF2B5EF4-FFF2-40B4-BE49-F238E27FC236}">
                    <a16:creationId xmlns:a16="http://schemas.microsoft.com/office/drawing/2014/main" id="{459B54A4-50A1-4E75-56D9-230A9A2C3DA4}"/>
                  </a:ext>
                </a:extLst>
              </p:cNvPr>
              <p:cNvCxnSpPr>
                <a:cxnSpLocks/>
              </p:cNvCxnSpPr>
              <p:nvPr/>
            </p:nvCxnSpPr>
            <p:spPr>
              <a:xfrm>
                <a:off x="1576091" y="1612527"/>
                <a:ext cx="0" cy="469663"/>
              </a:xfrm>
              <a:prstGeom prst="line">
                <a:avLst/>
              </a:prstGeom>
              <a:noFill/>
              <a:ln w="63500" cap="flat" cmpd="sng" algn="ctr">
                <a:solidFill>
                  <a:srgbClr val="1A5192"/>
                </a:solidFill>
                <a:prstDash val="solid"/>
                <a:miter lim="800000"/>
              </a:ln>
              <a:effectLst/>
            </p:spPr>
          </p:cxnSp>
        </p:grpSp>
        <p:sp>
          <p:nvSpPr>
            <p:cNvPr id="96" name="TextBox 95">
              <a:extLst>
                <a:ext uri="{FF2B5EF4-FFF2-40B4-BE49-F238E27FC236}">
                  <a16:creationId xmlns:a16="http://schemas.microsoft.com/office/drawing/2014/main" id="{87B35541-2267-9B37-0EA6-A5D2B5BD3C56}"/>
                </a:ext>
              </a:extLst>
            </p:cNvPr>
            <p:cNvSpPr txBox="1"/>
            <p:nvPr/>
          </p:nvSpPr>
          <p:spPr>
            <a:xfrm>
              <a:off x="1403124" y="3679667"/>
              <a:ext cx="334206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2000" b="0" i="0" u="none" strike="noStrike" kern="0" cap="none" spc="0" normalizeH="0" baseline="0" noProof="0">
                  <a:ln>
                    <a:noFill/>
                  </a:ln>
                  <a:solidFill>
                    <a:srgbClr val="080808"/>
                  </a:solidFill>
                  <a:effectLst/>
                  <a:uLnTx/>
                  <a:uFillTx/>
                  <a:latin typeface="Segoe UI" panose="020B0502040204020203" pitchFamily="34" charset="0"/>
                  <a:cs typeface="Segoe UI" panose="020B0502040204020203" pitchFamily="34" charset="0"/>
                </a:rPr>
                <a:t>Frequently Asked Questions</a:t>
              </a:r>
            </a:p>
          </p:txBody>
        </p:sp>
      </p:grpSp>
      <p:sp>
        <p:nvSpPr>
          <p:cNvPr id="5" name="Title 2">
            <a:extLst>
              <a:ext uri="{FF2B5EF4-FFF2-40B4-BE49-F238E27FC236}">
                <a16:creationId xmlns:a16="http://schemas.microsoft.com/office/drawing/2014/main" id="{07E10F05-ABE6-B82E-4614-E3BF53E91F9D}"/>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Agenda</a:t>
            </a:r>
          </a:p>
        </p:txBody>
      </p:sp>
    </p:spTree>
    <p:extLst>
      <p:ext uri="{BB962C8B-B14F-4D97-AF65-F5344CB8AC3E}">
        <p14:creationId xmlns:p14="http://schemas.microsoft.com/office/powerpoint/2010/main" val="2850328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394B8CD1-2E0E-9591-FB89-EF2B39D85305}"/>
              </a:ext>
            </a:extLst>
          </p:cNvPr>
          <p:cNvSpPr txBox="1">
            <a:spLocks/>
          </p:cNvSpPr>
          <p:nvPr/>
        </p:nvSpPr>
        <p:spPr>
          <a:xfrm>
            <a:off x="965771" y="1693863"/>
            <a:ext cx="10260458" cy="2387600"/>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ct val="0"/>
              </a:spcBef>
              <a:buNone/>
              <a:defRPr sz="4400" b="0" i="0" kern="1200">
                <a:solidFill>
                  <a:schemeClr val="tx1"/>
                </a:solidFill>
                <a:latin typeface="+mn-lt"/>
                <a:ea typeface="+mj-ea"/>
                <a:cs typeface="Segoe UI" panose="020B0502040204020203"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Segoe UI" panose="020B0502040204020203" pitchFamily="34" charset="0"/>
                <a:ea typeface="+mj-ea"/>
                <a:cs typeface="Segoe UI" panose="020B0502040204020203" pitchFamily="34" charset="0"/>
              </a:rPr>
              <a:t>User Journey 2 </a:t>
            </a:r>
            <a:endParaRPr kumimoji="0" lang="en-US" sz="11500" b="0" i="0" u="none" strike="noStrike" kern="1200" cap="none" spc="0" normalizeH="0" baseline="0" noProof="0">
              <a:ln>
                <a:noFill/>
              </a:ln>
              <a:solidFill>
                <a:srgbClr val="002060"/>
              </a:solidFill>
              <a:effectLst/>
              <a:uLnTx/>
              <a:uFillTx/>
              <a:latin typeface="Segoe UI"/>
              <a:ea typeface="+mj-ea"/>
              <a:cs typeface="Segoe UI" panose="020B0502040204020203" pitchFamily="34" charset="0"/>
            </a:endParaRPr>
          </a:p>
        </p:txBody>
      </p:sp>
      <p:sp>
        <p:nvSpPr>
          <p:cNvPr id="12" name="Subtitle 5">
            <a:extLst>
              <a:ext uri="{FF2B5EF4-FFF2-40B4-BE49-F238E27FC236}">
                <a16:creationId xmlns:a16="http://schemas.microsoft.com/office/drawing/2014/main" id="{41EABDA1-D713-1B39-3B14-BB691C18FE47}"/>
              </a:ext>
            </a:extLst>
          </p:cNvPr>
          <p:cNvSpPr txBox="1">
            <a:spLocks/>
          </p:cNvSpPr>
          <p:nvPr/>
        </p:nvSpPr>
        <p:spPr>
          <a:xfrm>
            <a:off x="965771" y="4173538"/>
            <a:ext cx="10260458" cy="1014911"/>
          </a:xfrm>
          <a:prstGeom prst="rect">
            <a:avLst/>
          </a:prstGeom>
        </p:spPr>
        <p:txBody>
          <a:bodyPr vert="horz" lIns="91440" tIns="45720" rIns="91440" bIns="45720" rtlCol="0">
            <a:normAutofit/>
          </a:bodyPr>
          <a:lstStyle>
            <a:lvl1pPr marL="228606" indent="-228606" algn="l" defTabSz="914422" rtl="0" eaLnBrk="1" latinLnBrk="0" hangingPunct="1">
              <a:lnSpc>
                <a:spcPct val="100000"/>
              </a:lnSpc>
              <a:spcBef>
                <a:spcPts val="1001"/>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3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59"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86"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91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6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ts val="1001"/>
              </a:spcBef>
              <a:spcAft>
                <a:spcPts val="0"/>
              </a:spcAft>
              <a:buClrTx/>
              <a:buSzTx/>
              <a:buFont typeface="Arial"/>
              <a:buNone/>
              <a:tabLst/>
              <a:defRPr/>
            </a:pPr>
            <a:r>
              <a:rPr kumimoji="0" lang="en-US" sz="2800" b="0" i="0" u="none" strike="noStrike" kern="1200" cap="none" spc="0" normalizeH="0" baseline="0" noProof="0">
                <a:ln>
                  <a:noFill/>
                </a:ln>
                <a:solidFill>
                  <a:srgbClr val="0096FF"/>
                </a:solidFill>
                <a:effectLst/>
                <a:uLnTx/>
                <a:uFillTx/>
                <a:latin typeface="Segoe UI" panose="020B0502040204020203" pitchFamily="34" charset="0"/>
                <a:cs typeface="Segoe UI" panose="020B0502040204020203" pitchFamily="34" charset="0"/>
              </a:rPr>
              <a:t>User Journey 2: Existing OHID User, New Adoption Grant User: ID Proofing with DocV</a:t>
            </a:r>
          </a:p>
        </p:txBody>
      </p:sp>
    </p:spTree>
    <p:extLst>
      <p:ext uri="{BB962C8B-B14F-4D97-AF65-F5344CB8AC3E}">
        <p14:creationId xmlns:p14="http://schemas.microsoft.com/office/powerpoint/2010/main" val="1750852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33EBA-5B29-7B2A-F8C2-9A3BD6321F6E}"/>
              </a:ext>
            </a:extLst>
          </p:cNvPr>
          <p:cNvPicPr>
            <a:picLocks noChangeAspect="1"/>
          </p:cNvPicPr>
          <p:nvPr/>
        </p:nvPicPr>
        <p:blipFill>
          <a:blip r:embed="rId3"/>
          <a:stretch>
            <a:fillRect/>
          </a:stretch>
        </p:blipFill>
        <p:spPr>
          <a:xfrm>
            <a:off x="8905875" y="1176911"/>
            <a:ext cx="3286125" cy="361950"/>
          </a:xfrm>
          <a:prstGeom prst="rect">
            <a:avLst/>
          </a:prstGeom>
        </p:spPr>
      </p:pic>
      <p:sp>
        <p:nvSpPr>
          <p:cNvPr id="23" name="Slide Number Placeholder 3">
            <a:extLst>
              <a:ext uri="{FF2B5EF4-FFF2-40B4-BE49-F238E27FC236}">
                <a16:creationId xmlns:a16="http://schemas.microsoft.com/office/drawing/2014/main" id="{9DC1542A-1C09-7AC3-C060-3C04302150D3}"/>
              </a:ext>
            </a:extLst>
          </p:cNvPr>
          <p:cNvSpPr>
            <a:spLocks noGrp="1"/>
          </p:cNvSpPr>
          <p:nvPr>
            <p:ph type="sldNum" sz="quarter" idx="12"/>
          </p:nvPr>
        </p:nvSpPr>
        <p:spPr>
          <a:xfrm>
            <a:off x="9442705" y="6483731"/>
            <a:ext cx="2743200" cy="365125"/>
          </a:xfrm>
        </p:spPr>
        <p:txBody>
          <a:bodyPr/>
          <a:lstStyle/>
          <a:p>
            <a:pPr marL="0" marR="0" lvl="0" indent="0" algn="r" defTabSz="914411"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000" b="0" i="0" u="none" strike="noStrike" kern="1200" cap="none" spc="0" normalizeH="0" baseline="0" noProof="0">
                <a:ln>
                  <a:noFill/>
                </a:ln>
                <a:solidFill>
                  <a:srgbClr val="000000">
                    <a:alpha val="50000"/>
                  </a:srgbClr>
                </a:solidFill>
                <a:effectLst/>
                <a:uLnTx/>
                <a:uFillTx/>
                <a:latin typeface="Segoe UI" panose="020B0502040204020203" pitchFamily="34" charset="0"/>
                <a:ea typeface="+mn-ea"/>
                <a:cs typeface="Segoe UI" panose="020B0502040204020203" pitchFamily="34" charset="0"/>
              </a:rPr>
              <a:pPr marL="0" marR="0" lvl="0" indent="0" algn="r" defTabSz="914411"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000000">
                  <a:alpha val="50000"/>
                </a:srgbClr>
              </a:solidFill>
              <a:effectLst/>
              <a:uLnTx/>
              <a:uFillTx/>
              <a:latin typeface="Segoe UI" panose="020B0502040204020203" pitchFamily="34" charset="0"/>
              <a:ea typeface="+mn-ea"/>
              <a:cs typeface="Segoe UI" panose="020B0502040204020203" pitchFamily="34" charset="0"/>
            </a:endParaRPr>
          </a:p>
        </p:txBody>
      </p:sp>
      <p:sp>
        <p:nvSpPr>
          <p:cNvPr id="9" name="Title 2">
            <a:extLst>
              <a:ext uri="{FF2B5EF4-FFF2-40B4-BE49-F238E27FC236}">
                <a16:creationId xmlns:a16="http://schemas.microsoft.com/office/drawing/2014/main" id="{C29D7AA8-3826-FD5A-3D86-88E6AA0C3DBD}"/>
              </a:ext>
            </a:extLst>
          </p:cNvPr>
          <p:cNvSpPr txBox="1">
            <a:spLocks/>
          </p:cNvSpPr>
          <p:nvPr/>
        </p:nvSpPr>
        <p:spPr>
          <a:xfrm>
            <a:off x="72634" y="77374"/>
            <a:ext cx="10741671" cy="397361"/>
          </a:xfrm>
          <a:prstGeom prst="rect">
            <a:avLst/>
          </a:prstGeom>
        </p:spPr>
        <p:txBody>
          <a:bodyPr vert="horz" lIns="91440" tIns="45721" rIns="91440" bIns="45721" rtlCol="0" anchor="ctr">
            <a:norm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User Journey 2: Existing OHID User, New Adoption Grant User: ID Proofing with DocV</a:t>
            </a:r>
          </a:p>
        </p:txBody>
      </p:sp>
      <p:grpSp>
        <p:nvGrpSpPr>
          <p:cNvPr id="15" name="Group 14">
            <a:extLst>
              <a:ext uri="{FF2B5EF4-FFF2-40B4-BE49-F238E27FC236}">
                <a16:creationId xmlns:a16="http://schemas.microsoft.com/office/drawing/2014/main" id="{D20D40B4-D594-1F8E-1844-F7F18B648D84}"/>
              </a:ext>
            </a:extLst>
          </p:cNvPr>
          <p:cNvGrpSpPr/>
          <p:nvPr/>
        </p:nvGrpSpPr>
        <p:grpSpPr>
          <a:xfrm>
            <a:off x="168992" y="628580"/>
            <a:ext cx="9463559" cy="526692"/>
            <a:chOff x="223099" y="502827"/>
            <a:chExt cx="9463559" cy="526692"/>
          </a:xfrm>
        </p:grpSpPr>
        <p:sp>
          <p:nvSpPr>
            <p:cNvPr id="16" name="Rectangle 15">
              <a:extLst>
                <a:ext uri="{FF2B5EF4-FFF2-40B4-BE49-F238E27FC236}">
                  <a16:creationId xmlns:a16="http://schemas.microsoft.com/office/drawing/2014/main" id="{D0AE35BF-6CE9-E097-B465-E2940E0C8578}"/>
                </a:ext>
              </a:extLst>
            </p:cNvPr>
            <p:cNvSpPr/>
            <p:nvPr/>
          </p:nvSpPr>
          <p:spPr>
            <a:xfrm>
              <a:off x="224630" y="502827"/>
              <a:ext cx="9173555" cy="526692"/>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pSp>
          <p:nvGrpSpPr>
            <p:cNvPr id="17" name="Group 16">
              <a:extLst>
                <a:ext uri="{FF2B5EF4-FFF2-40B4-BE49-F238E27FC236}">
                  <a16:creationId xmlns:a16="http://schemas.microsoft.com/office/drawing/2014/main" id="{224C3325-40FE-36A3-CF9D-A0C98C35BA64}"/>
                </a:ext>
              </a:extLst>
            </p:cNvPr>
            <p:cNvGrpSpPr/>
            <p:nvPr/>
          </p:nvGrpSpPr>
          <p:grpSpPr>
            <a:xfrm>
              <a:off x="6643124" y="568958"/>
              <a:ext cx="1772001" cy="385459"/>
              <a:chOff x="1116548" y="5721990"/>
              <a:chExt cx="1137546" cy="323052"/>
            </a:xfrm>
          </p:grpSpPr>
          <p:sp>
            <p:nvSpPr>
              <p:cNvPr id="30" name="Arrow: Right 29">
                <a:extLst>
                  <a:ext uri="{FF2B5EF4-FFF2-40B4-BE49-F238E27FC236}">
                    <a16:creationId xmlns:a16="http://schemas.microsoft.com/office/drawing/2014/main" id="{6737F6B1-0FA4-8CB6-AE38-29E077D6D9A9}"/>
                  </a:ext>
                </a:extLst>
              </p:cNvPr>
              <p:cNvSpPr/>
              <p:nvPr/>
            </p:nvSpPr>
            <p:spPr>
              <a:xfrm>
                <a:off x="1116548" y="5721990"/>
                <a:ext cx="876264" cy="323052"/>
              </a:xfrm>
              <a:prstGeom prst="rightArrow">
                <a:avLst>
                  <a:gd name="adj1" fmla="val 100000"/>
                  <a:gd name="adj2" fmla="val 77723"/>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1" name="TextBox 30">
                <a:extLst>
                  <a:ext uri="{FF2B5EF4-FFF2-40B4-BE49-F238E27FC236}">
                    <a16:creationId xmlns:a16="http://schemas.microsoft.com/office/drawing/2014/main" id="{54902BEA-B65F-068E-06C4-A6C6AF4C0D70}"/>
                  </a:ext>
                </a:extLst>
              </p:cNvPr>
              <p:cNvSpPr txBox="1"/>
              <p:nvPr/>
            </p:nvSpPr>
            <p:spPr>
              <a:xfrm>
                <a:off x="1271580" y="5764518"/>
                <a:ext cx="982514" cy="232151"/>
              </a:xfrm>
              <a:prstGeom prst="rect">
                <a:avLst/>
              </a:prstGeom>
              <a:noFill/>
            </p:spPr>
            <p:txBody>
              <a:bodyPr wrap="square" rtlCol="0">
                <a:spAutoFit/>
              </a:bodyPr>
              <a:lstStyle/>
              <a:p>
                <a:pPr marL="0" marR="0" lvl="0" indent="0" algn="l"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Redirect</a:t>
                </a:r>
              </a:p>
            </p:txBody>
          </p:sp>
        </p:grpSp>
        <p:sp>
          <p:nvSpPr>
            <p:cNvPr id="18" name="Arrow: Right 17">
              <a:extLst>
                <a:ext uri="{FF2B5EF4-FFF2-40B4-BE49-F238E27FC236}">
                  <a16:creationId xmlns:a16="http://schemas.microsoft.com/office/drawing/2014/main" id="{93AF951C-AD42-5873-80B7-814429182200}"/>
                </a:ext>
              </a:extLst>
            </p:cNvPr>
            <p:cNvSpPr/>
            <p:nvPr/>
          </p:nvSpPr>
          <p:spPr>
            <a:xfrm>
              <a:off x="8142033" y="550441"/>
              <a:ext cx="1544625" cy="385459"/>
            </a:xfrm>
            <a:prstGeom prst="rightArrow">
              <a:avLst>
                <a:gd name="adj1" fmla="val 100000"/>
                <a:gd name="adj2" fmla="val 77723"/>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 Access Checkpoint</a:t>
              </a:r>
            </a:p>
          </p:txBody>
        </p:sp>
        <p:sp>
          <p:nvSpPr>
            <p:cNvPr id="19" name="Rectangle 18">
              <a:extLst>
                <a:ext uri="{FF2B5EF4-FFF2-40B4-BE49-F238E27FC236}">
                  <a16:creationId xmlns:a16="http://schemas.microsoft.com/office/drawing/2014/main" id="{827CCDEA-4A69-EFFB-873D-0F397BDB45B5}"/>
                </a:ext>
              </a:extLst>
            </p:cNvPr>
            <p:cNvSpPr/>
            <p:nvPr/>
          </p:nvSpPr>
          <p:spPr>
            <a:xfrm>
              <a:off x="3876243" y="567185"/>
              <a:ext cx="1253677" cy="377791"/>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 Actions</a:t>
              </a:r>
            </a:p>
          </p:txBody>
        </p:sp>
        <p:sp>
          <p:nvSpPr>
            <p:cNvPr id="21" name="Rectangle 20">
              <a:extLst>
                <a:ext uri="{FF2B5EF4-FFF2-40B4-BE49-F238E27FC236}">
                  <a16:creationId xmlns:a16="http://schemas.microsoft.com/office/drawing/2014/main" id="{1683919A-D63D-36E9-200E-5AC8D9279FCE}"/>
                </a:ext>
              </a:extLst>
            </p:cNvPr>
            <p:cNvSpPr/>
            <p:nvPr/>
          </p:nvSpPr>
          <p:spPr>
            <a:xfrm>
              <a:off x="2567229" y="573448"/>
              <a:ext cx="1139492" cy="355288"/>
            </a:xfrm>
            <a:prstGeom prst="rect">
              <a:avLst/>
            </a:prstGeom>
            <a:solidFill>
              <a:srgbClr val="4472C4">
                <a:lumMod val="75000"/>
              </a:srgbClr>
            </a:solidFill>
            <a:ln w="28575" cap="flat" cmpd="sng" algn="ctr">
              <a:solidFill>
                <a:srgbClr val="4472C4">
                  <a:lumMod val="75000"/>
                </a:srgbClr>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OHID Actions</a:t>
              </a:r>
            </a:p>
          </p:txBody>
        </p:sp>
        <p:sp>
          <p:nvSpPr>
            <p:cNvPr id="22" name="Rectangle 21">
              <a:extLst>
                <a:ext uri="{FF2B5EF4-FFF2-40B4-BE49-F238E27FC236}">
                  <a16:creationId xmlns:a16="http://schemas.microsoft.com/office/drawing/2014/main" id="{15861BDD-9BE1-2A42-2CF0-AB30AED304FF}"/>
                </a:ext>
              </a:extLst>
            </p:cNvPr>
            <p:cNvSpPr/>
            <p:nvPr/>
          </p:nvSpPr>
          <p:spPr>
            <a:xfrm>
              <a:off x="1342537" y="573448"/>
              <a:ext cx="1073274" cy="377791"/>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Adoption Actions</a:t>
              </a:r>
            </a:p>
          </p:txBody>
        </p:sp>
        <p:sp>
          <p:nvSpPr>
            <p:cNvPr id="24" name="TextBox 23">
              <a:extLst>
                <a:ext uri="{FF2B5EF4-FFF2-40B4-BE49-F238E27FC236}">
                  <a16:creationId xmlns:a16="http://schemas.microsoft.com/office/drawing/2014/main" id="{AC22D4AF-7D2B-BE4A-7949-16007A9A52F7}"/>
                </a:ext>
              </a:extLst>
            </p:cNvPr>
            <p:cNvSpPr txBox="1"/>
            <p:nvPr/>
          </p:nvSpPr>
          <p:spPr>
            <a:xfrm>
              <a:off x="223099" y="569768"/>
              <a:ext cx="1616438" cy="371528"/>
            </a:xfrm>
            <a:prstGeom prst="rect">
              <a:avLst/>
            </a:prstGeom>
          </p:spPr>
          <p:txBody>
            <a:bodyPr vert="horz" wrap="square" lIns="342900" tIns="342900" rIns="342900" bIns="342900" rtlCol="0" anchor="ctr">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KEY</a:t>
              </a:r>
              <a:endParaRPr kumimoji="0" lang="en-US" sz="7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9E4A47FC-A7D9-98ED-D387-5A66711D1053}"/>
                </a:ext>
              </a:extLst>
            </p:cNvPr>
            <p:cNvSpPr/>
            <p:nvPr/>
          </p:nvSpPr>
          <p:spPr>
            <a:xfrm>
              <a:off x="5281652" y="573448"/>
              <a:ext cx="1209740" cy="377791"/>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Socure Actions</a:t>
              </a:r>
            </a:p>
          </p:txBody>
        </p:sp>
      </p:grpSp>
      <p:grpSp>
        <p:nvGrpSpPr>
          <p:cNvPr id="70" name="Group 69">
            <a:extLst>
              <a:ext uri="{FF2B5EF4-FFF2-40B4-BE49-F238E27FC236}">
                <a16:creationId xmlns:a16="http://schemas.microsoft.com/office/drawing/2014/main" id="{4FD2D3E2-397E-0054-7BF9-D72620BF92B4}"/>
              </a:ext>
            </a:extLst>
          </p:cNvPr>
          <p:cNvGrpSpPr/>
          <p:nvPr/>
        </p:nvGrpSpPr>
        <p:grpSpPr>
          <a:xfrm>
            <a:off x="2408975" y="2655792"/>
            <a:ext cx="1764652" cy="713844"/>
            <a:chOff x="2496896" y="2798946"/>
            <a:chExt cx="1764652" cy="713844"/>
          </a:xfrm>
        </p:grpSpPr>
        <p:sp>
          <p:nvSpPr>
            <p:cNvPr id="7" name="Rectangle 6">
              <a:extLst>
                <a:ext uri="{FF2B5EF4-FFF2-40B4-BE49-F238E27FC236}">
                  <a16:creationId xmlns:a16="http://schemas.microsoft.com/office/drawing/2014/main" id="{6E279C70-E0F7-4EBC-0012-3B5C9687C009}"/>
                </a:ext>
              </a:extLst>
            </p:cNvPr>
            <p:cNvSpPr/>
            <p:nvPr/>
          </p:nvSpPr>
          <p:spPr>
            <a:xfrm>
              <a:off x="2496896" y="2798946"/>
              <a:ext cx="1764652" cy="174857"/>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8" name="Rectangle 7">
              <a:extLst>
                <a:ext uri="{FF2B5EF4-FFF2-40B4-BE49-F238E27FC236}">
                  <a16:creationId xmlns:a16="http://schemas.microsoft.com/office/drawing/2014/main" id="{4421915D-1077-2670-4E26-394FDF087D84}"/>
                </a:ext>
              </a:extLst>
            </p:cNvPr>
            <p:cNvSpPr/>
            <p:nvPr/>
          </p:nvSpPr>
          <p:spPr>
            <a:xfrm>
              <a:off x="2496896" y="2987283"/>
              <a:ext cx="1764652" cy="525507"/>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submits Personal/Residential Address Information</a:t>
              </a:r>
            </a:p>
          </p:txBody>
        </p:sp>
      </p:grpSp>
      <p:grpSp>
        <p:nvGrpSpPr>
          <p:cNvPr id="162" name="Group 161">
            <a:extLst>
              <a:ext uri="{FF2B5EF4-FFF2-40B4-BE49-F238E27FC236}">
                <a16:creationId xmlns:a16="http://schemas.microsoft.com/office/drawing/2014/main" id="{329B5E63-138F-40B4-E5C1-F80B356618B3}"/>
              </a:ext>
            </a:extLst>
          </p:cNvPr>
          <p:cNvGrpSpPr/>
          <p:nvPr/>
        </p:nvGrpSpPr>
        <p:grpSpPr>
          <a:xfrm>
            <a:off x="94885" y="2668647"/>
            <a:ext cx="1773280" cy="688135"/>
            <a:chOff x="94885" y="2670181"/>
            <a:chExt cx="1773280" cy="688135"/>
          </a:xfrm>
        </p:grpSpPr>
        <p:sp>
          <p:nvSpPr>
            <p:cNvPr id="2" name="Rectangle 1">
              <a:extLst>
                <a:ext uri="{FF2B5EF4-FFF2-40B4-BE49-F238E27FC236}">
                  <a16:creationId xmlns:a16="http://schemas.microsoft.com/office/drawing/2014/main" id="{8119E631-C367-60A4-FC5E-D29B98E3B782}"/>
                </a:ext>
              </a:extLst>
            </p:cNvPr>
            <p:cNvSpPr/>
            <p:nvPr/>
          </p:nvSpPr>
          <p:spPr>
            <a:xfrm>
              <a:off x="94885" y="2670181"/>
              <a:ext cx="1773280" cy="159553"/>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6" name="Rectangle 5">
              <a:extLst>
                <a:ext uri="{FF2B5EF4-FFF2-40B4-BE49-F238E27FC236}">
                  <a16:creationId xmlns:a16="http://schemas.microsoft.com/office/drawing/2014/main" id="{1C0F4441-CD21-94A0-A3C3-80221B1E88A3}"/>
                </a:ext>
              </a:extLst>
            </p:cNvPr>
            <p:cNvSpPr/>
            <p:nvPr/>
          </p:nvSpPr>
          <p:spPr>
            <a:xfrm>
              <a:off x="94983" y="2838967"/>
              <a:ext cx="1768819" cy="519349"/>
            </a:xfrm>
            <a:prstGeom prst="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System prompts ID Proofing</a:t>
              </a:r>
              <a:endPar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cxnSp>
        <p:nvCxnSpPr>
          <p:cNvPr id="13" name="Straight Arrow Connector 12">
            <a:extLst>
              <a:ext uri="{FF2B5EF4-FFF2-40B4-BE49-F238E27FC236}">
                <a16:creationId xmlns:a16="http://schemas.microsoft.com/office/drawing/2014/main" id="{D4C1A5F9-722D-A8B0-615A-B6187EB28007}"/>
              </a:ext>
            </a:extLst>
          </p:cNvPr>
          <p:cNvCxnSpPr>
            <a:cxnSpLocks/>
          </p:cNvCxnSpPr>
          <p:nvPr/>
        </p:nvCxnSpPr>
        <p:spPr>
          <a:xfrm>
            <a:off x="1863802" y="3007827"/>
            <a:ext cx="545173" cy="9775"/>
          </a:xfrm>
          <a:prstGeom prst="straightConnector1">
            <a:avLst/>
          </a:prstGeom>
          <a:noFill/>
          <a:ln w="57150" cap="flat" cmpd="sng" algn="ctr">
            <a:solidFill>
              <a:srgbClr val="2F5597"/>
            </a:solidFill>
            <a:prstDash val="solid"/>
            <a:miter lim="800000"/>
            <a:tailEnd type="triangle"/>
          </a:ln>
          <a:effectLst/>
        </p:spPr>
      </p:cxnSp>
      <p:cxnSp>
        <p:nvCxnSpPr>
          <p:cNvPr id="144" name="Straight Arrow Connector 143">
            <a:extLst>
              <a:ext uri="{FF2B5EF4-FFF2-40B4-BE49-F238E27FC236}">
                <a16:creationId xmlns:a16="http://schemas.microsoft.com/office/drawing/2014/main" id="{687112BA-AA48-4E83-B75B-A02D3704D209}"/>
              </a:ext>
            </a:extLst>
          </p:cNvPr>
          <p:cNvCxnSpPr>
            <a:cxnSpLocks/>
          </p:cNvCxnSpPr>
          <p:nvPr/>
        </p:nvCxnSpPr>
        <p:spPr>
          <a:xfrm>
            <a:off x="1868165" y="1921110"/>
            <a:ext cx="559903" cy="4636"/>
          </a:xfrm>
          <a:prstGeom prst="straightConnector1">
            <a:avLst/>
          </a:prstGeom>
          <a:noFill/>
          <a:ln w="57150" cap="flat" cmpd="sng" algn="ctr">
            <a:solidFill>
              <a:srgbClr val="FF0000"/>
            </a:solidFill>
            <a:prstDash val="solid"/>
            <a:miter lim="800000"/>
            <a:tailEnd type="triangle"/>
          </a:ln>
          <a:effectLst/>
        </p:spPr>
      </p:cxnSp>
      <p:grpSp>
        <p:nvGrpSpPr>
          <p:cNvPr id="153" name="Group 152">
            <a:extLst>
              <a:ext uri="{FF2B5EF4-FFF2-40B4-BE49-F238E27FC236}">
                <a16:creationId xmlns:a16="http://schemas.microsoft.com/office/drawing/2014/main" id="{4E1A2541-E8B4-917D-0F30-53ED10E42090}"/>
              </a:ext>
            </a:extLst>
          </p:cNvPr>
          <p:cNvGrpSpPr/>
          <p:nvPr/>
        </p:nvGrpSpPr>
        <p:grpSpPr>
          <a:xfrm>
            <a:off x="103513" y="1559468"/>
            <a:ext cx="1764652" cy="727920"/>
            <a:chOff x="103513" y="1564843"/>
            <a:chExt cx="1764652" cy="727920"/>
          </a:xfrm>
        </p:grpSpPr>
        <p:sp>
          <p:nvSpPr>
            <p:cNvPr id="27" name="Rectangle 26">
              <a:extLst>
                <a:ext uri="{FF2B5EF4-FFF2-40B4-BE49-F238E27FC236}">
                  <a16:creationId xmlns:a16="http://schemas.microsoft.com/office/drawing/2014/main" id="{48B66342-3FEE-021E-966A-3810C7148081}"/>
                </a:ext>
              </a:extLst>
            </p:cNvPr>
            <p:cNvSpPr/>
            <p:nvPr/>
          </p:nvSpPr>
          <p:spPr>
            <a:xfrm>
              <a:off x="103513" y="1564843"/>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28" name="Rectangle 27">
              <a:extLst>
                <a:ext uri="{FF2B5EF4-FFF2-40B4-BE49-F238E27FC236}">
                  <a16:creationId xmlns:a16="http://schemas.microsoft.com/office/drawing/2014/main" id="{3571FD22-29CB-AF24-196C-2642B647D996}"/>
                </a:ext>
              </a:extLst>
            </p:cNvPr>
            <p:cNvSpPr/>
            <p:nvPr/>
          </p:nvSpPr>
          <p:spPr>
            <a:xfrm>
              <a:off x="103513" y="1773415"/>
              <a:ext cx="1764652" cy="519348"/>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Begins process on DCY-Adoption Grant application landing page</a:t>
              </a:r>
            </a:p>
          </p:txBody>
        </p:sp>
      </p:grpSp>
      <p:grpSp>
        <p:nvGrpSpPr>
          <p:cNvPr id="39" name="Group 38">
            <a:extLst>
              <a:ext uri="{FF2B5EF4-FFF2-40B4-BE49-F238E27FC236}">
                <a16:creationId xmlns:a16="http://schemas.microsoft.com/office/drawing/2014/main" id="{E47198EC-6B2C-58F5-77E8-D21A172FB209}"/>
              </a:ext>
            </a:extLst>
          </p:cNvPr>
          <p:cNvGrpSpPr/>
          <p:nvPr/>
        </p:nvGrpSpPr>
        <p:grpSpPr>
          <a:xfrm>
            <a:off x="4814631" y="1549531"/>
            <a:ext cx="1764653" cy="747795"/>
            <a:chOff x="4677614" y="1432547"/>
            <a:chExt cx="1764653" cy="701991"/>
          </a:xfrm>
        </p:grpSpPr>
        <p:sp>
          <p:nvSpPr>
            <p:cNvPr id="36" name="Rectangle 35">
              <a:extLst>
                <a:ext uri="{FF2B5EF4-FFF2-40B4-BE49-F238E27FC236}">
                  <a16:creationId xmlns:a16="http://schemas.microsoft.com/office/drawing/2014/main" id="{91DE06AA-FFFE-46C7-509C-F8D86C00CA79}"/>
                </a:ext>
              </a:extLst>
            </p:cNvPr>
            <p:cNvSpPr/>
            <p:nvPr/>
          </p:nvSpPr>
          <p:spPr>
            <a:xfrm>
              <a:off x="4677615" y="1432547"/>
              <a:ext cx="1764652" cy="203758"/>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37" name="Rectangle 36">
              <a:extLst>
                <a:ext uri="{FF2B5EF4-FFF2-40B4-BE49-F238E27FC236}">
                  <a16:creationId xmlns:a16="http://schemas.microsoft.com/office/drawing/2014/main" id="{B94452BB-B237-FC36-1CA0-E686A38C6658}"/>
                </a:ext>
              </a:extLst>
            </p:cNvPr>
            <p:cNvSpPr/>
            <p:nvPr/>
          </p:nvSpPr>
          <p:spPr>
            <a:xfrm>
              <a:off x="4677614" y="1642805"/>
              <a:ext cx="1764652" cy="491733"/>
            </a:xfrm>
            <a:prstGeom prst="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Redirects to OHID to login</a:t>
              </a:r>
            </a:p>
          </p:txBody>
        </p:sp>
      </p:grpSp>
      <p:cxnSp>
        <p:nvCxnSpPr>
          <p:cNvPr id="52" name="Straight Arrow Connector 51">
            <a:extLst>
              <a:ext uri="{FF2B5EF4-FFF2-40B4-BE49-F238E27FC236}">
                <a16:creationId xmlns:a16="http://schemas.microsoft.com/office/drawing/2014/main" id="{7D6B8706-C86E-CDB2-5B5B-C3EA07F17387}"/>
              </a:ext>
            </a:extLst>
          </p:cNvPr>
          <p:cNvCxnSpPr>
            <a:cxnSpLocks/>
          </p:cNvCxnSpPr>
          <p:nvPr/>
        </p:nvCxnSpPr>
        <p:spPr>
          <a:xfrm>
            <a:off x="4192720" y="1921895"/>
            <a:ext cx="621911" cy="3067"/>
          </a:xfrm>
          <a:prstGeom prst="straightConnector1">
            <a:avLst/>
          </a:prstGeom>
          <a:noFill/>
          <a:ln w="57150" cap="flat" cmpd="sng" algn="ctr">
            <a:solidFill>
              <a:srgbClr val="548235"/>
            </a:solidFill>
            <a:prstDash val="solid"/>
            <a:miter lim="800000"/>
            <a:tailEnd type="triangle"/>
          </a:ln>
          <a:effectLst/>
        </p:spPr>
      </p:cxnSp>
      <p:cxnSp>
        <p:nvCxnSpPr>
          <p:cNvPr id="54" name="Straight Arrow Connector 53">
            <a:extLst>
              <a:ext uri="{FF2B5EF4-FFF2-40B4-BE49-F238E27FC236}">
                <a16:creationId xmlns:a16="http://schemas.microsoft.com/office/drawing/2014/main" id="{95B1DC8D-A52C-29C2-98EB-BA533E3EDE6F}"/>
              </a:ext>
            </a:extLst>
          </p:cNvPr>
          <p:cNvCxnSpPr>
            <a:cxnSpLocks/>
          </p:cNvCxnSpPr>
          <p:nvPr/>
        </p:nvCxnSpPr>
        <p:spPr>
          <a:xfrm>
            <a:off x="6579283" y="1921368"/>
            <a:ext cx="644660" cy="4121"/>
          </a:xfrm>
          <a:prstGeom prst="straightConnector1">
            <a:avLst/>
          </a:prstGeom>
          <a:noFill/>
          <a:ln w="57150" cap="flat" cmpd="sng" algn="ctr">
            <a:solidFill>
              <a:srgbClr val="2F5597"/>
            </a:solidFill>
            <a:prstDash val="solid"/>
            <a:miter lim="800000"/>
            <a:tailEnd type="triangle"/>
          </a:ln>
          <a:effectLst/>
        </p:spPr>
      </p:cxnSp>
      <p:grpSp>
        <p:nvGrpSpPr>
          <p:cNvPr id="33" name="Group 32">
            <a:extLst>
              <a:ext uri="{FF2B5EF4-FFF2-40B4-BE49-F238E27FC236}">
                <a16:creationId xmlns:a16="http://schemas.microsoft.com/office/drawing/2014/main" id="{88ACA9D0-C110-46B8-118A-1DE32F79C176}"/>
              </a:ext>
            </a:extLst>
          </p:cNvPr>
          <p:cNvGrpSpPr/>
          <p:nvPr/>
        </p:nvGrpSpPr>
        <p:grpSpPr>
          <a:xfrm>
            <a:off x="2428068" y="1545959"/>
            <a:ext cx="1764652" cy="754938"/>
            <a:chOff x="2385660" y="1404740"/>
            <a:chExt cx="1764652" cy="708270"/>
          </a:xfrm>
        </p:grpSpPr>
        <p:sp>
          <p:nvSpPr>
            <p:cNvPr id="12" name="Rectangle 11">
              <a:extLst>
                <a:ext uri="{FF2B5EF4-FFF2-40B4-BE49-F238E27FC236}">
                  <a16:creationId xmlns:a16="http://schemas.microsoft.com/office/drawing/2014/main" id="{EC55BD15-807E-F878-6218-3D1FE21207D7}"/>
                </a:ext>
              </a:extLst>
            </p:cNvPr>
            <p:cNvSpPr/>
            <p:nvPr/>
          </p:nvSpPr>
          <p:spPr>
            <a:xfrm>
              <a:off x="2385660" y="1404740"/>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20" name="Rectangle 19">
              <a:extLst>
                <a:ext uri="{FF2B5EF4-FFF2-40B4-BE49-F238E27FC236}">
                  <a16:creationId xmlns:a16="http://schemas.microsoft.com/office/drawing/2014/main" id="{4AE4E1CC-2FB9-5339-CD54-3EAF4B1F7051}"/>
                </a:ext>
              </a:extLst>
            </p:cNvPr>
            <p:cNvSpPr/>
            <p:nvPr/>
          </p:nvSpPr>
          <p:spPr>
            <a:xfrm>
              <a:off x="2385660" y="1609118"/>
              <a:ext cx="1764652" cy="503892"/>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clicks “Launch- Apply for the Ohio Adoption Grant”</a:t>
              </a:r>
            </a:p>
          </p:txBody>
        </p:sp>
      </p:grpSp>
      <p:grpSp>
        <p:nvGrpSpPr>
          <p:cNvPr id="38" name="Group 37">
            <a:extLst>
              <a:ext uri="{FF2B5EF4-FFF2-40B4-BE49-F238E27FC236}">
                <a16:creationId xmlns:a16="http://schemas.microsoft.com/office/drawing/2014/main" id="{B97BACFB-96EE-3F46-AD8E-C03DFE64AC35}"/>
              </a:ext>
            </a:extLst>
          </p:cNvPr>
          <p:cNvGrpSpPr/>
          <p:nvPr/>
        </p:nvGrpSpPr>
        <p:grpSpPr>
          <a:xfrm>
            <a:off x="7223943" y="1551440"/>
            <a:ext cx="1630786" cy="743976"/>
            <a:chOff x="6983163" y="1376023"/>
            <a:chExt cx="1764652" cy="770003"/>
          </a:xfrm>
        </p:grpSpPr>
        <p:sp>
          <p:nvSpPr>
            <p:cNvPr id="3" name="Rectangle 2">
              <a:extLst>
                <a:ext uri="{FF2B5EF4-FFF2-40B4-BE49-F238E27FC236}">
                  <a16:creationId xmlns:a16="http://schemas.microsoft.com/office/drawing/2014/main" id="{7B79A64A-EE27-9308-A219-484494D6D997}"/>
                </a:ext>
              </a:extLst>
            </p:cNvPr>
            <p:cNvSpPr/>
            <p:nvPr/>
          </p:nvSpPr>
          <p:spPr>
            <a:xfrm>
              <a:off x="6983163" y="1376023"/>
              <a:ext cx="1764652" cy="215258"/>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0" name="Rectangle 9">
              <a:extLst>
                <a:ext uri="{FF2B5EF4-FFF2-40B4-BE49-F238E27FC236}">
                  <a16:creationId xmlns:a16="http://schemas.microsoft.com/office/drawing/2014/main" id="{5B20576B-B343-C2ED-C163-4477F1AC31A0}"/>
                </a:ext>
              </a:extLst>
            </p:cNvPr>
            <p:cNvSpPr/>
            <p:nvPr/>
          </p:nvSpPr>
          <p:spPr>
            <a:xfrm>
              <a:off x="6983163" y="1616366"/>
              <a:ext cx="1764652" cy="529660"/>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Logs into OHID Account</a:t>
              </a:r>
            </a:p>
          </p:txBody>
        </p:sp>
      </p:grpSp>
      <p:grpSp>
        <p:nvGrpSpPr>
          <p:cNvPr id="34" name="Group 33">
            <a:extLst>
              <a:ext uri="{FF2B5EF4-FFF2-40B4-BE49-F238E27FC236}">
                <a16:creationId xmlns:a16="http://schemas.microsoft.com/office/drawing/2014/main" id="{C2D14993-A601-0CDC-FA15-6FE72A09AABD}"/>
              </a:ext>
            </a:extLst>
          </p:cNvPr>
          <p:cNvGrpSpPr/>
          <p:nvPr/>
        </p:nvGrpSpPr>
        <p:grpSpPr>
          <a:xfrm>
            <a:off x="9547490" y="1552802"/>
            <a:ext cx="2549527" cy="741252"/>
            <a:chOff x="9642454" y="1435613"/>
            <a:chExt cx="2450297" cy="706507"/>
          </a:xfrm>
        </p:grpSpPr>
        <p:sp>
          <p:nvSpPr>
            <p:cNvPr id="11" name="Rectangle 10">
              <a:extLst>
                <a:ext uri="{FF2B5EF4-FFF2-40B4-BE49-F238E27FC236}">
                  <a16:creationId xmlns:a16="http://schemas.microsoft.com/office/drawing/2014/main" id="{2DE4E14A-7EC2-BDAE-B71D-B3B8958E7702}"/>
                </a:ext>
              </a:extLst>
            </p:cNvPr>
            <p:cNvSpPr/>
            <p:nvPr/>
          </p:nvSpPr>
          <p:spPr>
            <a:xfrm>
              <a:off x="9642456" y="1435613"/>
              <a:ext cx="2450295" cy="237707"/>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4" name="Rectangle 13">
              <a:extLst>
                <a:ext uri="{FF2B5EF4-FFF2-40B4-BE49-F238E27FC236}">
                  <a16:creationId xmlns:a16="http://schemas.microsoft.com/office/drawing/2014/main" id="{C86BD7D5-875B-277A-7474-AC4043F68995}"/>
                </a:ext>
              </a:extLst>
            </p:cNvPr>
            <p:cNvSpPr/>
            <p:nvPr/>
          </p:nvSpPr>
          <p:spPr>
            <a:xfrm>
              <a:off x="9642454" y="1641110"/>
              <a:ext cx="2450297" cy="501010"/>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completes MFA registration (if not previously completed) or completes MFA through previously selected option</a:t>
              </a:r>
            </a:p>
          </p:txBody>
        </p:sp>
      </p:grpSp>
      <p:cxnSp>
        <p:nvCxnSpPr>
          <p:cNvPr id="44" name="Straight Arrow Connector 43">
            <a:extLst>
              <a:ext uri="{FF2B5EF4-FFF2-40B4-BE49-F238E27FC236}">
                <a16:creationId xmlns:a16="http://schemas.microsoft.com/office/drawing/2014/main" id="{8CA2B43B-263E-7D12-D21B-3121A5CBFEE0}"/>
              </a:ext>
            </a:extLst>
          </p:cNvPr>
          <p:cNvCxnSpPr>
            <a:cxnSpLocks/>
          </p:cNvCxnSpPr>
          <p:nvPr/>
        </p:nvCxnSpPr>
        <p:spPr>
          <a:xfrm flipV="1">
            <a:off x="8854729" y="1919274"/>
            <a:ext cx="692761" cy="8308"/>
          </a:xfrm>
          <a:prstGeom prst="straightConnector1">
            <a:avLst/>
          </a:prstGeom>
          <a:noFill/>
          <a:ln w="57150" cap="flat" cmpd="sng" algn="ctr">
            <a:solidFill>
              <a:srgbClr val="2F5597"/>
            </a:solidFill>
            <a:prstDash val="solid"/>
            <a:miter lim="800000"/>
            <a:tailEnd type="triangle"/>
          </a:ln>
          <a:effectLst/>
        </p:spPr>
      </p:cxnSp>
      <p:cxnSp>
        <p:nvCxnSpPr>
          <p:cNvPr id="45" name="Connector: Elbow 44">
            <a:extLst>
              <a:ext uri="{FF2B5EF4-FFF2-40B4-BE49-F238E27FC236}">
                <a16:creationId xmlns:a16="http://schemas.microsoft.com/office/drawing/2014/main" id="{9584E227-7096-4F5E-A725-B5E253532BAA}"/>
              </a:ext>
            </a:extLst>
          </p:cNvPr>
          <p:cNvCxnSpPr>
            <a:cxnSpLocks/>
            <a:stCxn id="14" idx="2"/>
            <a:endCxn id="2" idx="0"/>
          </p:cNvCxnSpPr>
          <p:nvPr/>
        </p:nvCxnSpPr>
        <p:spPr>
          <a:xfrm rot="5400000">
            <a:off x="5714594" y="-2439014"/>
            <a:ext cx="374593" cy="9840729"/>
          </a:xfrm>
          <a:prstGeom prst="bentConnector3">
            <a:avLst>
              <a:gd name="adj1" fmla="val 29658"/>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CE50FEC-81A3-EAD2-4727-DFAEC0203DE3}"/>
              </a:ext>
            </a:extLst>
          </p:cNvPr>
          <p:cNvSpPr txBox="1"/>
          <p:nvPr/>
        </p:nvSpPr>
        <p:spPr>
          <a:xfrm>
            <a:off x="5668949" y="2518314"/>
            <a:ext cx="1739110"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Pass/Fail/Refer</a:t>
            </a:r>
          </a:p>
        </p:txBody>
      </p:sp>
      <p:cxnSp>
        <p:nvCxnSpPr>
          <p:cNvPr id="47" name="Straight Arrow Connector 46">
            <a:extLst>
              <a:ext uri="{FF2B5EF4-FFF2-40B4-BE49-F238E27FC236}">
                <a16:creationId xmlns:a16="http://schemas.microsoft.com/office/drawing/2014/main" id="{F41B0D6C-0755-6A5F-74A8-B2AE35E5195B}"/>
              </a:ext>
            </a:extLst>
          </p:cNvPr>
          <p:cNvCxnSpPr>
            <a:cxnSpLocks/>
            <a:endCxn id="48" idx="1"/>
          </p:cNvCxnSpPr>
          <p:nvPr/>
        </p:nvCxnSpPr>
        <p:spPr>
          <a:xfrm flipV="1">
            <a:off x="4173627" y="3012714"/>
            <a:ext cx="866165" cy="47085"/>
          </a:xfrm>
          <a:prstGeom prst="straightConnector1">
            <a:avLst/>
          </a:prstGeom>
          <a:noFill/>
          <a:ln w="57150" cap="flat" cmpd="sng" algn="ctr">
            <a:solidFill>
              <a:srgbClr val="548235"/>
            </a:solidFill>
            <a:prstDash val="solid"/>
            <a:miter lim="800000"/>
            <a:tailEnd type="triangle"/>
          </a:ln>
          <a:effectLst/>
        </p:spPr>
      </p:cxnSp>
      <p:sp>
        <p:nvSpPr>
          <p:cNvPr id="48" name="Flowchart: Decision 47">
            <a:extLst>
              <a:ext uri="{FF2B5EF4-FFF2-40B4-BE49-F238E27FC236}">
                <a16:creationId xmlns:a16="http://schemas.microsoft.com/office/drawing/2014/main" id="{4B6BD158-757C-16E9-7367-3989AD012215}"/>
              </a:ext>
            </a:extLst>
          </p:cNvPr>
          <p:cNvSpPr/>
          <p:nvPr/>
        </p:nvSpPr>
        <p:spPr>
          <a:xfrm>
            <a:off x="5039792" y="2707568"/>
            <a:ext cx="1479867" cy="610292"/>
          </a:xfrm>
          <a:prstGeom prst="flowChartDecision">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Socure</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Check</a:t>
            </a:r>
          </a:p>
        </p:txBody>
      </p:sp>
      <p:cxnSp>
        <p:nvCxnSpPr>
          <p:cNvPr id="49" name="Straight Arrow Connector 48">
            <a:extLst>
              <a:ext uri="{FF2B5EF4-FFF2-40B4-BE49-F238E27FC236}">
                <a16:creationId xmlns:a16="http://schemas.microsoft.com/office/drawing/2014/main" id="{223EAAE6-BAEC-B8F4-855D-E4953B7BFADA}"/>
              </a:ext>
            </a:extLst>
          </p:cNvPr>
          <p:cNvCxnSpPr>
            <a:cxnSpLocks/>
            <a:stCxn id="48" idx="3"/>
          </p:cNvCxnSpPr>
          <p:nvPr/>
        </p:nvCxnSpPr>
        <p:spPr>
          <a:xfrm>
            <a:off x="6519659" y="3012714"/>
            <a:ext cx="572521" cy="56201"/>
          </a:xfrm>
          <a:prstGeom prst="straightConnector1">
            <a:avLst/>
          </a:prstGeom>
          <a:noFill/>
          <a:ln w="57150" cap="flat" cmpd="sng" algn="ctr">
            <a:solidFill>
              <a:srgbClr val="548235"/>
            </a:solidFill>
            <a:prstDash val="solid"/>
            <a:miter lim="800000"/>
            <a:tailEnd type="triangle"/>
          </a:ln>
          <a:effectLst/>
        </p:spPr>
      </p:cxnSp>
      <p:grpSp>
        <p:nvGrpSpPr>
          <p:cNvPr id="163" name="Group 162">
            <a:extLst>
              <a:ext uri="{FF2B5EF4-FFF2-40B4-BE49-F238E27FC236}">
                <a16:creationId xmlns:a16="http://schemas.microsoft.com/office/drawing/2014/main" id="{9718C941-460D-A96A-0B83-496EEB29C8CE}"/>
              </a:ext>
            </a:extLst>
          </p:cNvPr>
          <p:cNvGrpSpPr/>
          <p:nvPr/>
        </p:nvGrpSpPr>
        <p:grpSpPr>
          <a:xfrm>
            <a:off x="7092180" y="2637560"/>
            <a:ext cx="2496706" cy="750308"/>
            <a:chOff x="7092180" y="2634737"/>
            <a:chExt cx="2496706" cy="750308"/>
          </a:xfrm>
        </p:grpSpPr>
        <p:sp>
          <p:nvSpPr>
            <p:cNvPr id="51" name="Rectangle 50">
              <a:extLst>
                <a:ext uri="{FF2B5EF4-FFF2-40B4-BE49-F238E27FC236}">
                  <a16:creationId xmlns:a16="http://schemas.microsoft.com/office/drawing/2014/main" id="{3AC3A1AF-7ADC-55A7-9061-AD3708986A0B}"/>
                </a:ext>
              </a:extLst>
            </p:cNvPr>
            <p:cNvSpPr/>
            <p:nvPr/>
          </p:nvSpPr>
          <p:spPr>
            <a:xfrm>
              <a:off x="7092180" y="2634737"/>
              <a:ext cx="2496706" cy="203377"/>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53" name="Rectangle 52">
              <a:extLst>
                <a:ext uri="{FF2B5EF4-FFF2-40B4-BE49-F238E27FC236}">
                  <a16:creationId xmlns:a16="http://schemas.microsoft.com/office/drawing/2014/main" id="{778921B5-251F-1B06-FE76-B9DB852D4512}"/>
                </a:ext>
              </a:extLst>
            </p:cNvPr>
            <p:cNvSpPr/>
            <p:nvPr/>
          </p:nvSpPr>
          <p:spPr>
            <a:xfrm>
              <a:off x="7092180" y="2859538"/>
              <a:ext cx="2496706" cy="525507"/>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presented with ask for Confirm F/L Name, email address and provide physical address again</a:t>
              </a:r>
            </a:p>
          </p:txBody>
        </p:sp>
      </p:grpSp>
      <p:grpSp>
        <p:nvGrpSpPr>
          <p:cNvPr id="164" name="Group 163">
            <a:extLst>
              <a:ext uri="{FF2B5EF4-FFF2-40B4-BE49-F238E27FC236}">
                <a16:creationId xmlns:a16="http://schemas.microsoft.com/office/drawing/2014/main" id="{E4827020-27F1-E5B8-A878-8E8C73A336FA}"/>
              </a:ext>
            </a:extLst>
          </p:cNvPr>
          <p:cNvGrpSpPr/>
          <p:nvPr/>
        </p:nvGrpSpPr>
        <p:grpSpPr>
          <a:xfrm>
            <a:off x="10220868" y="2645240"/>
            <a:ext cx="1764652" cy="734949"/>
            <a:chOff x="10220868" y="2650095"/>
            <a:chExt cx="1764652" cy="734949"/>
          </a:xfrm>
        </p:grpSpPr>
        <p:sp>
          <p:nvSpPr>
            <p:cNvPr id="60" name="Rectangle 59">
              <a:extLst>
                <a:ext uri="{FF2B5EF4-FFF2-40B4-BE49-F238E27FC236}">
                  <a16:creationId xmlns:a16="http://schemas.microsoft.com/office/drawing/2014/main" id="{CB9F252C-A59D-EAA7-04EF-93EC282BEB63}"/>
                </a:ext>
              </a:extLst>
            </p:cNvPr>
            <p:cNvSpPr/>
            <p:nvPr/>
          </p:nvSpPr>
          <p:spPr>
            <a:xfrm>
              <a:off x="10220868" y="2650095"/>
              <a:ext cx="1764652" cy="201609"/>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61" name="Rectangle 60">
              <a:extLst>
                <a:ext uri="{FF2B5EF4-FFF2-40B4-BE49-F238E27FC236}">
                  <a16:creationId xmlns:a16="http://schemas.microsoft.com/office/drawing/2014/main" id="{B6F7053B-C158-79D1-B9C7-0AA2079C2A02}"/>
                </a:ext>
              </a:extLst>
            </p:cNvPr>
            <p:cNvSpPr/>
            <p:nvPr/>
          </p:nvSpPr>
          <p:spPr>
            <a:xfrm>
              <a:off x="10220868" y="2859537"/>
              <a:ext cx="1764652" cy="525507"/>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Presented screen to access </a:t>
              </a:r>
              <a:r>
                <a:rPr kumimoji="0" lang="en-US" sz="1000" b="0" i="0" u="none" strike="noStrike" kern="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DocV</a:t>
              </a: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via QR code or SMS code to Phone</a:t>
              </a:r>
            </a:p>
          </p:txBody>
        </p:sp>
      </p:grpSp>
      <p:cxnSp>
        <p:nvCxnSpPr>
          <p:cNvPr id="62" name="Straight Arrow Connector 61">
            <a:extLst>
              <a:ext uri="{FF2B5EF4-FFF2-40B4-BE49-F238E27FC236}">
                <a16:creationId xmlns:a16="http://schemas.microsoft.com/office/drawing/2014/main" id="{B37699EB-E088-8125-F3A7-522B60E2EAE8}"/>
              </a:ext>
            </a:extLst>
          </p:cNvPr>
          <p:cNvCxnSpPr>
            <a:cxnSpLocks/>
          </p:cNvCxnSpPr>
          <p:nvPr/>
        </p:nvCxnSpPr>
        <p:spPr>
          <a:xfrm flipV="1">
            <a:off x="9588886" y="3008875"/>
            <a:ext cx="631982" cy="7679"/>
          </a:xfrm>
          <a:prstGeom prst="straightConnector1">
            <a:avLst/>
          </a:prstGeom>
          <a:noFill/>
          <a:ln w="57150" cap="flat" cmpd="sng" algn="ctr">
            <a:solidFill>
              <a:srgbClr val="2F5597"/>
            </a:solidFill>
            <a:prstDash val="solid"/>
            <a:miter lim="800000"/>
            <a:tailEnd type="triangle"/>
          </a:ln>
          <a:effectLst/>
        </p:spPr>
      </p:cxnSp>
      <p:cxnSp>
        <p:nvCxnSpPr>
          <p:cNvPr id="67" name="Connector: Elbow 66">
            <a:extLst>
              <a:ext uri="{FF2B5EF4-FFF2-40B4-BE49-F238E27FC236}">
                <a16:creationId xmlns:a16="http://schemas.microsoft.com/office/drawing/2014/main" id="{59CE1461-C465-A569-3DE6-0AC7AEB7DB16}"/>
              </a:ext>
            </a:extLst>
          </p:cNvPr>
          <p:cNvCxnSpPr>
            <a:cxnSpLocks/>
            <a:stCxn id="61" idx="2"/>
            <a:endCxn id="68" idx="0"/>
          </p:cNvCxnSpPr>
          <p:nvPr/>
        </p:nvCxnSpPr>
        <p:spPr>
          <a:xfrm rot="5400000">
            <a:off x="5857793" y="-1500392"/>
            <a:ext cx="364820" cy="10125983"/>
          </a:xfrm>
          <a:prstGeom prst="bentConnector3">
            <a:avLst>
              <a:gd name="adj1" fmla="val 26792"/>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A42FA756-60E3-3DBB-410C-813E688AA917}"/>
              </a:ext>
            </a:extLst>
          </p:cNvPr>
          <p:cNvSpPr txBox="1"/>
          <p:nvPr/>
        </p:nvSpPr>
        <p:spPr>
          <a:xfrm>
            <a:off x="8254748" y="3612913"/>
            <a:ext cx="1966120"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ID Proofing: Pass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DocV: Pass</a:t>
            </a:r>
          </a:p>
        </p:txBody>
      </p:sp>
      <p:grpSp>
        <p:nvGrpSpPr>
          <p:cNvPr id="167" name="Group 166">
            <a:extLst>
              <a:ext uri="{FF2B5EF4-FFF2-40B4-BE49-F238E27FC236}">
                <a16:creationId xmlns:a16="http://schemas.microsoft.com/office/drawing/2014/main" id="{A8D84926-8B8F-CE89-97D4-E75E01A9F144}"/>
              </a:ext>
            </a:extLst>
          </p:cNvPr>
          <p:cNvGrpSpPr/>
          <p:nvPr/>
        </p:nvGrpSpPr>
        <p:grpSpPr>
          <a:xfrm>
            <a:off x="10220868" y="3913999"/>
            <a:ext cx="1764652" cy="694825"/>
            <a:chOff x="10269230" y="3615558"/>
            <a:chExt cx="1764652" cy="694825"/>
          </a:xfrm>
        </p:grpSpPr>
        <p:sp>
          <p:nvSpPr>
            <p:cNvPr id="99" name="Rectangle 98">
              <a:extLst>
                <a:ext uri="{FF2B5EF4-FFF2-40B4-BE49-F238E27FC236}">
                  <a16:creationId xmlns:a16="http://schemas.microsoft.com/office/drawing/2014/main" id="{6056DD51-A9CA-1522-1431-051DEAFCD34B}"/>
                </a:ext>
              </a:extLst>
            </p:cNvPr>
            <p:cNvSpPr/>
            <p:nvPr/>
          </p:nvSpPr>
          <p:spPr>
            <a:xfrm>
              <a:off x="10269230" y="3615558"/>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01" name="Rectangle 100">
              <a:extLst>
                <a:ext uri="{FF2B5EF4-FFF2-40B4-BE49-F238E27FC236}">
                  <a16:creationId xmlns:a16="http://schemas.microsoft.com/office/drawing/2014/main" id="{A29112E6-9E8B-01B0-8FFC-70CE50169299}"/>
                </a:ext>
              </a:extLst>
            </p:cNvPr>
            <p:cNvSpPr/>
            <p:nvPr/>
          </p:nvSpPr>
          <p:spPr>
            <a:xfrm>
              <a:off x="10269230" y="3809859"/>
              <a:ext cx="1764652" cy="500524"/>
            </a:xfrm>
            <a:prstGeom prst="rect">
              <a:avLst/>
            </a:prstGeom>
            <a:solidFill>
              <a:schemeClr val="bg1"/>
            </a:solidFill>
            <a:ln w="28575" cap="flat" cmpd="sng" algn="ctr">
              <a:solidFill>
                <a:srgbClr val="F10017"/>
              </a:solidFill>
              <a:prstDash val="solid"/>
              <a:miter lim="800000"/>
            </a:ln>
            <a:effectLst/>
          </p:spPr>
          <p:txBody>
            <a:bodyPr lIns="91440" tIns="45720" rIns="91440" bIns="45720"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Starts Adoption Grant Application</a:t>
              </a:r>
            </a:p>
          </p:txBody>
        </p:sp>
      </p:grpSp>
      <p:cxnSp>
        <p:nvCxnSpPr>
          <p:cNvPr id="5" name="Connector: Elbow 4">
            <a:extLst>
              <a:ext uri="{FF2B5EF4-FFF2-40B4-BE49-F238E27FC236}">
                <a16:creationId xmlns:a16="http://schemas.microsoft.com/office/drawing/2014/main" id="{0E574DD0-03C0-8FE5-3D30-2C89EE24D624}"/>
              </a:ext>
            </a:extLst>
          </p:cNvPr>
          <p:cNvCxnSpPr>
            <a:cxnSpLocks/>
            <a:stCxn id="77" idx="2"/>
            <a:endCxn id="107" idx="0"/>
          </p:cNvCxnSpPr>
          <p:nvPr/>
        </p:nvCxnSpPr>
        <p:spPr>
          <a:xfrm rot="16200000" flipH="1">
            <a:off x="9137526" y="2973869"/>
            <a:ext cx="590044" cy="3489651"/>
          </a:xfrm>
          <a:prstGeom prst="bentConnector3">
            <a:avLst>
              <a:gd name="adj1" fmla="val 50000"/>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903B2B7E-E86B-9458-07A2-E4D5A16BA3DA}"/>
              </a:ext>
            </a:extLst>
          </p:cNvPr>
          <p:cNvGrpSpPr/>
          <p:nvPr/>
        </p:nvGrpSpPr>
        <p:grpSpPr>
          <a:xfrm>
            <a:off x="10295048" y="5013717"/>
            <a:ext cx="1764652" cy="697755"/>
            <a:chOff x="10295048" y="5032087"/>
            <a:chExt cx="1764652" cy="697755"/>
          </a:xfrm>
        </p:grpSpPr>
        <p:sp>
          <p:nvSpPr>
            <p:cNvPr id="107" name="Rectangle 106">
              <a:extLst>
                <a:ext uri="{FF2B5EF4-FFF2-40B4-BE49-F238E27FC236}">
                  <a16:creationId xmlns:a16="http://schemas.microsoft.com/office/drawing/2014/main" id="{F7CAECE5-3D1A-BD0F-BA54-558FEEC960D8}"/>
                </a:ext>
              </a:extLst>
            </p:cNvPr>
            <p:cNvSpPr/>
            <p:nvPr/>
          </p:nvSpPr>
          <p:spPr>
            <a:xfrm>
              <a:off x="10295048" y="5032087"/>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08" name="Rectangle 107">
              <a:extLst>
                <a:ext uri="{FF2B5EF4-FFF2-40B4-BE49-F238E27FC236}">
                  <a16:creationId xmlns:a16="http://schemas.microsoft.com/office/drawing/2014/main" id="{BBF4BA01-FB10-F609-614F-9F1FB7E9E2DF}"/>
                </a:ext>
              </a:extLst>
            </p:cNvPr>
            <p:cNvSpPr/>
            <p:nvPr/>
          </p:nvSpPr>
          <p:spPr>
            <a:xfrm>
              <a:off x="10295048" y="5229318"/>
              <a:ext cx="1764652" cy="500524"/>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Must visit a local office for review</a:t>
              </a:r>
            </a:p>
          </p:txBody>
        </p:sp>
      </p:grpSp>
      <p:grpSp>
        <p:nvGrpSpPr>
          <p:cNvPr id="106" name="Group 105">
            <a:extLst>
              <a:ext uri="{FF2B5EF4-FFF2-40B4-BE49-F238E27FC236}">
                <a16:creationId xmlns:a16="http://schemas.microsoft.com/office/drawing/2014/main" id="{A947E60E-C9B3-7ABD-D32D-A0998EA73A94}"/>
              </a:ext>
            </a:extLst>
          </p:cNvPr>
          <p:cNvGrpSpPr/>
          <p:nvPr/>
        </p:nvGrpSpPr>
        <p:grpSpPr>
          <a:xfrm>
            <a:off x="2451118" y="5002389"/>
            <a:ext cx="1764948" cy="720410"/>
            <a:chOff x="2628054" y="5609005"/>
            <a:chExt cx="1764948" cy="720410"/>
          </a:xfrm>
        </p:grpSpPr>
        <p:sp>
          <p:nvSpPr>
            <p:cNvPr id="118" name="Rectangle 117">
              <a:extLst>
                <a:ext uri="{FF2B5EF4-FFF2-40B4-BE49-F238E27FC236}">
                  <a16:creationId xmlns:a16="http://schemas.microsoft.com/office/drawing/2014/main" id="{AF2F683F-885D-4F1B-BB98-908A1E41C8CF}"/>
                </a:ext>
              </a:extLst>
            </p:cNvPr>
            <p:cNvSpPr/>
            <p:nvPr/>
          </p:nvSpPr>
          <p:spPr>
            <a:xfrm>
              <a:off x="2628350" y="5609005"/>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Reviewer</a:t>
              </a:r>
            </a:p>
          </p:txBody>
        </p:sp>
        <p:sp>
          <p:nvSpPr>
            <p:cNvPr id="119" name="Rectangle 118">
              <a:extLst>
                <a:ext uri="{FF2B5EF4-FFF2-40B4-BE49-F238E27FC236}">
                  <a16:creationId xmlns:a16="http://schemas.microsoft.com/office/drawing/2014/main" id="{C6D81DCB-D247-E3B6-9325-D390A4D37502}"/>
                </a:ext>
              </a:extLst>
            </p:cNvPr>
            <p:cNvSpPr/>
            <p:nvPr/>
          </p:nvSpPr>
          <p:spPr>
            <a:xfrm>
              <a:off x="2628054" y="5828891"/>
              <a:ext cx="1764652" cy="500524"/>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Adjudication flag updated in application with result</a:t>
              </a:r>
            </a:p>
          </p:txBody>
        </p:sp>
      </p:grpSp>
      <p:grpSp>
        <p:nvGrpSpPr>
          <p:cNvPr id="105" name="Group 104">
            <a:extLst>
              <a:ext uri="{FF2B5EF4-FFF2-40B4-BE49-F238E27FC236}">
                <a16:creationId xmlns:a16="http://schemas.microsoft.com/office/drawing/2014/main" id="{183DF239-1CF7-55AB-1CD8-3E279F314373}"/>
              </a:ext>
            </a:extLst>
          </p:cNvPr>
          <p:cNvGrpSpPr/>
          <p:nvPr/>
        </p:nvGrpSpPr>
        <p:grpSpPr>
          <a:xfrm>
            <a:off x="104315" y="4995346"/>
            <a:ext cx="1764652" cy="734496"/>
            <a:chOff x="268607" y="5625332"/>
            <a:chExt cx="1764652" cy="734496"/>
          </a:xfrm>
        </p:grpSpPr>
        <p:sp>
          <p:nvSpPr>
            <p:cNvPr id="120" name="Rectangle 119">
              <a:extLst>
                <a:ext uri="{FF2B5EF4-FFF2-40B4-BE49-F238E27FC236}">
                  <a16:creationId xmlns:a16="http://schemas.microsoft.com/office/drawing/2014/main" id="{4DB7050D-71D4-B7B4-5311-9189438D6AC1}"/>
                </a:ext>
              </a:extLst>
            </p:cNvPr>
            <p:cNvSpPr/>
            <p:nvPr/>
          </p:nvSpPr>
          <p:spPr>
            <a:xfrm>
              <a:off x="268607" y="5625332"/>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21" name="Rectangle 120">
              <a:extLst>
                <a:ext uri="{FF2B5EF4-FFF2-40B4-BE49-F238E27FC236}">
                  <a16:creationId xmlns:a16="http://schemas.microsoft.com/office/drawing/2014/main" id="{FA59EED3-B9E9-2596-EA89-58C8C1646915}"/>
                </a:ext>
              </a:extLst>
            </p:cNvPr>
            <p:cNvSpPr/>
            <p:nvPr/>
          </p:nvSpPr>
          <p:spPr>
            <a:xfrm>
              <a:off x="268607" y="5845318"/>
              <a:ext cx="1764652" cy="514510"/>
            </a:xfrm>
            <a:prstGeom prst="rect">
              <a:avLst/>
            </a:prstGeom>
            <a:solidFill>
              <a:schemeClr val="bg1"/>
            </a:solidFill>
            <a:ln w="28575" cap="flat" cmpd="sng" algn="ctr">
              <a:solidFill>
                <a:srgbClr val="F10017"/>
              </a:solidFill>
              <a:prstDash val="solid"/>
              <a:miter lim="800000"/>
            </a:ln>
            <a:effectLst/>
          </p:spPr>
          <p:txBody>
            <a:bodyPr lIns="91440" tIns="45720" rIns="91440" bIns="45720"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Starts Adoption Grant Application</a:t>
              </a:r>
            </a:p>
          </p:txBody>
        </p:sp>
      </p:grpSp>
      <p:cxnSp>
        <p:nvCxnSpPr>
          <p:cNvPr id="122" name="Straight Arrow Connector 121">
            <a:extLst>
              <a:ext uri="{FF2B5EF4-FFF2-40B4-BE49-F238E27FC236}">
                <a16:creationId xmlns:a16="http://schemas.microsoft.com/office/drawing/2014/main" id="{EF0EB531-52AA-2FF3-FBA5-CF00553AAB17}"/>
              </a:ext>
            </a:extLst>
          </p:cNvPr>
          <p:cNvCxnSpPr>
            <a:cxnSpLocks/>
          </p:cNvCxnSpPr>
          <p:nvPr/>
        </p:nvCxnSpPr>
        <p:spPr>
          <a:xfrm flipH="1">
            <a:off x="1868967" y="5493965"/>
            <a:ext cx="582151" cy="50"/>
          </a:xfrm>
          <a:prstGeom prst="straightConnector1">
            <a:avLst/>
          </a:prstGeom>
          <a:noFill/>
          <a:ln w="57150" cap="flat" cmpd="sng" algn="ctr">
            <a:solidFill>
              <a:srgbClr val="FF0000"/>
            </a:solidFill>
            <a:prstDash val="solid"/>
            <a:miter lim="800000"/>
            <a:tailEnd type="triangle"/>
          </a:ln>
          <a:effectLst/>
        </p:spPr>
      </p:cxnSp>
      <p:sp>
        <p:nvSpPr>
          <p:cNvPr id="126" name="TextBox 125">
            <a:extLst>
              <a:ext uri="{FF2B5EF4-FFF2-40B4-BE49-F238E27FC236}">
                <a16:creationId xmlns:a16="http://schemas.microsoft.com/office/drawing/2014/main" id="{6A727865-1524-EBAC-E256-57438EF1D701}"/>
              </a:ext>
            </a:extLst>
          </p:cNvPr>
          <p:cNvSpPr txBox="1"/>
          <p:nvPr/>
        </p:nvSpPr>
        <p:spPr>
          <a:xfrm>
            <a:off x="5899733" y="5013378"/>
            <a:ext cx="1966120"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passes review</a:t>
            </a:r>
          </a:p>
        </p:txBody>
      </p:sp>
      <p:grpSp>
        <p:nvGrpSpPr>
          <p:cNvPr id="111" name="Group 110">
            <a:extLst>
              <a:ext uri="{FF2B5EF4-FFF2-40B4-BE49-F238E27FC236}">
                <a16:creationId xmlns:a16="http://schemas.microsoft.com/office/drawing/2014/main" id="{2B1CB92E-5109-4D7A-BA2F-FBE4EE6A6C09}"/>
              </a:ext>
            </a:extLst>
          </p:cNvPr>
          <p:cNvGrpSpPr/>
          <p:nvPr/>
        </p:nvGrpSpPr>
        <p:grpSpPr>
          <a:xfrm>
            <a:off x="112845" y="6051956"/>
            <a:ext cx="1764652" cy="734496"/>
            <a:chOff x="7150367" y="6030312"/>
            <a:chExt cx="1764652" cy="734496"/>
          </a:xfrm>
        </p:grpSpPr>
        <p:sp>
          <p:nvSpPr>
            <p:cNvPr id="128" name="Rectangle 127">
              <a:extLst>
                <a:ext uri="{FF2B5EF4-FFF2-40B4-BE49-F238E27FC236}">
                  <a16:creationId xmlns:a16="http://schemas.microsoft.com/office/drawing/2014/main" id="{4B58FB17-7BCD-1127-3E61-F0B834458243}"/>
                </a:ext>
              </a:extLst>
            </p:cNvPr>
            <p:cNvSpPr/>
            <p:nvPr/>
          </p:nvSpPr>
          <p:spPr>
            <a:xfrm>
              <a:off x="7150367" y="6030312"/>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29" name="Rectangle 128">
              <a:extLst>
                <a:ext uri="{FF2B5EF4-FFF2-40B4-BE49-F238E27FC236}">
                  <a16:creationId xmlns:a16="http://schemas.microsoft.com/office/drawing/2014/main" id="{F33E6F0E-8CFA-611B-E0E1-F13760FB7848}"/>
                </a:ext>
              </a:extLst>
            </p:cNvPr>
            <p:cNvSpPr/>
            <p:nvPr/>
          </p:nvSpPr>
          <p:spPr>
            <a:xfrm>
              <a:off x="7150367" y="6250298"/>
              <a:ext cx="1764652" cy="514510"/>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Is not granted access to Adoption Grant site</a:t>
              </a:r>
            </a:p>
          </p:txBody>
        </p:sp>
      </p:grpSp>
      <p:cxnSp>
        <p:nvCxnSpPr>
          <p:cNvPr id="130" name="Connector: Elbow 129">
            <a:extLst>
              <a:ext uri="{FF2B5EF4-FFF2-40B4-BE49-F238E27FC236}">
                <a16:creationId xmlns:a16="http://schemas.microsoft.com/office/drawing/2014/main" id="{2A060A17-1FE2-6991-6874-D2A971DFC0F1}"/>
              </a:ext>
            </a:extLst>
          </p:cNvPr>
          <p:cNvCxnSpPr>
            <a:cxnSpLocks/>
            <a:stCxn id="202" idx="2"/>
            <a:endCxn id="129" idx="3"/>
          </p:cNvCxnSpPr>
          <p:nvPr/>
        </p:nvCxnSpPr>
        <p:spPr>
          <a:xfrm rot="5400000">
            <a:off x="5559014" y="2671144"/>
            <a:ext cx="176536" cy="7539570"/>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8060BC25-420E-B7D6-C890-F5A9556EFFFF}"/>
              </a:ext>
            </a:extLst>
          </p:cNvPr>
          <p:cNvSpPr txBox="1"/>
          <p:nvPr/>
        </p:nvSpPr>
        <p:spPr>
          <a:xfrm>
            <a:off x="5847457" y="6051956"/>
            <a:ext cx="1966120"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Does not pass review</a:t>
            </a:r>
          </a:p>
        </p:txBody>
      </p:sp>
      <p:sp>
        <p:nvSpPr>
          <p:cNvPr id="26" name="TextBox 25">
            <a:extLst>
              <a:ext uri="{FF2B5EF4-FFF2-40B4-BE49-F238E27FC236}">
                <a16:creationId xmlns:a16="http://schemas.microsoft.com/office/drawing/2014/main" id="{ECAB11A4-57FA-342C-F425-B1ADC5A64F09}"/>
              </a:ext>
            </a:extLst>
          </p:cNvPr>
          <p:cNvSpPr txBox="1"/>
          <p:nvPr/>
        </p:nvSpPr>
        <p:spPr>
          <a:xfrm>
            <a:off x="7935658" y="4435898"/>
            <a:ext cx="3167535" cy="1129800"/>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Any combination of pass/fail or fail/fail between ID Proofing and DocV</a:t>
            </a:r>
          </a:p>
        </p:txBody>
      </p:sp>
      <p:grpSp>
        <p:nvGrpSpPr>
          <p:cNvPr id="84" name="Group 83">
            <a:extLst>
              <a:ext uri="{FF2B5EF4-FFF2-40B4-BE49-F238E27FC236}">
                <a16:creationId xmlns:a16="http://schemas.microsoft.com/office/drawing/2014/main" id="{23498643-8650-5643-1BD2-1C627F906C94}"/>
              </a:ext>
            </a:extLst>
          </p:cNvPr>
          <p:cNvGrpSpPr/>
          <p:nvPr/>
        </p:nvGrpSpPr>
        <p:grpSpPr>
          <a:xfrm>
            <a:off x="94885" y="3745009"/>
            <a:ext cx="1764652" cy="728657"/>
            <a:chOff x="252828" y="4346116"/>
            <a:chExt cx="1764652" cy="728657"/>
          </a:xfrm>
        </p:grpSpPr>
        <p:sp>
          <p:nvSpPr>
            <p:cNvPr id="68" name="Rectangle 67">
              <a:extLst>
                <a:ext uri="{FF2B5EF4-FFF2-40B4-BE49-F238E27FC236}">
                  <a16:creationId xmlns:a16="http://schemas.microsoft.com/office/drawing/2014/main" id="{D173A760-288A-6121-5F50-04884736A8AE}"/>
                </a:ext>
              </a:extLst>
            </p:cNvPr>
            <p:cNvSpPr/>
            <p:nvPr/>
          </p:nvSpPr>
          <p:spPr>
            <a:xfrm>
              <a:off x="252828" y="4346116"/>
              <a:ext cx="1764652" cy="244278"/>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69" name="Rectangle 68">
              <a:extLst>
                <a:ext uri="{FF2B5EF4-FFF2-40B4-BE49-F238E27FC236}">
                  <a16:creationId xmlns:a16="http://schemas.microsoft.com/office/drawing/2014/main" id="{DB407F0B-9563-64A1-2383-6D99C0B08BF8}"/>
                </a:ext>
              </a:extLst>
            </p:cNvPr>
            <p:cNvSpPr/>
            <p:nvPr/>
          </p:nvSpPr>
          <p:spPr>
            <a:xfrm>
              <a:off x="252828" y="4580093"/>
              <a:ext cx="1764652" cy="494680"/>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Scans QR code via mobile device &amp; taken to </a:t>
              </a:r>
              <a:r>
                <a:rPr kumimoji="0" lang="en-US" sz="1000" b="0" i="0" u="none" strike="noStrike" kern="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DocV</a:t>
              </a:r>
              <a:endPar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cxnSp>
        <p:nvCxnSpPr>
          <p:cNvPr id="71" name="Straight Arrow Connector 70">
            <a:extLst>
              <a:ext uri="{FF2B5EF4-FFF2-40B4-BE49-F238E27FC236}">
                <a16:creationId xmlns:a16="http://schemas.microsoft.com/office/drawing/2014/main" id="{AC4D92DA-FD6D-0861-5A6C-E106372B1A33}"/>
              </a:ext>
            </a:extLst>
          </p:cNvPr>
          <p:cNvCxnSpPr>
            <a:cxnSpLocks/>
          </p:cNvCxnSpPr>
          <p:nvPr/>
        </p:nvCxnSpPr>
        <p:spPr>
          <a:xfrm flipV="1">
            <a:off x="1859537" y="4106063"/>
            <a:ext cx="549340" cy="7974"/>
          </a:xfrm>
          <a:prstGeom prst="straightConnector1">
            <a:avLst/>
          </a:prstGeom>
          <a:noFill/>
          <a:ln w="57150" cap="flat" cmpd="sng" algn="ctr">
            <a:solidFill>
              <a:srgbClr val="548235"/>
            </a:solidFill>
            <a:prstDash val="solid"/>
            <a:miter lim="800000"/>
            <a:tailEnd type="triangle"/>
          </a:ln>
          <a:effectLst/>
        </p:spPr>
      </p:cxnSp>
      <p:grpSp>
        <p:nvGrpSpPr>
          <p:cNvPr id="166" name="Group 165">
            <a:extLst>
              <a:ext uri="{FF2B5EF4-FFF2-40B4-BE49-F238E27FC236}">
                <a16:creationId xmlns:a16="http://schemas.microsoft.com/office/drawing/2014/main" id="{4BB0A98F-EB56-2B86-7FB6-5B69CA739A4D}"/>
              </a:ext>
            </a:extLst>
          </p:cNvPr>
          <p:cNvGrpSpPr/>
          <p:nvPr/>
        </p:nvGrpSpPr>
        <p:grpSpPr>
          <a:xfrm>
            <a:off x="2408877" y="3745079"/>
            <a:ext cx="1764652" cy="728517"/>
            <a:chOff x="2408975" y="3693919"/>
            <a:chExt cx="1764652" cy="728517"/>
          </a:xfrm>
        </p:grpSpPr>
        <p:sp>
          <p:nvSpPr>
            <p:cNvPr id="72" name="Rectangle 71">
              <a:extLst>
                <a:ext uri="{FF2B5EF4-FFF2-40B4-BE49-F238E27FC236}">
                  <a16:creationId xmlns:a16="http://schemas.microsoft.com/office/drawing/2014/main" id="{11B8241B-89E8-3399-C4D2-1E69DDD6FF3E}"/>
                </a:ext>
              </a:extLst>
            </p:cNvPr>
            <p:cNvSpPr/>
            <p:nvPr/>
          </p:nvSpPr>
          <p:spPr>
            <a:xfrm>
              <a:off x="2408975" y="3693919"/>
              <a:ext cx="1764652" cy="244279"/>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73" name="Rectangle 72">
              <a:extLst>
                <a:ext uri="{FF2B5EF4-FFF2-40B4-BE49-F238E27FC236}">
                  <a16:creationId xmlns:a16="http://schemas.microsoft.com/office/drawing/2014/main" id="{E3DEE42C-5AFC-E8DB-06C3-1E82852C314F}"/>
                </a:ext>
              </a:extLst>
            </p:cNvPr>
            <p:cNvSpPr/>
            <p:nvPr/>
          </p:nvSpPr>
          <p:spPr>
            <a:xfrm>
              <a:off x="2408975" y="3908958"/>
              <a:ext cx="1764652" cy="513478"/>
            </a:xfrm>
            <a:prstGeom prst="rect">
              <a:avLst/>
            </a:prstGeom>
            <a:solidFill>
              <a:schemeClr val="bg1"/>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Uploads front and back of their ID and uploads a `real-time photo of themselves</a:t>
              </a:r>
            </a:p>
          </p:txBody>
        </p:sp>
      </p:grpSp>
      <p:cxnSp>
        <p:nvCxnSpPr>
          <p:cNvPr id="76" name="Straight Arrow Connector 75">
            <a:extLst>
              <a:ext uri="{FF2B5EF4-FFF2-40B4-BE49-F238E27FC236}">
                <a16:creationId xmlns:a16="http://schemas.microsoft.com/office/drawing/2014/main" id="{108B0A4A-45BC-D254-D37D-A041BC2E6214}"/>
              </a:ext>
            </a:extLst>
          </p:cNvPr>
          <p:cNvCxnSpPr>
            <a:cxnSpLocks/>
          </p:cNvCxnSpPr>
          <p:nvPr/>
        </p:nvCxnSpPr>
        <p:spPr>
          <a:xfrm>
            <a:off x="4173529" y="4110016"/>
            <a:ext cx="497875" cy="69"/>
          </a:xfrm>
          <a:prstGeom prst="straightConnector1">
            <a:avLst/>
          </a:prstGeom>
          <a:noFill/>
          <a:ln w="57150" cap="flat" cmpd="sng" algn="ctr">
            <a:solidFill>
              <a:srgbClr val="00B0F0"/>
            </a:solidFill>
            <a:prstDash val="solid"/>
            <a:miter lim="800000"/>
            <a:tailEnd type="triangle"/>
          </a:ln>
          <a:effectLst/>
        </p:spPr>
      </p:cxnSp>
      <p:grpSp>
        <p:nvGrpSpPr>
          <p:cNvPr id="88" name="Group 87">
            <a:extLst>
              <a:ext uri="{FF2B5EF4-FFF2-40B4-BE49-F238E27FC236}">
                <a16:creationId xmlns:a16="http://schemas.microsoft.com/office/drawing/2014/main" id="{9CA6B923-C0FD-581D-F7AF-1C079DBC4393}"/>
              </a:ext>
            </a:extLst>
          </p:cNvPr>
          <p:cNvGrpSpPr/>
          <p:nvPr/>
        </p:nvGrpSpPr>
        <p:grpSpPr>
          <a:xfrm>
            <a:off x="4669123" y="3747931"/>
            <a:ext cx="1845292" cy="722813"/>
            <a:chOff x="4771296" y="4132339"/>
            <a:chExt cx="1766836" cy="722813"/>
          </a:xfrm>
        </p:grpSpPr>
        <p:sp>
          <p:nvSpPr>
            <p:cNvPr id="74" name="Rectangle 73">
              <a:extLst>
                <a:ext uri="{FF2B5EF4-FFF2-40B4-BE49-F238E27FC236}">
                  <a16:creationId xmlns:a16="http://schemas.microsoft.com/office/drawing/2014/main" id="{CEEFBC51-7647-2D46-B3D7-4E47B34851A1}"/>
                </a:ext>
              </a:extLst>
            </p:cNvPr>
            <p:cNvSpPr/>
            <p:nvPr/>
          </p:nvSpPr>
          <p:spPr>
            <a:xfrm>
              <a:off x="4771296" y="4132339"/>
              <a:ext cx="1764652" cy="226708"/>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75" name="Rectangle 74">
              <a:extLst>
                <a:ext uri="{FF2B5EF4-FFF2-40B4-BE49-F238E27FC236}">
                  <a16:creationId xmlns:a16="http://schemas.microsoft.com/office/drawing/2014/main" id="{E913C14E-9892-882B-38C0-9CF885256BE8}"/>
                </a:ext>
              </a:extLst>
            </p:cNvPr>
            <p:cNvSpPr/>
            <p:nvPr/>
          </p:nvSpPr>
          <p:spPr>
            <a:xfrm>
              <a:off x="4773480" y="4344525"/>
              <a:ext cx="1764652" cy="510627"/>
            </a:xfrm>
            <a:prstGeom prst="rect">
              <a:avLst/>
            </a:prstGeom>
            <a:solidFill>
              <a:schemeClr val="bg1"/>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Reads ID barcode and facial recognition</a:t>
              </a:r>
            </a:p>
          </p:txBody>
        </p:sp>
      </p:grpSp>
      <p:sp>
        <p:nvSpPr>
          <p:cNvPr id="77" name="Flowchart: Decision 76">
            <a:extLst>
              <a:ext uri="{FF2B5EF4-FFF2-40B4-BE49-F238E27FC236}">
                <a16:creationId xmlns:a16="http://schemas.microsoft.com/office/drawing/2014/main" id="{42D6F692-149D-4511-0530-9544FF9D54A5}"/>
              </a:ext>
            </a:extLst>
          </p:cNvPr>
          <p:cNvSpPr/>
          <p:nvPr/>
        </p:nvSpPr>
        <p:spPr>
          <a:xfrm>
            <a:off x="7034098" y="3797992"/>
            <a:ext cx="1307249" cy="625681"/>
          </a:xfrm>
          <a:prstGeom prst="flowChartDecision">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DocV</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Socure</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Check</a:t>
            </a:r>
          </a:p>
        </p:txBody>
      </p:sp>
      <p:cxnSp>
        <p:nvCxnSpPr>
          <p:cNvPr id="117" name="Straight Arrow Connector 116">
            <a:extLst>
              <a:ext uri="{FF2B5EF4-FFF2-40B4-BE49-F238E27FC236}">
                <a16:creationId xmlns:a16="http://schemas.microsoft.com/office/drawing/2014/main" id="{2A0486BC-8456-3ED9-9742-47048A4B42BD}"/>
              </a:ext>
            </a:extLst>
          </p:cNvPr>
          <p:cNvCxnSpPr>
            <a:cxnSpLocks/>
            <a:stCxn id="75" idx="3"/>
            <a:endCxn id="77" idx="1"/>
          </p:cNvCxnSpPr>
          <p:nvPr/>
        </p:nvCxnSpPr>
        <p:spPr>
          <a:xfrm flipV="1">
            <a:off x="6514415" y="4110833"/>
            <a:ext cx="519683" cy="104598"/>
          </a:xfrm>
          <a:prstGeom prst="straightConnector1">
            <a:avLst/>
          </a:prstGeom>
          <a:noFill/>
          <a:ln w="57150" cap="flat" cmpd="sng" algn="ctr">
            <a:solidFill>
              <a:srgbClr val="548235"/>
            </a:solidFill>
            <a:prstDash val="solid"/>
            <a:miter lim="800000"/>
            <a:tailEnd type="triangle"/>
          </a:ln>
          <a:effectLst/>
        </p:spPr>
      </p:cxnSp>
      <p:cxnSp>
        <p:nvCxnSpPr>
          <p:cNvPr id="171" name="Connector: Elbow 170">
            <a:extLst>
              <a:ext uri="{FF2B5EF4-FFF2-40B4-BE49-F238E27FC236}">
                <a16:creationId xmlns:a16="http://schemas.microsoft.com/office/drawing/2014/main" id="{5FB2111A-7D99-C09E-D00B-9A7BE4EB2438}"/>
              </a:ext>
            </a:extLst>
          </p:cNvPr>
          <p:cNvCxnSpPr>
            <a:cxnSpLocks/>
            <a:stCxn id="77" idx="0"/>
          </p:cNvCxnSpPr>
          <p:nvPr/>
        </p:nvCxnSpPr>
        <p:spPr>
          <a:xfrm rot="16200000" flipH="1">
            <a:off x="9337454" y="2148260"/>
            <a:ext cx="116007" cy="3415471"/>
          </a:xfrm>
          <a:prstGeom prst="bentConnector3">
            <a:avLst>
              <a:gd name="adj1" fmla="val -110438"/>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sp>
        <p:nvSpPr>
          <p:cNvPr id="202" name="Flowchart: Decision 201">
            <a:extLst>
              <a:ext uri="{FF2B5EF4-FFF2-40B4-BE49-F238E27FC236}">
                <a16:creationId xmlns:a16="http://schemas.microsoft.com/office/drawing/2014/main" id="{E8080DB0-EA5D-C00C-2047-75B7E8C99343}"/>
              </a:ext>
            </a:extLst>
          </p:cNvPr>
          <p:cNvSpPr/>
          <p:nvPr/>
        </p:nvSpPr>
        <p:spPr>
          <a:xfrm rot="21598311">
            <a:off x="8831123" y="5678537"/>
            <a:ext cx="1171555" cy="674124"/>
          </a:xfrm>
          <a:prstGeom prst="flowChartDecision">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Local Office Check</a:t>
            </a:r>
          </a:p>
        </p:txBody>
      </p:sp>
      <p:cxnSp>
        <p:nvCxnSpPr>
          <p:cNvPr id="203" name="Connector: Elbow 202">
            <a:extLst>
              <a:ext uri="{FF2B5EF4-FFF2-40B4-BE49-F238E27FC236}">
                <a16:creationId xmlns:a16="http://schemas.microsoft.com/office/drawing/2014/main" id="{5A9A4F9F-5405-E2CC-2EA5-E360F30C044A}"/>
              </a:ext>
            </a:extLst>
          </p:cNvPr>
          <p:cNvCxnSpPr>
            <a:cxnSpLocks/>
            <a:stCxn id="108" idx="2"/>
            <a:endCxn id="202" idx="3"/>
          </p:cNvCxnSpPr>
          <p:nvPr/>
        </p:nvCxnSpPr>
        <p:spPr>
          <a:xfrm rot="5400000">
            <a:off x="10438107" y="5276043"/>
            <a:ext cx="303839" cy="1174696"/>
          </a:xfrm>
          <a:prstGeom prst="bentConnector2">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11C85AB4-6918-1484-A59C-9F776B2C354E}"/>
              </a:ext>
            </a:extLst>
          </p:cNvPr>
          <p:cNvSpPr txBox="1"/>
          <p:nvPr/>
        </p:nvSpPr>
        <p:spPr>
          <a:xfrm>
            <a:off x="9452240" y="6082316"/>
            <a:ext cx="1739110"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Pass/Fail</a:t>
            </a:r>
          </a:p>
        </p:txBody>
      </p:sp>
      <p:cxnSp>
        <p:nvCxnSpPr>
          <p:cNvPr id="208" name="Connector: Elbow 207">
            <a:extLst>
              <a:ext uri="{FF2B5EF4-FFF2-40B4-BE49-F238E27FC236}">
                <a16:creationId xmlns:a16="http://schemas.microsoft.com/office/drawing/2014/main" id="{6F801FF6-6C53-D126-67C7-C139F14616E1}"/>
              </a:ext>
            </a:extLst>
          </p:cNvPr>
          <p:cNvCxnSpPr>
            <a:cxnSpLocks/>
            <a:stCxn id="202" idx="0"/>
            <a:endCxn id="119" idx="3"/>
          </p:cNvCxnSpPr>
          <p:nvPr/>
        </p:nvCxnSpPr>
        <p:spPr>
          <a:xfrm rot="16200000" flipV="1">
            <a:off x="6713253" y="2975054"/>
            <a:ext cx="206000" cy="5200965"/>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Text&#10;&#10;Description automatically generated with medium confidence">
            <a:extLst>
              <a:ext uri="{FF2B5EF4-FFF2-40B4-BE49-F238E27FC236}">
                <a16:creationId xmlns:a16="http://schemas.microsoft.com/office/drawing/2014/main" id="{C00F707A-1398-A9E8-3E86-275260764607}"/>
              </a:ext>
            </a:extLst>
          </p:cNvPr>
          <p:cNvPicPr>
            <a:picLocks noChangeAspect="1"/>
          </p:cNvPicPr>
          <p:nvPr/>
        </p:nvPicPr>
        <p:blipFill>
          <a:blip r:embed="rId4"/>
          <a:stretch>
            <a:fillRect/>
          </a:stretch>
        </p:blipFill>
        <p:spPr>
          <a:xfrm>
            <a:off x="10236610" y="6380704"/>
            <a:ext cx="1793045" cy="457200"/>
          </a:xfrm>
          <a:prstGeom prst="rect">
            <a:avLst/>
          </a:prstGeom>
        </p:spPr>
      </p:pic>
    </p:spTree>
    <p:extLst>
      <p:ext uri="{BB962C8B-B14F-4D97-AF65-F5344CB8AC3E}">
        <p14:creationId xmlns:p14="http://schemas.microsoft.com/office/powerpoint/2010/main" val="4135835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2: Existing OHID User, New Adoption Grant User: ID Proofing with DocV</a:t>
            </a:r>
          </a:p>
        </p:txBody>
      </p:sp>
      <p:sp>
        <p:nvSpPr>
          <p:cNvPr id="7" name="TextBox 6">
            <a:extLst>
              <a:ext uri="{FF2B5EF4-FFF2-40B4-BE49-F238E27FC236}">
                <a16:creationId xmlns:a16="http://schemas.microsoft.com/office/drawing/2014/main" id="{4BF2C368-3C76-EEE0-E2E4-07B466EE6422}"/>
              </a:ext>
            </a:extLst>
          </p:cNvPr>
          <p:cNvSpPr txBox="1"/>
          <p:nvPr/>
        </p:nvSpPr>
        <p:spPr>
          <a:xfrm>
            <a:off x="5635753" y="1194540"/>
            <a:ext cx="6096000" cy="255454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User navigates to the Adoption Grant Application Website: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600" b="1">
              <a:solidFill>
                <a:srgbClr val="00206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Navigate to Adoption Grant Application Website at the following URL: </a:t>
            </a:r>
            <a:r>
              <a:rPr kumimoji="0" lang="en-US" sz="1600" b="0"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Ohio Adoption Grant Program | Foster Care and Adoption in Ohio</a:t>
            </a:r>
            <a:endParaRPr kumimoji="0" lang="en-US" sz="1600" b="0"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Select Launch to Apply for the Ohio Adoption Grant </a:t>
            </a:r>
          </a:p>
          <a:p>
            <a:pPr marR="0" lvl="0" algn="l" defTabSz="914400"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268126"/>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2. User clicks “Launch- Apply for the Ohio Adoption Grant”</a:t>
            </a:r>
          </a:p>
        </p:txBody>
      </p:sp>
      <p:grpSp>
        <p:nvGrpSpPr>
          <p:cNvPr id="15" name="Group 14">
            <a:extLst>
              <a:ext uri="{FF2B5EF4-FFF2-40B4-BE49-F238E27FC236}">
                <a16:creationId xmlns:a16="http://schemas.microsoft.com/office/drawing/2014/main" id="{8B6E3C52-9C8E-4F6E-559C-D8DC0B01863C}"/>
              </a:ext>
            </a:extLst>
          </p:cNvPr>
          <p:cNvGrpSpPr/>
          <p:nvPr/>
        </p:nvGrpSpPr>
        <p:grpSpPr>
          <a:xfrm>
            <a:off x="1455049" y="1045700"/>
            <a:ext cx="3414905" cy="2440092"/>
            <a:chOff x="1455049" y="1045700"/>
            <a:chExt cx="3414905" cy="2440092"/>
          </a:xfrm>
        </p:grpSpPr>
        <p:pic>
          <p:nvPicPr>
            <p:cNvPr id="10" name="Picture 9">
              <a:extLst>
                <a:ext uri="{FF2B5EF4-FFF2-40B4-BE49-F238E27FC236}">
                  <a16:creationId xmlns:a16="http://schemas.microsoft.com/office/drawing/2014/main" id="{C2E32BAC-3266-26F2-8BB0-30BB535AB00A}"/>
                </a:ext>
              </a:extLst>
            </p:cNvPr>
            <p:cNvPicPr>
              <a:picLocks noChangeAspect="1"/>
            </p:cNvPicPr>
            <p:nvPr/>
          </p:nvPicPr>
          <p:blipFill>
            <a:blip r:embed="rId3"/>
            <a:stretch>
              <a:fillRect/>
            </a:stretch>
          </p:blipFill>
          <p:spPr>
            <a:xfrm>
              <a:off x="1455049" y="1212188"/>
              <a:ext cx="3251421" cy="2273604"/>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4542983" y="104570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1</a:t>
              </a:r>
            </a:p>
          </p:txBody>
        </p:sp>
      </p:grpSp>
      <p:grpSp>
        <p:nvGrpSpPr>
          <p:cNvPr id="16" name="Group 15">
            <a:extLst>
              <a:ext uri="{FF2B5EF4-FFF2-40B4-BE49-F238E27FC236}">
                <a16:creationId xmlns:a16="http://schemas.microsoft.com/office/drawing/2014/main" id="{E2C287EE-BDB7-48F3-3F66-4367CFB6F32F}"/>
              </a:ext>
            </a:extLst>
          </p:cNvPr>
          <p:cNvGrpSpPr/>
          <p:nvPr/>
        </p:nvGrpSpPr>
        <p:grpSpPr>
          <a:xfrm>
            <a:off x="1455049" y="3867652"/>
            <a:ext cx="3414905" cy="2422444"/>
            <a:chOff x="1291562" y="3867652"/>
            <a:chExt cx="3414905" cy="2422444"/>
          </a:xfrm>
        </p:grpSpPr>
        <p:pic>
          <p:nvPicPr>
            <p:cNvPr id="12" name="Picture 11">
              <a:extLst>
                <a:ext uri="{FF2B5EF4-FFF2-40B4-BE49-F238E27FC236}">
                  <a16:creationId xmlns:a16="http://schemas.microsoft.com/office/drawing/2014/main" id="{31FCD301-217A-B5C4-223A-A2AED58296F9}"/>
                </a:ext>
              </a:extLst>
            </p:cNvPr>
            <p:cNvPicPr>
              <a:picLocks noChangeAspect="1"/>
            </p:cNvPicPr>
            <p:nvPr/>
          </p:nvPicPr>
          <p:blipFill>
            <a:blip r:embed="rId3"/>
            <a:stretch>
              <a:fillRect/>
            </a:stretch>
          </p:blipFill>
          <p:spPr>
            <a:xfrm>
              <a:off x="1291562" y="4016492"/>
              <a:ext cx="3251421" cy="2273604"/>
            </a:xfrm>
            <a:prstGeom prst="rect">
              <a:avLst/>
            </a:prstGeom>
            <a:ln>
              <a:solidFill>
                <a:srgbClr val="002060"/>
              </a:solidFill>
            </a:ln>
          </p:spPr>
        </p:pic>
        <p:sp>
          <p:nvSpPr>
            <p:cNvPr id="14" name="Oval 13">
              <a:extLst>
                <a:ext uri="{FF2B5EF4-FFF2-40B4-BE49-F238E27FC236}">
                  <a16:creationId xmlns:a16="http://schemas.microsoft.com/office/drawing/2014/main" id="{2AA87DA5-B13E-E8EE-397B-AD8063C7F6E6}"/>
                </a:ext>
              </a:extLst>
            </p:cNvPr>
            <p:cNvSpPr/>
            <p:nvPr/>
          </p:nvSpPr>
          <p:spPr>
            <a:xfrm>
              <a:off x="4379496" y="386765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2</a:t>
              </a:r>
            </a:p>
          </p:txBody>
        </p:sp>
      </p:grpSp>
      <p:sp>
        <p:nvSpPr>
          <p:cNvPr id="4" name="Rectangle 3">
            <a:extLst>
              <a:ext uri="{FF2B5EF4-FFF2-40B4-BE49-F238E27FC236}">
                <a16:creationId xmlns:a16="http://schemas.microsoft.com/office/drawing/2014/main" id="{66A63805-0C29-1C61-D33C-E10C61DBE2DB}"/>
              </a:ext>
            </a:extLst>
          </p:cNvPr>
          <p:cNvSpPr/>
          <p:nvPr/>
        </p:nvSpPr>
        <p:spPr>
          <a:xfrm>
            <a:off x="3745725" y="4657486"/>
            <a:ext cx="950258" cy="2976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01971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2: Existing OHID User, New Adoption Grant User: ID Proofing with DocV</a:t>
            </a: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3725475"/>
            <a:ext cx="6096000"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4. User is prompted to complete MFA registration (if not previously completed) or completes MFA through previously selected 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For additional guidance, please refer to the supplemental guide titled "Adoption Grant MFA &amp; Socure Enhancements </a:t>
            </a:r>
            <a:r>
              <a:rPr lang="en-US" sz="1800" dirty="0">
                <a:effectLst/>
                <a:latin typeface="Calibri" panose="020F0502020204030204" pitchFamily="34" charset="0"/>
              </a:rPr>
              <a:t>Supplemental </a:t>
            </a: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grpSp>
        <p:nvGrpSpPr>
          <p:cNvPr id="6" name="Group 5">
            <a:extLst>
              <a:ext uri="{FF2B5EF4-FFF2-40B4-BE49-F238E27FC236}">
                <a16:creationId xmlns:a16="http://schemas.microsoft.com/office/drawing/2014/main" id="{8434DDCD-D14C-E9F6-6ED5-9B6417F510E9}"/>
              </a:ext>
            </a:extLst>
          </p:cNvPr>
          <p:cNvGrpSpPr/>
          <p:nvPr/>
        </p:nvGrpSpPr>
        <p:grpSpPr>
          <a:xfrm>
            <a:off x="1340453" y="1045700"/>
            <a:ext cx="3529501" cy="1985823"/>
            <a:chOff x="1340453" y="1045700"/>
            <a:chExt cx="3529501" cy="1985823"/>
          </a:xfrm>
        </p:grpSpPr>
        <p:pic>
          <p:nvPicPr>
            <p:cNvPr id="5" name="Picture 4">
              <a:extLst>
                <a:ext uri="{FF2B5EF4-FFF2-40B4-BE49-F238E27FC236}">
                  <a16:creationId xmlns:a16="http://schemas.microsoft.com/office/drawing/2014/main" id="{943DD040-BD93-D5D2-5961-6860FC8BB03F}"/>
                </a:ext>
              </a:extLst>
            </p:cNvPr>
            <p:cNvPicPr>
              <a:picLocks noChangeAspect="1"/>
            </p:cNvPicPr>
            <p:nvPr/>
          </p:nvPicPr>
          <p:blipFill>
            <a:blip r:embed="rId2"/>
            <a:stretch>
              <a:fillRect/>
            </a:stretch>
          </p:blipFill>
          <p:spPr>
            <a:xfrm>
              <a:off x="1340453" y="1194540"/>
              <a:ext cx="3357051" cy="1836983"/>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4542983" y="104570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3</a:t>
              </a:r>
            </a:p>
          </p:txBody>
        </p:sp>
      </p:gr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3. User gets redirected to the OHID login page and logs in with their OHID and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hlinkClick r:id="rId3"/>
              </a:rPr>
              <a:t>https://ohid.ohio.gov/wps/portal/gov/ohid/login</a:t>
            </a:r>
            <a:endPar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p:txBody>
      </p:sp>
      <p:pic>
        <p:nvPicPr>
          <p:cNvPr id="1026" name="Picture 2">
            <a:extLst>
              <a:ext uri="{FF2B5EF4-FFF2-40B4-BE49-F238E27FC236}">
                <a16:creationId xmlns:a16="http://schemas.microsoft.com/office/drawing/2014/main" id="{A0D8DEED-F2ED-6222-3F9B-E9C9F43D5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301" y="3658733"/>
            <a:ext cx="3351354" cy="30057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2AA87DA5-B13E-E8EE-397B-AD8063C7F6E6}"/>
              </a:ext>
            </a:extLst>
          </p:cNvPr>
          <p:cNvSpPr/>
          <p:nvPr/>
        </p:nvSpPr>
        <p:spPr>
          <a:xfrm>
            <a:off x="4531169" y="3509893"/>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4</a:t>
            </a:r>
          </a:p>
        </p:txBody>
      </p:sp>
    </p:spTree>
    <p:extLst>
      <p:ext uri="{BB962C8B-B14F-4D97-AF65-F5344CB8AC3E}">
        <p14:creationId xmlns:p14="http://schemas.microsoft.com/office/powerpoint/2010/main" val="2214521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2: Existing OHID User, New Adoption Grant User: ID Proofing with DocV</a:t>
            </a:r>
            <a:br>
              <a:rPr lang="en-US" sz="2000" b="1">
                <a:solidFill>
                  <a:srgbClr val="002060"/>
                </a:solidFill>
              </a:rPr>
            </a:br>
            <a:endParaRPr lang="en-US" sz="2000" b="1">
              <a:solidFill>
                <a:srgbClr val="002060"/>
              </a:solidFill>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254392"/>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6. The user will fill out required Identity information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The user will fill in their personal information, residential address, and mobile phone verification (optional). The user will then select “Submit</a:t>
            </a:r>
            <a:r>
              <a:rPr kumimoji="0" lang="en-US" sz="16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5. The user will begin the Identity Proofing process</a:t>
            </a:r>
            <a:endParaRPr lang="en-US" sz="1600" b="1">
              <a:solidFill>
                <a:srgbClr val="002060"/>
              </a:solidFill>
              <a:highlight>
                <a:srgbClr val="FFFF00"/>
              </a:highligh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User will be prompted to Identity Proof and will select “</a:t>
            </a:r>
            <a:r>
              <a:rPr lang="en-US" sz="1600">
                <a:latin typeface="Segoe UI" panose="020B0502040204020203" pitchFamily="34" charset="0"/>
                <a:cs typeface="Segoe UI" panose="020B0502040204020203" pitchFamily="34" charset="0"/>
              </a:rPr>
              <a:t>Begin Identity Confirmation</a:t>
            </a: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p>
        </p:txBody>
      </p:sp>
      <p:pic>
        <p:nvPicPr>
          <p:cNvPr id="15" name="Picture 14">
            <a:extLst>
              <a:ext uri="{FF2B5EF4-FFF2-40B4-BE49-F238E27FC236}">
                <a16:creationId xmlns:a16="http://schemas.microsoft.com/office/drawing/2014/main" id="{45372F84-40CC-AC94-881E-724DCC36C52F}"/>
              </a:ext>
            </a:extLst>
          </p:cNvPr>
          <p:cNvPicPr>
            <a:picLocks noChangeAspect="1"/>
          </p:cNvPicPr>
          <p:nvPr/>
        </p:nvPicPr>
        <p:blipFill>
          <a:blip r:embed="rId2"/>
          <a:stretch>
            <a:fillRect/>
          </a:stretch>
        </p:blipFill>
        <p:spPr>
          <a:xfrm>
            <a:off x="1690737" y="3429000"/>
            <a:ext cx="2146767" cy="3116132"/>
          </a:xfrm>
          <a:prstGeom prst="rect">
            <a:avLst/>
          </a:prstGeom>
          <a:ln>
            <a:solidFill>
              <a:srgbClr val="002060"/>
            </a:solidFill>
          </a:ln>
        </p:spPr>
      </p:pic>
      <p:sp>
        <p:nvSpPr>
          <p:cNvPr id="17" name="Oval 16">
            <a:extLst>
              <a:ext uri="{FF2B5EF4-FFF2-40B4-BE49-F238E27FC236}">
                <a16:creationId xmlns:a16="http://schemas.microsoft.com/office/drawing/2014/main" id="{3FB25F3D-0E4C-C618-DBB3-481371DC23C9}"/>
              </a:ext>
            </a:extLst>
          </p:cNvPr>
          <p:cNvSpPr/>
          <p:nvPr/>
        </p:nvSpPr>
        <p:spPr>
          <a:xfrm>
            <a:off x="3674018" y="328269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6</a:t>
            </a:r>
          </a:p>
        </p:txBody>
      </p:sp>
      <p:pic>
        <p:nvPicPr>
          <p:cNvPr id="4" name="Picture 3">
            <a:extLst>
              <a:ext uri="{FF2B5EF4-FFF2-40B4-BE49-F238E27FC236}">
                <a16:creationId xmlns:a16="http://schemas.microsoft.com/office/drawing/2014/main" id="{761F75E0-0E60-652F-1DFC-B7731D17B1ED}"/>
              </a:ext>
            </a:extLst>
          </p:cNvPr>
          <p:cNvPicPr>
            <a:picLocks noChangeAspect="1"/>
          </p:cNvPicPr>
          <p:nvPr/>
        </p:nvPicPr>
        <p:blipFill>
          <a:blip r:embed="rId3"/>
          <a:stretch>
            <a:fillRect/>
          </a:stretch>
        </p:blipFill>
        <p:spPr>
          <a:xfrm>
            <a:off x="1187684" y="874684"/>
            <a:ext cx="3152871" cy="2164193"/>
          </a:xfrm>
          <a:prstGeom prst="rect">
            <a:avLst/>
          </a:prstGeom>
          <a:ln>
            <a:solidFill>
              <a:srgbClr val="080808"/>
            </a:solidFill>
          </a:ln>
        </p:spPr>
      </p:pic>
      <p:sp>
        <p:nvSpPr>
          <p:cNvPr id="11" name="Oval 10">
            <a:extLst>
              <a:ext uri="{FF2B5EF4-FFF2-40B4-BE49-F238E27FC236}">
                <a16:creationId xmlns:a16="http://schemas.microsoft.com/office/drawing/2014/main" id="{A7B29D2E-15F7-8E5B-6E8E-184FBD1C4024}"/>
              </a:ext>
            </a:extLst>
          </p:cNvPr>
          <p:cNvSpPr/>
          <p:nvPr/>
        </p:nvSpPr>
        <p:spPr>
          <a:xfrm>
            <a:off x="4177069" y="726975"/>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5</a:t>
            </a:r>
          </a:p>
        </p:txBody>
      </p:sp>
    </p:spTree>
    <p:extLst>
      <p:ext uri="{BB962C8B-B14F-4D97-AF65-F5344CB8AC3E}">
        <p14:creationId xmlns:p14="http://schemas.microsoft.com/office/powerpoint/2010/main" val="2739848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2: Existing OHID User, New Adoption Grant User: ID Proofing with DocV</a:t>
            </a:r>
            <a:br>
              <a:rPr lang="en-US" sz="2000" b="1">
                <a:solidFill>
                  <a:srgbClr val="002060"/>
                </a:solidFill>
              </a:rPr>
            </a:br>
            <a:endParaRPr lang="en-US" sz="2000" b="1">
              <a:solidFill>
                <a:srgbClr val="002060"/>
              </a:solidFill>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041472"/>
            <a:ext cx="6096000"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8. The user will be presented a screen to notify them of their ID Proofing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endParaRPr>
          </a:p>
          <a:p>
            <a:pPr>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If the user fails ID Proofing, they will have the option to visit a local office to complete Identity verification in-person. Please see a list of office locations here: </a:t>
            </a:r>
            <a:r>
              <a:rPr lang="x-none" sz="1600">
                <a:latin typeface="Segoe UI" panose="020B0502040204020203" pitchFamily="34" charset="0"/>
                <a:cs typeface="Segoe UI" panose="020B0502040204020203" pitchFamily="34" charset="0"/>
                <a:hlinkClick r:id="rId2"/>
              </a:rPr>
              <a:t>Local Agencies Directory | Job and Family Services</a:t>
            </a:r>
            <a:endParaRPr lang="x-none" sz="16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Segoe UI" panose="020B0502040204020203" pitchFamily="34" charset="0"/>
                <a:cs typeface="Segoe UI" panose="020B0502040204020203" pitchFamily="34" charset="0"/>
              </a:rPr>
              <a:t>Regardless of the user’s ID Proofing score</a:t>
            </a:r>
            <a:r>
              <a:rPr kumimoji="0" lang="en-US" sz="160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they will be able to click “Continue” and move forward to </a:t>
            </a:r>
            <a:r>
              <a:rPr kumimoji="0" lang="en-US" sz="160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DocV</a:t>
            </a:r>
            <a:r>
              <a:rPr kumimoji="0" lang="en-US" sz="160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a:t>
            </a:r>
          </a:p>
          <a:p>
            <a:pPr marR="0" lvl="0" algn="l" defTabSz="914400"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7. User will verify their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User will be prompted to verify their information and then will click “Submit</a:t>
            </a: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Please note that if a User does not enter a “Mobile Number” then it will make it less likely that their identity will be confirmed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4627DAA6-0925-1710-24C9-AA4ED131FA55}"/>
              </a:ext>
            </a:extLst>
          </p:cNvPr>
          <p:cNvPicPr>
            <a:picLocks noChangeAspect="1"/>
          </p:cNvPicPr>
          <p:nvPr/>
        </p:nvPicPr>
        <p:blipFill>
          <a:blip r:embed="rId3"/>
          <a:stretch>
            <a:fillRect/>
          </a:stretch>
        </p:blipFill>
        <p:spPr>
          <a:xfrm>
            <a:off x="1379299" y="1176305"/>
            <a:ext cx="2488730" cy="2598776"/>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3704543" y="1024655"/>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7</a:t>
            </a:r>
          </a:p>
        </p:txBody>
      </p:sp>
      <p:pic>
        <p:nvPicPr>
          <p:cNvPr id="7" name="Picture 6">
            <a:extLst>
              <a:ext uri="{FF2B5EF4-FFF2-40B4-BE49-F238E27FC236}">
                <a16:creationId xmlns:a16="http://schemas.microsoft.com/office/drawing/2014/main" id="{EB0C11E3-F6CE-6350-3C64-7B33046E505E}"/>
              </a:ext>
            </a:extLst>
          </p:cNvPr>
          <p:cNvPicPr>
            <a:picLocks noChangeAspect="1"/>
          </p:cNvPicPr>
          <p:nvPr/>
        </p:nvPicPr>
        <p:blipFill>
          <a:blip r:embed="rId4"/>
          <a:stretch>
            <a:fillRect/>
          </a:stretch>
        </p:blipFill>
        <p:spPr>
          <a:xfrm>
            <a:off x="134934" y="4644505"/>
            <a:ext cx="2488730" cy="1431456"/>
          </a:xfrm>
          <a:prstGeom prst="rect">
            <a:avLst/>
          </a:prstGeom>
          <a:ln>
            <a:solidFill>
              <a:schemeClr val="tx1"/>
            </a:solidFill>
          </a:ln>
          <a:effectLst/>
        </p:spPr>
      </p:pic>
      <p:pic>
        <p:nvPicPr>
          <p:cNvPr id="6" name="Picture 2" descr="A screenshot of a computer screen&#10;&#10;Description automatically generated">
            <a:extLst>
              <a:ext uri="{FF2B5EF4-FFF2-40B4-BE49-F238E27FC236}">
                <a16:creationId xmlns:a16="http://schemas.microsoft.com/office/drawing/2014/main" id="{0E09B3B2-27DF-C1AA-8628-9630C4228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178" y="4124450"/>
            <a:ext cx="2488730" cy="2471567"/>
          </a:xfrm>
          <a:prstGeom prst="rect">
            <a:avLst/>
          </a:prstGeom>
          <a:noFill/>
          <a:ln>
            <a:solidFill>
              <a:schemeClr val="tx1"/>
            </a:solidFill>
          </a:ln>
          <a:effectLst/>
        </p:spPr>
      </p:pic>
      <p:sp>
        <p:nvSpPr>
          <p:cNvPr id="17" name="Oval 16">
            <a:extLst>
              <a:ext uri="{FF2B5EF4-FFF2-40B4-BE49-F238E27FC236}">
                <a16:creationId xmlns:a16="http://schemas.microsoft.com/office/drawing/2014/main" id="{3FB25F3D-0E4C-C618-DBB3-481371DC23C9}"/>
              </a:ext>
            </a:extLst>
          </p:cNvPr>
          <p:cNvSpPr/>
          <p:nvPr/>
        </p:nvSpPr>
        <p:spPr>
          <a:xfrm>
            <a:off x="4785422" y="395671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8</a:t>
            </a:r>
          </a:p>
        </p:txBody>
      </p:sp>
    </p:spTree>
    <p:extLst>
      <p:ext uri="{BB962C8B-B14F-4D97-AF65-F5344CB8AC3E}">
        <p14:creationId xmlns:p14="http://schemas.microsoft.com/office/powerpoint/2010/main" val="3355374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7535D741-8AA5-FB4E-B07B-8251FC2FF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969" y="1071263"/>
            <a:ext cx="2930893" cy="2095607"/>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9</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 A screen will pop up prompting the user to complete document verification</a:t>
            </a: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User will select “Begin document verification”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12" name="TextBox 11">
            <a:extLst>
              <a:ext uri="{FF2B5EF4-FFF2-40B4-BE49-F238E27FC236}">
                <a16:creationId xmlns:a16="http://schemas.microsoft.com/office/drawing/2014/main" id="{BDFFAAF8-4450-C12C-1009-D0566728BAA1}"/>
              </a:ext>
            </a:extLst>
          </p:cNvPr>
          <p:cNvSpPr txBox="1"/>
          <p:nvPr/>
        </p:nvSpPr>
        <p:spPr>
          <a:xfrm>
            <a:off x="5635753" y="4191182"/>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10. The user will be prompted to fill out information and select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User will fill out the prompted information and select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11" name="Oval 10">
            <a:extLst>
              <a:ext uri="{FF2B5EF4-FFF2-40B4-BE49-F238E27FC236}">
                <a16:creationId xmlns:a16="http://schemas.microsoft.com/office/drawing/2014/main" id="{A7B29D2E-15F7-8E5B-6E8E-184FBD1C4024}"/>
              </a:ext>
            </a:extLst>
          </p:cNvPr>
          <p:cNvSpPr/>
          <p:nvPr/>
        </p:nvSpPr>
        <p:spPr>
          <a:xfrm>
            <a:off x="3869377" y="898296"/>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9</a:t>
            </a:r>
          </a:p>
        </p:txBody>
      </p:sp>
      <p:sp>
        <p:nvSpPr>
          <p:cNvPr id="13" name="Title 2">
            <a:extLst>
              <a:ext uri="{FF2B5EF4-FFF2-40B4-BE49-F238E27FC236}">
                <a16:creationId xmlns:a16="http://schemas.microsoft.com/office/drawing/2014/main" id="{C449BEF5-395D-C747-62A1-E43D1CA68074}"/>
              </a:ext>
            </a:extLst>
          </p:cNvPr>
          <p:cNvSpPr>
            <a:spLocks noGrp="1"/>
          </p:cNvSpPr>
          <p:nvPr>
            <p:ph type="title"/>
          </p:nvPr>
        </p:nvSpPr>
        <p:spPr>
          <a:xfrm>
            <a:off x="457200" y="365125"/>
            <a:ext cx="11274553" cy="638485"/>
          </a:xfrm>
        </p:spPr>
        <p:txBody>
          <a:bodyPr>
            <a:noAutofit/>
          </a:bodyPr>
          <a:lstStyle/>
          <a:p>
            <a:r>
              <a:rPr lang="en-US" sz="2000" b="1" dirty="0">
                <a:solidFill>
                  <a:srgbClr val="002060"/>
                </a:solidFill>
              </a:rPr>
              <a:t>User Journey 2: Existing OHID User, New Adoption Grant User: ID Proofing with DocV</a:t>
            </a:r>
            <a:br>
              <a:rPr lang="en-US" sz="2000" b="1" dirty="0">
                <a:solidFill>
                  <a:srgbClr val="002060"/>
                </a:solidFill>
              </a:rPr>
            </a:br>
            <a:endParaRPr lang="en-US" sz="2000" b="1" dirty="0">
              <a:solidFill>
                <a:srgbClr val="002060"/>
              </a:solidFill>
            </a:endParaRPr>
          </a:p>
        </p:txBody>
      </p:sp>
      <p:pic>
        <p:nvPicPr>
          <p:cNvPr id="3" name="Picture 8">
            <a:extLst>
              <a:ext uri="{FF2B5EF4-FFF2-40B4-BE49-F238E27FC236}">
                <a16:creationId xmlns:a16="http://schemas.microsoft.com/office/drawing/2014/main" id="{ADB2AD89-BB43-28BB-6F03-3A1C07E4C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028" y="3827482"/>
            <a:ext cx="2596775" cy="2836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CFC5277-5623-41CE-A373-1BF24DD3F6BA}"/>
              </a:ext>
            </a:extLst>
          </p:cNvPr>
          <p:cNvSpPr/>
          <p:nvPr/>
        </p:nvSpPr>
        <p:spPr>
          <a:xfrm>
            <a:off x="3705892" y="3673593"/>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39AF48E8-905F-6A12-FFCC-6955E1F01480}"/>
              </a:ext>
            </a:extLst>
          </p:cNvPr>
          <p:cNvSpPr txBox="1"/>
          <p:nvPr/>
        </p:nvSpPr>
        <p:spPr>
          <a:xfrm>
            <a:off x="3643283" y="3642820"/>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10</a:t>
            </a:r>
          </a:p>
        </p:txBody>
      </p:sp>
    </p:spTree>
    <p:extLst>
      <p:ext uri="{BB962C8B-B14F-4D97-AF65-F5344CB8AC3E}">
        <p14:creationId xmlns:p14="http://schemas.microsoft.com/office/powerpoint/2010/main" val="867322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F2FB5-FC29-1EDB-AD00-18915DF723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24375EF9-9734-C3F6-545E-4E5105A90CA1}"/>
              </a:ext>
            </a:extLst>
          </p:cNvPr>
          <p:cNvSpPr txBox="1"/>
          <p:nvPr/>
        </p:nvSpPr>
        <p:spPr>
          <a:xfrm>
            <a:off x="5635753" y="4254392"/>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12</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 The user will be presented a screen to access DocV via QR code or SMS code to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user will scan the QR code via mobile device &amp; will be taken to DocV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0033C9CE-D7A1-9BFC-53F7-E5863CA73C7A}"/>
              </a:ext>
            </a:extLst>
          </p:cNvPr>
          <p:cNvSpPr txBox="1"/>
          <p:nvPr/>
        </p:nvSpPr>
        <p:spPr>
          <a:xfrm>
            <a:off x="5635753" y="1343380"/>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11. The user will be prompted to confirm that their information is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user will confirm that their information is correct. Once confirmed, the user will select “Yes,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7" name="Picture 12">
            <a:extLst>
              <a:ext uri="{FF2B5EF4-FFF2-40B4-BE49-F238E27FC236}">
                <a16:creationId xmlns:a16="http://schemas.microsoft.com/office/drawing/2014/main" id="{F066F9CB-2799-8ACF-B609-97F883247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604" y="4127516"/>
            <a:ext cx="2930769" cy="22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E14D828B-8DFD-A978-C3FE-0412D1232E26}"/>
              </a:ext>
            </a:extLst>
          </p:cNvPr>
          <p:cNvGrpSpPr/>
          <p:nvPr/>
        </p:nvGrpSpPr>
        <p:grpSpPr>
          <a:xfrm>
            <a:off x="3848947" y="3934151"/>
            <a:ext cx="487571" cy="369332"/>
            <a:chOff x="4114580" y="2899398"/>
            <a:chExt cx="487571" cy="369332"/>
          </a:xfrm>
        </p:grpSpPr>
        <p:sp>
          <p:nvSpPr>
            <p:cNvPr id="6" name="Oval 5">
              <a:extLst>
                <a:ext uri="{FF2B5EF4-FFF2-40B4-BE49-F238E27FC236}">
                  <a16:creationId xmlns:a16="http://schemas.microsoft.com/office/drawing/2014/main" id="{AE840373-342E-E185-2224-2B7F52E9D5C6}"/>
                </a:ext>
              </a:extLst>
            </p:cNvPr>
            <p:cNvSpPr/>
            <p:nvPr/>
          </p:nvSpPr>
          <p:spPr>
            <a:xfrm>
              <a:off x="4168835" y="29380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TextBox 18">
              <a:extLst>
                <a:ext uri="{FF2B5EF4-FFF2-40B4-BE49-F238E27FC236}">
                  <a16:creationId xmlns:a16="http://schemas.microsoft.com/office/drawing/2014/main" id="{C424C509-AED7-28BA-7067-27CB7FAD1E1C}"/>
                </a:ext>
              </a:extLst>
            </p:cNvPr>
            <p:cNvSpPr txBox="1"/>
            <p:nvPr/>
          </p:nvSpPr>
          <p:spPr>
            <a:xfrm>
              <a:off x="4114580" y="2899398"/>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12</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pic>
        <p:nvPicPr>
          <p:cNvPr id="22" name="Picture 21">
            <a:extLst>
              <a:ext uri="{FF2B5EF4-FFF2-40B4-BE49-F238E27FC236}">
                <a16:creationId xmlns:a16="http://schemas.microsoft.com/office/drawing/2014/main" id="{D31CBD63-6C23-4C60-D197-D4A5A068446F}"/>
              </a:ext>
            </a:extLst>
          </p:cNvPr>
          <p:cNvPicPr>
            <a:picLocks noChangeAspect="1"/>
          </p:cNvPicPr>
          <p:nvPr/>
        </p:nvPicPr>
        <p:blipFill>
          <a:blip r:embed="rId3"/>
          <a:stretch>
            <a:fillRect/>
          </a:stretch>
        </p:blipFill>
        <p:spPr>
          <a:xfrm>
            <a:off x="1157604" y="1098541"/>
            <a:ext cx="2930769" cy="2588394"/>
          </a:xfrm>
          <a:prstGeom prst="rect">
            <a:avLst/>
          </a:prstGeom>
          <a:noFill/>
          <a:ln>
            <a:solidFill>
              <a:schemeClr val="tx1"/>
            </a:solidFill>
          </a:ln>
          <a:effectLst/>
        </p:spPr>
      </p:pic>
      <p:grpSp>
        <p:nvGrpSpPr>
          <p:cNvPr id="15" name="Group 14">
            <a:extLst>
              <a:ext uri="{FF2B5EF4-FFF2-40B4-BE49-F238E27FC236}">
                <a16:creationId xmlns:a16="http://schemas.microsoft.com/office/drawing/2014/main" id="{57499BC6-52B4-B044-EC2D-3249BF21631A}"/>
              </a:ext>
            </a:extLst>
          </p:cNvPr>
          <p:cNvGrpSpPr/>
          <p:nvPr/>
        </p:nvGrpSpPr>
        <p:grpSpPr>
          <a:xfrm>
            <a:off x="3881936" y="930593"/>
            <a:ext cx="487571" cy="369332"/>
            <a:chOff x="4616623" y="1165420"/>
            <a:chExt cx="487571" cy="369332"/>
          </a:xfrm>
        </p:grpSpPr>
        <p:sp>
          <p:nvSpPr>
            <p:cNvPr id="14" name="Oval 13">
              <a:extLst>
                <a:ext uri="{FF2B5EF4-FFF2-40B4-BE49-F238E27FC236}">
                  <a16:creationId xmlns:a16="http://schemas.microsoft.com/office/drawing/2014/main" id="{19995B42-B234-1A27-541C-D87BD14863CC}"/>
                </a:ext>
              </a:extLst>
            </p:cNvPr>
            <p:cNvSpPr/>
            <p:nvPr/>
          </p:nvSpPr>
          <p:spPr>
            <a:xfrm>
              <a:off x="4661995" y="119454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 name="TextBox 12">
              <a:extLst>
                <a:ext uri="{FF2B5EF4-FFF2-40B4-BE49-F238E27FC236}">
                  <a16:creationId xmlns:a16="http://schemas.microsoft.com/office/drawing/2014/main" id="{5D33E14F-4B32-0AA1-2878-DEE56446BF48}"/>
                </a:ext>
              </a:extLst>
            </p:cNvPr>
            <p:cNvSpPr txBox="1"/>
            <p:nvPr/>
          </p:nvSpPr>
          <p:spPr>
            <a:xfrm>
              <a:off x="4616623" y="1165420"/>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11</a:t>
              </a:r>
            </a:p>
          </p:txBody>
        </p:sp>
      </p:grpSp>
      <p:sp>
        <p:nvSpPr>
          <p:cNvPr id="8" name="Title 2">
            <a:extLst>
              <a:ext uri="{FF2B5EF4-FFF2-40B4-BE49-F238E27FC236}">
                <a16:creationId xmlns:a16="http://schemas.microsoft.com/office/drawing/2014/main" id="{0C8CF662-3841-42DE-E284-67F7271333BA}"/>
              </a:ext>
            </a:extLst>
          </p:cNvPr>
          <p:cNvSpPr>
            <a:spLocks noGrp="1"/>
          </p:cNvSpPr>
          <p:nvPr>
            <p:ph type="title"/>
          </p:nvPr>
        </p:nvSpPr>
        <p:spPr>
          <a:xfrm>
            <a:off x="457200" y="365125"/>
            <a:ext cx="11274553" cy="638485"/>
          </a:xfrm>
        </p:spPr>
        <p:txBody>
          <a:bodyPr>
            <a:noAutofit/>
          </a:bodyPr>
          <a:lstStyle/>
          <a:p>
            <a:r>
              <a:rPr lang="en-US" sz="2000" b="1" dirty="0">
                <a:solidFill>
                  <a:srgbClr val="002060"/>
                </a:solidFill>
              </a:rPr>
              <a:t>User Journey 2: Existing OHID User, New Adoption Grant User: ID Proofing with DocV</a:t>
            </a:r>
            <a:br>
              <a:rPr lang="en-US" sz="2000" b="1" dirty="0">
                <a:solidFill>
                  <a:srgbClr val="002060"/>
                </a:solidFill>
              </a:rPr>
            </a:br>
            <a:endParaRPr lang="en-US" sz="2000" b="1" dirty="0">
              <a:solidFill>
                <a:srgbClr val="002060"/>
              </a:solidFill>
            </a:endParaRPr>
          </a:p>
        </p:txBody>
      </p:sp>
    </p:spTree>
    <p:extLst>
      <p:ext uri="{BB962C8B-B14F-4D97-AF65-F5344CB8AC3E}">
        <p14:creationId xmlns:p14="http://schemas.microsoft.com/office/powerpoint/2010/main" val="1212069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F2FB5-FC29-1EDB-AD00-18915DF723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24375EF9-9734-C3F6-545E-4E5105A90CA1}"/>
              </a:ext>
            </a:extLst>
          </p:cNvPr>
          <p:cNvSpPr txBox="1"/>
          <p:nvPr/>
        </p:nvSpPr>
        <p:spPr>
          <a:xfrm>
            <a:off x="5635753" y="1464303"/>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13</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 The user will access the DocV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user will select “Get started” and proceed with the directions to access the DocV application. Users will need a mobile phone or a tablet with a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pic>
        <p:nvPicPr>
          <p:cNvPr id="3" name="Picture 2">
            <a:extLst>
              <a:ext uri="{FF2B5EF4-FFF2-40B4-BE49-F238E27FC236}">
                <a16:creationId xmlns:a16="http://schemas.microsoft.com/office/drawing/2014/main" id="{4AD5B7D4-832E-8852-DF16-54B242394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17" y="1210174"/>
            <a:ext cx="3952663" cy="32042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6AD1761-7718-15C2-AEA5-D15D587398CE}"/>
              </a:ext>
            </a:extLst>
          </p:cNvPr>
          <p:cNvGrpSpPr/>
          <p:nvPr/>
        </p:nvGrpSpPr>
        <p:grpSpPr>
          <a:xfrm>
            <a:off x="4363444" y="1026629"/>
            <a:ext cx="487571" cy="369332"/>
            <a:chOff x="3808146" y="1181694"/>
            <a:chExt cx="487571" cy="369332"/>
          </a:xfrm>
        </p:grpSpPr>
        <p:sp>
          <p:nvSpPr>
            <p:cNvPr id="6" name="Oval 5">
              <a:extLst>
                <a:ext uri="{FF2B5EF4-FFF2-40B4-BE49-F238E27FC236}">
                  <a16:creationId xmlns:a16="http://schemas.microsoft.com/office/drawing/2014/main" id="{AE840373-342E-E185-2224-2B7F52E9D5C6}"/>
                </a:ext>
              </a:extLst>
            </p:cNvPr>
            <p:cNvSpPr/>
            <p:nvPr/>
          </p:nvSpPr>
          <p:spPr>
            <a:xfrm>
              <a:off x="3857530" y="1216399"/>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2C722EAC-BED0-CE15-924C-78FCDADEAAF3}"/>
                </a:ext>
              </a:extLst>
            </p:cNvPr>
            <p:cNvSpPr txBox="1"/>
            <p:nvPr/>
          </p:nvSpPr>
          <p:spPr>
            <a:xfrm>
              <a:off x="3808146" y="1181694"/>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13</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sp>
        <p:nvSpPr>
          <p:cNvPr id="10" name="Title 2">
            <a:extLst>
              <a:ext uri="{FF2B5EF4-FFF2-40B4-BE49-F238E27FC236}">
                <a16:creationId xmlns:a16="http://schemas.microsoft.com/office/drawing/2014/main" id="{F37B60B2-FF6A-948A-C4C3-A55BABD9D356}"/>
              </a:ext>
            </a:extLst>
          </p:cNvPr>
          <p:cNvSpPr>
            <a:spLocks noGrp="1"/>
          </p:cNvSpPr>
          <p:nvPr>
            <p:ph type="title"/>
          </p:nvPr>
        </p:nvSpPr>
        <p:spPr>
          <a:xfrm>
            <a:off x="457200" y="365125"/>
            <a:ext cx="11274553" cy="638485"/>
          </a:xfrm>
        </p:spPr>
        <p:txBody>
          <a:bodyPr>
            <a:noAutofit/>
          </a:bodyPr>
          <a:lstStyle/>
          <a:p>
            <a:r>
              <a:rPr lang="en-US" sz="2000" b="1" dirty="0">
                <a:solidFill>
                  <a:srgbClr val="002060"/>
                </a:solidFill>
              </a:rPr>
              <a:t>User Journey 2: Existing OHID User, New Adoption Grant User: ID Proofing with DocV</a:t>
            </a:r>
            <a:br>
              <a:rPr lang="en-US" sz="2000" b="1" dirty="0">
                <a:solidFill>
                  <a:srgbClr val="002060"/>
                </a:solidFill>
              </a:rPr>
            </a:br>
            <a:endParaRPr lang="en-US" sz="2000" b="1" dirty="0">
              <a:solidFill>
                <a:srgbClr val="002060"/>
              </a:solidFill>
            </a:endParaRPr>
          </a:p>
        </p:txBody>
      </p:sp>
    </p:spTree>
    <p:extLst>
      <p:ext uri="{BB962C8B-B14F-4D97-AF65-F5344CB8AC3E}">
        <p14:creationId xmlns:p14="http://schemas.microsoft.com/office/powerpoint/2010/main" val="97248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2: Existing OHID User, New Adoption Grant User: ID Proofing with DocV</a:t>
            </a:r>
            <a:br>
              <a:rPr lang="en-US" sz="2000" b="1">
                <a:solidFill>
                  <a:srgbClr val="002060"/>
                </a:solidFill>
              </a:rPr>
            </a:br>
            <a:endParaRPr lang="en-US" sz="2000" b="1">
              <a:solidFill>
                <a:srgbClr val="002060"/>
              </a:solidFill>
            </a:endParaRPr>
          </a:p>
        </p:txBody>
      </p:sp>
      <p:grpSp>
        <p:nvGrpSpPr>
          <p:cNvPr id="16" name="Group 15">
            <a:extLst>
              <a:ext uri="{FF2B5EF4-FFF2-40B4-BE49-F238E27FC236}">
                <a16:creationId xmlns:a16="http://schemas.microsoft.com/office/drawing/2014/main" id="{307D7FB0-FD18-92B7-F64F-9AD09479FD0C}"/>
              </a:ext>
            </a:extLst>
          </p:cNvPr>
          <p:cNvGrpSpPr/>
          <p:nvPr/>
        </p:nvGrpSpPr>
        <p:grpSpPr>
          <a:xfrm>
            <a:off x="559720" y="1343380"/>
            <a:ext cx="3454460" cy="3632267"/>
            <a:chOff x="292787" y="656472"/>
            <a:chExt cx="3454460" cy="3632267"/>
          </a:xfrm>
        </p:grpSpPr>
        <p:pic>
          <p:nvPicPr>
            <p:cNvPr id="6" name="Picture 5">
              <a:extLst>
                <a:ext uri="{FF2B5EF4-FFF2-40B4-BE49-F238E27FC236}">
                  <a16:creationId xmlns:a16="http://schemas.microsoft.com/office/drawing/2014/main" id="{19EF6E28-ACFE-1A98-1650-C38D107F0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34" y="1003610"/>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4CA96137-A840-988E-1A15-3CF614AD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1" y="1003610"/>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8B4682A8-E748-1AE6-C8C7-8E981327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548" y="1005209"/>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2" name="Picture 11" descr="A screenshot of a phone&#10;&#10;Description automatically generated with medium confidence">
              <a:extLst>
                <a:ext uri="{FF2B5EF4-FFF2-40B4-BE49-F238E27FC236}">
                  <a16:creationId xmlns:a16="http://schemas.microsoft.com/office/drawing/2014/main" id="{025342DD-F2EC-E080-6B19-2849227A4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533" y="2657292"/>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3" name="Picture 12" descr="Graphical user interface, text, application, chat or text message&#10;&#10;Description automatically generated">
              <a:extLst>
                <a:ext uri="{FF2B5EF4-FFF2-40B4-BE49-F238E27FC236}">
                  <a16:creationId xmlns:a16="http://schemas.microsoft.com/office/drawing/2014/main" id="{FE2EC492-A896-0B41-FEF2-6AC749414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26" y="2657292"/>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4" name="Picture 13" descr="A screenshot of a music player&#10;&#10;Description automatically generated with low confidence">
              <a:extLst>
                <a:ext uri="{FF2B5EF4-FFF2-40B4-BE49-F238E27FC236}">
                  <a16:creationId xmlns:a16="http://schemas.microsoft.com/office/drawing/2014/main" id="{01ADDBD2-6951-D4A4-55FA-068DEB88E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940" y="2657292"/>
              <a:ext cx="712785" cy="1543416"/>
            </a:xfrm>
            <a:prstGeom prst="rect">
              <a:avLst/>
            </a:prstGeom>
            <a:ln>
              <a:solidFill>
                <a:schemeClr val="tx1"/>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2A644E72-FF11-6F06-CA83-1964BF16EED0}"/>
                </a:ext>
              </a:extLst>
            </p:cNvPr>
            <p:cNvSpPr/>
            <p:nvPr/>
          </p:nvSpPr>
          <p:spPr>
            <a:xfrm>
              <a:off x="292787" y="805312"/>
              <a:ext cx="3290047" cy="348342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ea typeface="+mn-ea"/>
                <a:cs typeface="Segoe UI" panose="020B0502040204020203" pitchFamily="34" charset="0"/>
              </a:endParaRPr>
            </a:p>
          </p:txBody>
        </p:sp>
        <p:sp>
          <p:nvSpPr>
            <p:cNvPr id="11" name="Oval 10">
              <a:extLst>
                <a:ext uri="{FF2B5EF4-FFF2-40B4-BE49-F238E27FC236}">
                  <a16:creationId xmlns:a16="http://schemas.microsoft.com/office/drawing/2014/main" id="{A7B29D2E-15F7-8E5B-6E8E-184FBD1C4024}"/>
                </a:ext>
              </a:extLst>
            </p:cNvPr>
            <p:cNvSpPr/>
            <p:nvPr/>
          </p:nvSpPr>
          <p:spPr>
            <a:xfrm>
              <a:off x="3420276" y="65647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grpSp>
        <p:nvGrpSpPr>
          <p:cNvPr id="29" name="Group 28">
            <a:extLst>
              <a:ext uri="{FF2B5EF4-FFF2-40B4-BE49-F238E27FC236}">
                <a16:creationId xmlns:a16="http://schemas.microsoft.com/office/drawing/2014/main" id="{B65D60F8-6AA4-0E40-9F57-B88BA12F23BA}"/>
              </a:ext>
            </a:extLst>
          </p:cNvPr>
          <p:cNvGrpSpPr/>
          <p:nvPr/>
        </p:nvGrpSpPr>
        <p:grpSpPr>
          <a:xfrm>
            <a:off x="5305799" y="3908401"/>
            <a:ext cx="4607857" cy="2267622"/>
            <a:chOff x="654425" y="4518660"/>
            <a:chExt cx="4607857" cy="2267622"/>
          </a:xfrm>
        </p:grpSpPr>
        <p:pic>
          <p:nvPicPr>
            <p:cNvPr id="18" name="Picture 17" descr="A screenshot of a phone&#10;&#10;Description automatically generated with medium confidence">
              <a:extLst>
                <a:ext uri="{FF2B5EF4-FFF2-40B4-BE49-F238E27FC236}">
                  <a16:creationId xmlns:a16="http://schemas.microsoft.com/office/drawing/2014/main" id="{FC02EC84-4F7E-7F49-7371-772D7E6CF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006" y="4606691"/>
              <a:ext cx="954346" cy="2066477"/>
            </a:xfrm>
            <a:prstGeom prst="rect">
              <a:avLst/>
            </a:prstGeom>
            <a:ln>
              <a:solidFill>
                <a:schemeClr val="tx1"/>
              </a:solidFill>
            </a:ln>
            <a:effectLst>
              <a:outerShdw blurRad="50800" dist="38100" dir="8100000" algn="tr" rotWithShape="0">
                <a:prstClr val="black">
                  <a:alpha val="40000"/>
                </a:prstClr>
              </a:outerShdw>
            </a:effectLst>
          </p:spPr>
        </p:pic>
        <p:pic>
          <p:nvPicPr>
            <p:cNvPr id="19" name="Picture 18" descr="Icon&#10;&#10;Description automatically generated">
              <a:extLst>
                <a:ext uri="{FF2B5EF4-FFF2-40B4-BE49-F238E27FC236}">
                  <a16:creationId xmlns:a16="http://schemas.microsoft.com/office/drawing/2014/main" id="{73C32184-2777-8110-E8CB-1BCB331B2964}"/>
                </a:ext>
              </a:extLst>
            </p:cNvPr>
            <p:cNvPicPr>
              <a:picLocks noChangeAspect="1"/>
            </p:cNvPicPr>
            <p:nvPr/>
          </p:nvPicPr>
          <p:blipFill rotWithShape="1">
            <a:blip r:embed="rId9">
              <a:extLst>
                <a:ext uri="{28A0092B-C50C-407E-A947-70E740481C1C}">
                  <a14:useLocalDpi xmlns:a14="http://schemas.microsoft.com/office/drawing/2010/main" val="0"/>
                </a:ext>
              </a:extLst>
            </a:blip>
            <a:srcRect l="9909" t="5572" r="10267" b="4700"/>
            <a:stretch/>
          </p:blipFill>
          <p:spPr>
            <a:xfrm>
              <a:off x="2984928" y="4615311"/>
              <a:ext cx="954346" cy="2077891"/>
            </a:xfrm>
            <a:prstGeom prst="rect">
              <a:avLst/>
            </a:prstGeom>
            <a:ln>
              <a:solidFill>
                <a:schemeClr val="tx1"/>
              </a:solidFill>
            </a:ln>
            <a:effectLst>
              <a:outerShdw blurRad="50800" dist="38100" dir="8100000" algn="tr" rotWithShape="0">
                <a:prstClr val="black">
                  <a:alpha val="40000"/>
                </a:prstClr>
              </a:outerShdw>
            </a:effectLst>
          </p:spPr>
        </p:pic>
        <p:pic>
          <p:nvPicPr>
            <p:cNvPr id="20" name="Picture 19" descr="Graphical user interface, application&#10;&#10;Description automatically generated">
              <a:extLst>
                <a:ext uri="{FF2B5EF4-FFF2-40B4-BE49-F238E27FC236}">
                  <a16:creationId xmlns:a16="http://schemas.microsoft.com/office/drawing/2014/main" id="{75CDDFA5-F16B-893D-7233-7F90FD13A6DA}"/>
                </a:ext>
              </a:extLst>
            </p:cNvPr>
            <p:cNvPicPr>
              <a:picLocks noChangeAspect="1"/>
            </p:cNvPicPr>
            <p:nvPr/>
          </p:nvPicPr>
          <p:blipFill rotWithShape="1">
            <a:blip r:embed="rId10">
              <a:extLst>
                <a:ext uri="{28A0092B-C50C-407E-A947-70E740481C1C}">
                  <a14:useLocalDpi xmlns:a14="http://schemas.microsoft.com/office/drawing/2010/main" val="0"/>
                </a:ext>
              </a:extLst>
            </a:blip>
            <a:srcRect l="11822" t="5237" r="10056" b="5783"/>
            <a:stretch/>
          </p:blipFill>
          <p:spPr>
            <a:xfrm>
              <a:off x="4031889" y="4615311"/>
              <a:ext cx="954346" cy="2079078"/>
            </a:xfrm>
            <a:prstGeom prst="rect">
              <a:avLst/>
            </a:prstGeom>
            <a:ln>
              <a:solidFill>
                <a:schemeClr val="tx1"/>
              </a:solidFill>
            </a:ln>
            <a:effectLst>
              <a:outerShdw blurRad="50800" dist="38100" dir="8100000" algn="tr" rotWithShape="0">
                <a:prstClr val="black">
                  <a:alpha val="40000"/>
                </a:prstClr>
              </a:outerShdw>
            </a:effectLst>
          </p:spPr>
        </p:pic>
        <p:pic>
          <p:nvPicPr>
            <p:cNvPr id="21" name="Picture 20" descr="Graphical user interface, application&#10;&#10;Description automatically generated">
              <a:extLst>
                <a:ext uri="{FF2B5EF4-FFF2-40B4-BE49-F238E27FC236}">
                  <a16:creationId xmlns:a16="http://schemas.microsoft.com/office/drawing/2014/main" id="{71FD0373-6927-C9B6-ABDA-A107EEA56D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7967" y="4615311"/>
              <a:ext cx="954346" cy="2066477"/>
            </a:xfrm>
            <a:prstGeom prst="rect">
              <a:avLst/>
            </a:prstGeom>
            <a:ln>
              <a:solidFill>
                <a:schemeClr val="tx1"/>
              </a:solidFill>
            </a:ln>
            <a:effectLst>
              <a:outerShdw blurRad="50800" dist="38100" dir="8100000" algn="tr" rotWithShape="0">
                <a:prstClr val="black">
                  <a:alpha val="40000"/>
                </a:prstClr>
              </a:outerShdw>
            </a:effectLst>
          </p:spPr>
        </p:pic>
        <p:sp>
          <p:nvSpPr>
            <p:cNvPr id="26" name="Rectangle 25">
              <a:extLst>
                <a:ext uri="{FF2B5EF4-FFF2-40B4-BE49-F238E27FC236}">
                  <a16:creationId xmlns:a16="http://schemas.microsoft.com/office/drawing/2014/main" id="{98AA05BA-BE60-B995-3C21-C1FC8A0ABBA5}"/>
                </a:ext>
              </a:extLst>
            </p:cNvPr>
            <p:cNvSpPr/>
            <p:nvPr/>
          </p:nvSpPr>
          <p:spPr>
            <a:xfrm>
              <a:off x="654425" y="4518660"/>
              <a:ext cx="4607857" cy="226762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ea typeface="+mn-ea"/>
                <a:cs typeface="Segoe UI" panose="020B0502040204020203" pitchFamily="34" charset="0"/>
              </a:endParaRPr>
            </a:p>
          </p:txBody>
        </p:sp>
        <p:sp>
          <p:nvSpPr>
            <p:cNvPr id="28" name="Freeform 108">
              <a:extLst>
                <a:ext uri="{FF2B5EF4-FFF2-40B4-BE49-F238E27FC236}">
                  <a16:creationId xmlns:a16="http://schemas.microsoft.com/office/drawing/2014/main" id="{02D3DF00-FCFE-3D74-67EC-D41C3D57889D}"/>
                </a:ext>
              </a:extLst>
            </p:cNvPr>
            <p:cNvSpPr>
              <a:spLocks/>
            </p:cNvSpPr>
            <p:nvPr/>
          </p:nvSpPr>
          <p:spPr bwMode="auto">
            <a:xfrm>
              <a:off x="2081933" y="5125204"/>
              <a:ext cx="683387" cy="725977"/>
            </a:xfrm>
            <a:custGeom>
              <a:avLst/>
              <a:gdLst>
                <a:gd name="T0" fmla="*/ 164 w 505"/>
                <a:gd name="T1" fmla="*/ 289 h 532"/>
                <a:gd name="T2" fmla="*/ 49 w 505"/>
                <a:gd name="T3" fmla="*/ 338 h 532"/>
                <a:gd name="T4" fmla="*/ 0 w 505"/>
                <a:gd name="T5" fmla="*/ 520 h 532"/>
                <a:gd name="T6" fmla="*/ 0 w 505"/>
                <a:gd name="T7" fmla="*/ 532 h 532"/>
                <a:gd name="T8" fmla="*/ 505 w 505"/>
                <a:gd name="T9" fmla="*/ 532 h 532"/>
                <a:gd name="T10" fmla="*/ 505 w 505"/>
                <a:gd name="T11" fmla="*/ 520 h 532"/>
                <a:gd name="T12" fmla="*/ 456 w 505"/>
                <a:gd name="T13" fmla="*/ 338 h 532"/>
                <a:gd name="T14" fmla="*/ 340 w 505"/>
                <a:gd name="T15" fmla="*/ 289 h 532"/>
                <a:gd name="T16" fmla="*/ 307 w 505"/>
                <a:gd name="T17" fmla="*/ 258 h 532"/>
                <a:gd name="T18" fmla="*/ 340 w 505"/>
                <a:gd name="T19" fmla="*/ 200 h 532"/>
                <a:gd name="T20" fmla="*/ 348 w 505"/>
                <a:gd name="T21" fmla="*/ 196 h 532"/>
                <a:gd name="T22" fmla="*/ 359 w 505"/>
                <a:gd name="T23" fmla="*/ 125 h 532"/>
                <a:gd name="T24" fmla="*/ 354 w 505"/>
                <a:gd name="T25" fmla="*/ 121 h 532"/>
                <a:gd name="T26" fmla="*/ 345 w 505"/>
                <a:gd name="T27" fmla="*/ 49 h 532"/>
                <a:gd name="T28" fmla="*/ 258 w 505"/>
                <a:gd name="T29" fmla="*/ 0 h 532"/>
                <a:gd name="T30" fmla="*/ 246 w 505"/>
                <a:gd name="T31" fmla="*/ 0 h 532"/>
                <a:gd name="T32" fmla="*/ 159 w 505"/>
                <a:gd name="T33" fmla="*/ 49 h 532"/>
                <a:gd name="T34" fmla="*/ 151 w 505"/>
                <a:gd name="T35" fmla="*/ 121 h 532"/>
                <a:gd name="T36" fmla="*/ 146 w 505"/>
                <a:gd name="T37" fmla="*/ 125 h 532"/>
                <a:gd name="T38" fmla="*/ 157 w 505"/>
                <a:gd name="T39" fmla="*/ 196 h 532"/>
                <a:gd name="T40" fmla="*/ 164 w 505"/>
                <a:gd name="T41" fmla="*/ 200 h 532"/>
                <a:gd name="T42" fmla="*/ 197 w 505"/>
                <a:gd name="T43" fmla="*/ 258 h 532"/>
                <a:gd name="T44" fmla="*/ 164 w 505"/>
                <a:gd name="T45" fmla="*/ 289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532">
                  <a:moveTo>
                    <a:pt x="164" y="289"/>
                  </a:moveTo>
                  <a:cubicBezTo>
                    <a:pt x="49" y="338"/>
                    <a:pt x="49" y="338"/>
                    <a:pt x="49" y="338"/>
                  </a:cubicBezTo>
                  <a:cubicBezTo>
                    <a:pt x="3" y="355"/>
                    <a:pt x="0" y="478"/>
                    <a:pt x="0" y="520"/>
                  </a:cubicBezTo>
                  <a:cubicBezTo>
                    <a:pt x="0" y="532"/>
                    <a:pt x="0" y="532"/>
                    <a:pt x="0" y="532"/>
                  </a:cubicBezTo>
                  <a:cubicBezTo>
                    <a:pt x="505" y="532"/>
                    <a:pt x="505" y="532"/>
                    <a:pt x="505" y="532"/>
                  </a:cubicBezTo>
                  <a:cubicBezTo>
                    <a:pt x="505" y="520"/>
                    <a:pt x="505" y="520"/>
                    <a:pt x="505" y="520"/>
                  </a:cubicBezTo>
                  <a:cubicBezTo>
                    <a:pt x="505" y="478"/>
                    <a:pt x="502" y="355"/>
                    <a:pt x="456" y="338"/>
                  </a:cubicBezTo>
                  <a:cubicBezTo>
                    <a:pt x="340" y="289"/>
                    <a:pt x="340" y="289"/>
                    <a:pt x="340" y="289"/>
                  </a:cubicBezTo>
                  <a:cubicBezTo>
                    <a:pt x="324" y="281"/>
                    <a:pt x="312" y="268"/>
                    <a:pt x="307" y="258"/>
                  </a:cubicBezTo>
                  <a:cubicBezTo>
                    <a:pt x="323" y="241"/>
                    <a:pt x="335" y="219"/>
                    <a:pt x="340" y="200"/>
                  </a:cubicBezTo>
                  <a:cubicBezTo>
                    <a:pt x="348" y="196"/>
                    <a:pt x="348" y="196"/>
                    <a:pt x="348" y="196"/>
                  </a:cubicBezTo>
                  <a:cubicBezTo>
                    <a:pt x="357" y="169"/>
                    <a:pt x="360" y="146"/>
                    <a:pt x="359" y="125"/>
                  </a:cubicBezTo>
                  <a:cubicBezTo>
                    <a:pt x="354" y="121"/>
                    <a:pt x="354" y="121"/>
                    <a:pt x="354" y="121"/>
                  </a:cubicBezTo>
                  <a:cubicBezTo>
                    <a:pt x="355" y="101"/>
                    <a:pt x="355" y="66"/>
                    <a:pt x="345" y="49"/>
                  </a:cubicBezTo>
                  <a:cubicBezTo>
                    <a:pt x="330" y="20"/>
                    <a:pt x="290" y="0"/>
                    <a:pt x="258" y="0"/>
                  </a:cubicBezTo>
                  <a:cubicBezTo>
                    <a:pt x="246" y="0"/>
                    <a:pt x="246" y="0"/>
                    <a:pt x="246" y="0"/>
                  </a:cubicBezTo>
                  <a:cubicBezTo>
                    <a:pt x="215" y="0"/>
                    <a:pt x="175" y="20"/>
                    <a:pt x="159" y="49"/>
                  </a:cubicBezTo>
                  <a:cubicBezTo>
                    <a:pt x="150" y="66"/>
                    <a:pt x="150" y="101"/>
                    <a:pt x="151" y="121"/>
                  </a:cubicBezTo>
                  <a:cubicBezTo>
                    <a:pt x="146" y="125"/>
                    <a:pt x="146" y="125"/>
                    <a:pt x="146" y="125"/>
                  </a:cubicBezTo>
                  <a:cubicBezTo>
                    <a:pt x="144" y="146"/>
                    <a:pt x="147" y="169"/>
                    <a:pt x="157" y="196"/>
                  </a:cubicBezTo>
                  <a:cubicBezTo>
                    <a:pt x="164" y="200"/>
                    <a:pt x="164" y="200"/>
                    <a:pt x="164" y="200"/>
                  </a:cubicBezTo>
                  <a:cubicBezTo>
                    <a:pt x="169" y="219"/>
                    <a:pt x="182" y="241"/>
                    <a:pt x="197" y="258"/>
                  </a:cubicBezTo>
                  <a:cubicBezTo>
                    <a:pt x="193" y="268"/>
                    <a:pt x="181" y="281"/>
                    <a:pt x="164" y="289"/>
                  </a:cubicBezTo>
                  <a:close/>
                </a:path>
              </a:pathLst>
            </a:custGeom>
            <a:solidFill>
              <a:srgbClr val="071F3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cxnSp>
        <p:nvCxnSpPr>
          <p:cNvPr id="31" name="Connector: Curved 30">
            <a:extLst>
              <a:ext uri="{FF2B5EF4-FFF2-40B4-BE49-F238E27FC236}">
                <a16:creationId xmlns:a16="http://schemas.microsoft.com/office/drawing/2014/main" id="{7C7AA4EB-BA02-CB45-EE25-67CF018B2FDF}"/>
              </a:ext>
            </a:extLst>
          </p:cNvPr>
          <p:cNvCxnSpPr>
            <a:cxnSpLocks/>
            <a:stCxn id="15" idx="3"/>
            <a:endCxn id="26" idx="0"/>
          </p:cNvCxnSpPr>
          <p:nvPr/>
        </p:nvCxnSpPr>
        <p:spPr>
          <a:xfrm>
            <a:off x="3849767" y="3233934"/>
            <a:ext cx="3759961" cy="674467"/>
          </a:xfrm>
          <a:prstGeom prst="curved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FB25F3D-0E4C-C618-DBB3-481371DC23C9}"/>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2D10CAE4-26E4-5397-763D-A5EE80CDDF62}"/>
              </a:ext>
            </a:extLst>
          </p:cNvPr>
          <p:cNvSpPr txBox="1"/>
          <p:nvPr/>
        </p:nvSpPr>
        <p:spPr>
          <a:xfrm>
            <a:off x="5497442" y="1554285"/>
            <a:ext cx="6096000"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14</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 User uploads front and back of their ID and uploads a real-time photo of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For additional guidance, please refer to the supplemental guide titled "Adoption Grant MFA &amp; Socure Enhancements </a:t>
            </a:r>
            <a:r>
              <a:rPr lang="en-US" sz="1800" dirty="0">
                <a:effectLst/>
                <a:latin typeface="Calibri" panose="020F0502020204030204" pitchFamily="34" charset="0"/>
              </a:rPr>
              <a:t>Supplemental </a:t>
            </a: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526547F0-E8EF-276D-0823-B04FFF47E960}"/>
              </a:ext>
            </a:extLst>
          </p:cNvPr>
          <p:cNvSpPr txBox="1"/>
          <p:nvPr/>
        </p:nvSpPr>
        <p:spPr>
          <a:xfrm>
            <a:off x="3637603" y="1307554"/>
            <a:ext cx="5238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14</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2F87E7A2-2BA1-687E-6AB2-81FCAEE41DC7}"/>
              </a:ext>
            </a:extLst>
          </p:cNvPr>
          <p:cNvSpPr txBox="1"/>
          <p:nvPr/>
        </p:nvSpPr>
        <p:spPr>
          <a:xfrm>
            <a:off x="9671474" y="3723735"/>
            <a:ext cx="5238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14</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39252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FFC385-1B79-7245-97F9-F43667EFF3C9}"/>
              </a:ext>
            </a:extLst>
          </p:cNvPr>
          <p:cNvSpPr>
            <a:spLocks noGrp="1"/>
          </p:cNvSpPr>
          <p:nvPr>
            <p:ph type="ctrTitle"/>
          </p:nvPr>
        </p:nvSpPr>
        <p:spPr/>
        <p:txBody>
          <a:bodyPr>
            <a:norm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Segoe UI" panose="020B0502040204020203" pitchFamily="34" charset="0"/>
                <a:ea typeface="+mj-ea"/>
                <a:cs typeface="Segoe UI" panose="020B0502040204020203" pitchFamily="34" charset="0"/>
              </a:rPr>
              <a:t>Introduction</a:t>
            </a:r>
            <a:endParaRPr kumimoji="0" lang="en-US" sz="11500" b="0" i="0" u="none" strike="noStrike" kern="1200" cap="none" spc="0" normalizeH="0" baseline="0" noProof="0">
              <a:ln>
                <a:noFill/>
              </a:ln>
              <a:solidFill>
                <a:srgbClr val="002060"/>
              </a:solidFill>
              <a:effectLst/>
              <a:uLnTx/>
              <a:uFillTx/>
              <a:latin typeface="Segoe UI"/>
              <a:ea typeface="+mj-ea"/>
              <a:cs typeface="Segoe UI" panose="020B0502040204020203" pitchFamily="34" charset="0"/>
            </a:endParaRPr>
          </a:p>
        </p:txBody>
      </p:sp>
    </p:spTree>
    <p:extLst>
      <p:ext uri="{BB962C8B-B14F-4D97-AF65-F5344CB8AC3E}">
        <p14:creationId xmlns:p14="http://schemas.microsoft.com/office/powerpoint/2010/main" val="2132571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a:xfrm>
            <a:off x="457200" y="365125"/>
            <a:ext cx="11274553" cy="638485"/>
          </a:xfrm>
        </p:spPr>
        <p:txBody>
          <a:bodyPr>
            <a:noAutofit/>
          </a:bodyPr>
          <a:lstStyle/>
          <a:p>
            <a:r>
              <a:rPr lang="en-US" sz="2000" b="1">
                <a:solidFill>
                  <a:srgbClr val="002060"/>
                </a:solidFill>
              </a:rPr>
              <a:t>User Journey 2: Existing OHID User, New Adoption Grant User: ID Proofing with DocV</a:t>
            </a:r>
            <a:br>
              <a:rPr lang="en-US" sz="2000" b="1">
                <a:solidFill>
                  <a:srgbClr val="002060"/>
                </a:solidFill>
              </a:rPr>
            </a:br>
            <a:endParaRPr lang="en-US" sz="2000" b="1">
              <a:solidFill>
                <a:srgbClr val="002060"/>
              </a:solidFill>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752268" y="1236270"/>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15a</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passes ID Proofing and DocV, they will be able to start their Adoption Grant Application </a:t>
            </a: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21E9FE6-49D3-35A3-E2C9-28F04D62DAD5}"/>
              </a:ext>
            </a:extLst>
          </p:cNvPr>
          <p:cNvSpPr txBox="1"/>
          <p:nvPr/>
        </p:nvSpPr>
        <p:spPr>
          <a:xfrm>
            <a:off x="5752268" y="3257294"/>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15b</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does not pass either ID Proofing or DocV, the user must visit a local office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Please see a list of office locations here: </a:t>
            </a:r>
            <a:r>
              <a:rPr lang="x-none" sz="1600">
                <a:latin typeface="Segoe UI" panose="020B0502040204020203" pitchFamily="34" charset="0"/>
                <a:cs typeface="Segoe UI" panose="020B0502040204020203" pitchFamily="34" charset="0"/>
                <a:hlinkClick r:id="rId2"/>
              </a:rPr>
              <a:t>Local Agencies Directory | Job and Family Services</a:t>
            </a: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49" name="TextBox 48">
            <a:extLst>
              <a:ext uri="{FF2B5EF4-FFF2-40B4-BE49-F238E27FC236}">
                <a16:creationId xmlns:a16="http://schemas.microsoft.com/office/drawing/2014/main" id="{4F504A6E-71D2-3F58-CFE6-CCCBDDA65249}"/>
              </a:ext>
            </a:extLst>
          </p:cNvPr>
          <p:cNvSpPr txBox="1"/>
          <p:nvPr/>
        </p:nvSpPr>
        <p:spPr>
          <a:xfrm>
            <a:off x="5752268" y="4842017"/>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16b1</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passes the local office review, they will be able to start their Adoption Grant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50" name="TextBox 49">
            <a:extLst>
              <a:ext uri="{FF2B5EF4-FFF2-40B4-BE49-F238E27FC236}">
                <a16:creationId xmlns:a16="http://schemas.microsoft.com/office/drawing/2014/main" id="{39CDE37F-2FDF-228E-76A2-69B4EC597ADB}"/>
              </a:ext>
            </a:extLst>
          </p:cNvPr>
          <p:cNvSpPr txBox="1"/>
          <p:nvPr/>
        </p:nvSpPr>
        <p:spPr>
          <a:xfrm>
            <a:off x="5752268" y="5498788"/>
            <a:ext cx="60960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16b2</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does not pass the local office review, they will not be granted access and they will not be able to start their Adoption Grant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pic>
        <p:nvPicPr>
          <p:cNvPr id="6" name="Picture 6">
            <a:extLst>
              <a:ext uri="{FF2B5EF4-FFF2-40B4-BE49-F238E27FC236}">
                <a16:creationId xmlns:a16="http://schemas.microsoft.com/office/drawing/2014/main" id="{D247BDC2-DC7A-E861-B8A0-0198DA98B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21" y="876942"/>
            <a:ext cx="2309393" cy="12648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2130DC6-F8FC-9032-A456-E2C7E54A59CA}"/>
              </a:ext>
            </a:extLst>
          </p:cNvPr>
          <p:cNvPicPr>
            <a:picLocks noChangeAspect="1"/>
          </p:cNvPicPr>
          <p:nvPr/>
        </p:nvPicPr>
        <p:blipFill>
          <a:blip r:embed="rId4"/>
          <a:stretch>
            <a:fillRect/>
          </a:stretch>
        </p:blipFill>
        <p:spPr>
          <a:xfrm>
            <a:off x="1834261" y="1202315"/>
            <a:ext cx="2980995" cy="2123959"/>
          </a:xfrm>
          <a:prstGeom prst="rect">
            <a:avLst/>
          </a:prstGeom>
          <a:ln>
            <a:solidFill>
              <a:srgbClr val="080808"/>
            </a:solidFill>
          </a:ln>
          <a:effectLst/>
        </p:spPr>
      </p:pic>
      <p:grpSp>
        <p:nvGrpSpPr>
          <p:cNvPr id="12" name="Group 11">
            <a:extLst>
              <a:ext uri="{FF2B5EF4-FFF2-40B4-BE49-F238E27FC236}">
                <a16:creationId xmlns:a16="http://schemas.microsoft.com/office/drawing/2014/main" id="{A57D1F43-BA4F-C3C6-0ADB-C29B94675AEE}"/>
              </a:ext>
            </a:extLst>
          </p:cNvPr>
          <p:cNvGrpSpPr/>
          <p:nvPr/>
        </p:nvGrpSpPr>
        <p:grpSpPr>
          <a:xfrm>
            <a:off x="4614913" y="995475"/>
            <a:ext cx="487571" cy="307777"/>
            <a:chOff x="9657979" y="3754512"/>
            <a:chExt cx="487571" cy="307777"/>
          </a:xfrm>
        </p:grpSpPr>
        <p:sp>
          <p:nvSpPr>
            <p:cNvPr id="13" name="Oval 12">
              <a:extLst>
                <a:ext uri="{FF2B5EF4-FFF2-40B4-BE49-F238E27FC236}">
                  <a16:creationId xmlns:a16="http://schemas.microsoft.com/office/drawing/2014/main" id="{D37FAF3B-A49F-0327-3F40-6801C167AF58}"/>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D569714C-7FE4-0D70-D79B-BC07DF79AF31}"/>
                </a:ext>
              </a:extLst>
            </p:cNvPr>
            <p:cNvSpPr txBox="1"/>
            <p:nvPr/>
          </p:nvSpPr>
          <p:spPr>
            <a:xfrm>
              <a:off x="9657979" y="3754512"/>
              <a:ext cx="487571" cy="307777"/>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15a</a:t>
              </a:r>
            </a:p>
          </p:txBody>
        </p:sp>
      </p:grpSp>
      <p:pic>
        <p:nvPicPr>
          <p:cNvPr id="15" name="Picture 4">
            <a:extLst>
              <a:ext uri="{FF2B5EF4-FFF2-40B4-BE49-F238E27FC236}">
                <a16:creationId xmlns:a16="http://schemas.microsoft.com/office/drawing/2014/main" id="{AA3E5EDC-EE3B-FA95-30D3-CD54A26CA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422" y="3573531"/>
            <a:ext cx="2309441" cy="156861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C46CCAF-22B6-8399-3685-6449D177E43F}"/>
              </a:ext>
            </a:extLst>
          </p:cNvPr>
          <p:cNvPicPr>
            <a:picLocks noChangeAspect="1"/>
          </p:cNvPicPr>
          <p:nvPr/>
        </p:nvPicPr>
        <p:blipFill>
          <a:blip r:embed="rId6"/>
          <a:stretch>
            <a:fillRect/>
          </a:stretch>
        </p:blipFill>
        <p:spPr>
          <a:xfrm>
            <a:off x="1729457" y="3758875"/>
            <a:ext cx="3044197" cy="1952881"/>
          </a:xfrm>
          <a:prstGeom prst="rect">
            <a:avLst/>
          </a:prstGeom>
          <a:ln>
            <a:solidFill>
              <a:srgbClr val="080808"/>
            </a:solidFill>
          </a:ln>
          <a:effectLst/>
        </p:spPr>
      </p:pic>
      <p:grpSp>
        <p:nvGrpSpPr>
          <p:cNvPr id="18" name="Group 17">
            <a:extLst>
              <a:ext uri="{FF2B5EF4-FFF2-40B4-BE49-F238E27FC236}">
                <a16:creationId xmlns:a16="http://schemas.microsoft.com/office/drawing/2014/main" id="{CB7AC32A-B2C3-D8AA-CD2E-A893B362A01D}"/>
              </a:ext>
            </a:extLst>
          </p:cNvPr>
          <p:cNvGrpSpPr/>
          <p:nvPr/>
        </p:nvGrpSpPr>
        <p:grpSpPr>
          <a:xfrm>
            <a:off x="4519149" y="3610240"/>
            <a:ext cx="487571" cy="307777"/>
            <a:chOff x="9657979" y="3754512"/>
            <a:chExt cx="487571" cy="307777"/>
          </a:xfrm>
          <a:effectLst>
            <a:outerShdw blurRad="63500" sx="102000" sy="102000" algn="ctr" rotWithShape="0">
              <a:prstClr val="black">
                <a:alpha val="40000"/>
              </a:prstClr>
            </a:outerShdw>
          </a:effectLst>
        </p:grpSpPr>
        <p:sp>
          <p:nvSpPr>
            <p:cNvPr id="19" name="Oval 18">
              <a:extLst>
                <a:ext uri="{FF2B5EF4-FFF2-40B4-BE49-F238E27FC236}">
                  <a16:creationId xmlns:a16="http://schemas.microsoft.com/office/drawing/2014/main" id="{8C35A27E-8C79-5029-DBEF-5A55690B505D}"/>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A14FCDE4-B5DC-4FA0-9723-EEE40011CAE1}"/>
                </a:ext>
              </a:extLst>
            </p:cNvPr>
            <p:cNvSpPr txBox="1"/>
            <p:nvPr/>
          </p:nvSpPr>
          <p:spPr>
            <a:xfrm>
              <a:off x="9657979" y="3754512"/>
              <a:ext cx="487571" cy="307777"/>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15b</a:t>
              </a:r>
            </a:p>
          </p:txBody>
        </p:sp>
      </p:grpSp>
      <p:sp>
        <p:nvSpPr>
          <p:cNvPr id="21" name="Rectangle 20">
            <a:extLst>
              <a:ext uri="{FF2B5EF4-FFF2-40B4-BE49-F238E27FC236}">
                <a16:creationId xmlns:a16="http://schemas.microsoft.com/office/drawing/2014/main" id="{D417574C-141C-BD50-6526-3CFDFBC4E9E6}"/>
              </a:ext>
            </a:extLst>
          </p:cNvPr>
          <p:cNvSpPr/>
          <p:nvPr/>
        </p:nvSpPr>
        <p:spPr>
          <a:xfrm>
            <a:off x="821875" y="5881194"/>
            <a:ext cx="1803848" cy="780525"/>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0D686794-5A02-8982-C98C-FD2BC5937E96}"/>
              </a:ext>
            </a:extLst>
          </p:cNvPr>
          <p:cNvSpPr/>
          <p:nvPr/>
        </p:nvSpPr>
        <p:spPr>
          <a:xfrm>
            <a:off x="3107108" y="5881194"/>
            <a:ext cx="1803848" cy="7805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cs typeface="Segoe UI" panose="020B0502040204020203" pitchFamily="34" charset="0"/>
            </a:endParaRPr>
          </a:p>
        </p:txBody>
      </p:sp>
      <p:cxnSp>
        <p:nvCxnSpPr>
          <p:cNvPr id="26" name="Connector: Elbow 25">
            <a:extLst>
              <a:ext uri="{FF2B5EF4-FFF2-40B4-BE49-F238E27FC236}">
                <a16:creationId xmlns:a16="http://schemas.microsoft.com/office/drawing/2014/main" id="{1590EEC9-6C4A-F347-9A33-96B2A808DD1A}"/>
              </a:ext>
            </a:extLst>
          </p:cNvPr>
          <p:cNvCxnSpPr>
            <a:cxnSpLocks/>
            <a:stCxn id="16" idx="2"/>
            <a:endCxn id="25" idx="3"/>
          </p:cNvCxnSpPr>
          <p:nvPr/>
        </p:nvCxnSpPr>
        <p:spPr>
          <a:xfrm rot="16200000" flipH="1">
            <a:off x="3801406" y="5161906"/>
            <a:ext cx="559701" cy="1659400"/>
          </a:xfrm>
          <a:prstGeom prst="bentConnector4">
            <a:avLst>
              <a:gd name="adj1" fmla="val 15136"/>
              <a:gd name="adj2" fmla="val 113776"/>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3E3BC89-C779-6E0F-6F23-6D29C0456CAD}"/>
              </a:ext>
            </a:extLst>
          </p:cNvPr>
          <p:cNvCxnSpPr>
            <a:cxnSpLocks/>
            <a:stCxn id="16" idx="2"/>
            <a:endCxn id="21" idx="1"/>
          </p:cNvCxnSpPr>
          <p:nvPr/>
        </p:nvCxnSpPr>
        <p:spPr>
          <a:xfrm rot="5400000">
            <a:off x="1756866" y="4776766"/>
            <a:ext cx="559701" cy="2429681"/>
          </a:xfrm>
          <a:prstGeom prst="bentConnector4">
            <a:avLst>
              <a:gd name="adj1" fmla="val 15136"/>
              <a:gd name="adj2" fmla="val 109409"/>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8" name="Graphic 27" descr="Key with solid fill">
            <a:extLst>
              <a:ext uri="{FF2B5EF4-FFF2-40B4-BE49-F238E27FC236}">
                <a16:creationId xmlns:a16="http://schemas.microsoft.com/office/drawing/2014/main" id="{481F7AC4-14E9-4B5E-1A88-34FBAD1F35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261752" y="5881194"/>
            <a:ext cx="776967" cy="776967"/>
          </a:xfrm>
          <a:prstGeom prst="rect">
            <a:avLst/>
          </a:prstGeom>
        </p:spPr>
      </p:pic>
      <p:pic>
        <p:nvPicPr>
          <p:cNvPr id="29" name="Graphic 28" descr="No sign with solid fill">
            <a:extLst>
              <a:ext uri="{FF2B5EF4-FFF2-40B4-BE49-F238E27FC236}">
                <a16:creationId xmlns:a16="http://schemas.microsoft.com/office/drawing/2014/main" id="{3043FFAC-D47F-775A-4054-18C5D8C256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91433" y="5966036"/>
            <a:ext cx="585103" cy="607283"/>
          </a:xfrm>
          <a:prstGeom prst="rect">
            <a:avLst/>
          </a:prstGeom>
        </p:spPr>
      </p:pic>
      <p:grpSp>
        <p:nvGrpSpPr>
          <p:cNvPr id="30" name="Group 29">
            <a:extLst>
              <a:ext uri="{FF2B5EF4-FFF2-40B4-BE49-F238E27FC236}">
                <a16:creationId xmlns:a16="http://schemas.microsoft.com/office/drawing/2014/main" id="{88BE32DF-5D76-D1C5-AD75-2154D92A8C48}"/>
              </a:ext>
            </a:extLst>
          </p:cNvPr>
          <p:cNvGrpSpPr/>
          <p:nvPr/>
        </p:nvGrpSpPr>
        <p:grpSpPr>
          <a:xfrm>
            <a:off x="4679749" y="5817196"/>
            <a:ext cx="487571" cy="297680"/>
            <a:chOff x="9657979" y="3759561"/>
            <a:chExt cx="487571" cy="297680"/>
          </a:xfrm>
          <a:effectLst>
            <a:outerShdw blurRad="63500" sx="102000" sy="102000" algn="ctr" rotWithShape="0">
              <a:prstClr val="black">
                <a:alpha val="40000"/>
              </a:prstClr>
            </a:outerShdw>
          </a:effectLst>
        </p:grpSpPr>
        <p:sp>
          <p:nvSpPr>
            <p:cNvPr id="31" name="Oval 30">
              <a:extLst>
                <a:ext uri="{FF2B5EF4-FFF2-40B4-BE49-F238E27FC236}">
                  <a16:creationId xmlns:a16="http://schemas.microsoft.com/office/drawing/2014/main" id="{6D7A5480-5327-F909-3EB6-952AFC2ACB64}"/>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32" name="TextBox 31">
              <a:extLst>
                <a:ext uri="{FF2B5EF4-FFF2-40B4-BE49-F238E27FC236}">
                  <a16:creationId xmlns:a16="http://schemas.microsoft.com/office/drawing/2014/main" id="{DA009445-E4C7-9938-D404-B6DB8D2926AA}"/>
                </a:ext>
              </a:extLst>
            </p:cNvPr>
            <p:cNvSpPr txBox="1"/>
            <p:nvPr/>
          </p:nvSpPr>
          <p:spPr>
            <a:xfrm>
              <a:off x="9657979" y="3779798"/>
              <a:ext cx="487571" cy="253916"/>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16b2</a:t>
              </a:r>
            </a:p>
          </p:txBody>
        </p:sp>
      </p:grpSp>
      <p:grpSp>
        <p:nvGrpSpPr>
          <p:cNvPr id="33" name="Group 32">
            <a:extLst>
              <a:ext uri="{FF2B5EF4-FFF2-40B4-BE49-F238E27FC236}">
                <a16:creationId xmlns:a16="http://schemas.microsoft.com/office/drawing/2014/main" id="{AC19F8E4-F196-57F9-6E13-04405D1C566D}"/>
              </a:ext>
            </a:extLst>
          </p:cNvPr>
          <p:cNvGrpSpPr/>
          <p:nvPr/>
        </p:nvGrpSpPr>
        <p:grpSpPr>
          <a:xfrm>
            <a:off x="2399598" y="5817196"/>
            <a:ext cx="487571" cy="297680"/>
            <a:chOff x="9657979" y="3759561"/>
            <a:chExt cx="487571" cy="297680"/>
          </a:xfrm>
          <a:effectLst>
            <a:outerShdw blurRad="63500" sx="102000" sy="102000" algn="ctr" rotWithShape="0">
              <a:prstClr val="black">
                <a:alpha val="40000"/>
              </a:prstClr>
            </a:outerShdw>
          </a:effectLst>
        </p:grpSpPr>
        <p:sp>
          <p:nvSpPr>
            <p:cNvPr id="34" name="Oval 33">
              <a:extLst>
                <a:ext uri="{FF2B5EF4-FFF2-40B4-BE49-F238E27FC236}">
                  <a16:creationId xmlns:a16="http://schemas.microsoft.com/office/drawing/2014/main" id="{CC89FE0E-0287-9C06-BDCE-3149905DD6D5}"/>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575F0067-42FE-6287-7CE5-5AFDA56BD75A}"/>
                </a:ext>
              </a:extLst>
            </p:cNvPr>
            <p:cNvSpPr txBox="1"/>
            <p:nvPr/>
          </p:nvSpPr>
          <p:spPr>
            <a:xfrm>
              <a:off x="9657979" y="3779798"/>
              <a:ext cx="487571" cy="253916"/>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16b1</a:t>
              </a:r>
            </a:p>
          </p:txBody>
        </p:sp>
      </p:grpSp>
    </p:spTree>
    <p:extLst>
      <p:ext uri="{BB962C8B-B14F-4D97-AF65-F5344CB8AC3E}">
        <p14:creationId xmlns:p14="http://schemas.microsoft.com/office/powerpoint/2010/main" val="1553931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4332268-E772-C72D-A51E-436822A61189}"/>
              </a:ext>
            </a:extLst>
          </p:cNvPr>
          <p:cNvSpPr txBox="1">
            <a:spLocks/>
          </p:cNvSpPr>
          <p:nvPr/>
        </p:nvSpPr>
        <p:spPr>
          <a:xfrm>
            <a:off x="965771" y="1693863"/>
            <a:ext cx="10260458" cy="2387600"/>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ct val="0"/>
              </a:spcBef>
              <a:buNone/>
              <a:defRPr sz="4400" b="0" i="0" kern="1200">
                <a:solidFill>
                  <a:schemeClr val="tx1"/>
                </a:solidFill>
                <a:latin typeface="+mn-lt"/>
                <a:ea typeface="+mj-ea"/>
                <a:cs typeface="Segoe UI" panose="020B0502040204020203"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Segoe UI" panose="020B0502040204020203" pitchFamily="34" charset="0"/>
                <a:ea typeface="+mj-ea"/>
                <a:cs typeface="Segoe UI" panose="020B0502040204020203" pitchFamily="34" charset="0"/>
              </a:rPr>
              <a:t>User Journey 3 </a:t>
            </a:r>
            <a:endParaRPr kumimoji="0" lang="en-US" sz="11500" b="0" i="0" u="none" strike="noStrike" kern="1200" cap="none" spc="0" normalizeH="0" baseline="0" noProof="0">
              <a:ln>
                <a:noFill/>
              </a:ln>
              <a:solidFill>
                <a:srgbClr val="002060"/>
              </a:solidFill>
              <a:effectLst/>
              <a:uLnTx/>
              <a:uFillTx/>
              <a:latin typeface="Segoe UI"/>
              <a:ea typeface="+mj-ea"/>
              <a:cs typeface="Segoe UI" panose="020B0502040204020203" pitchFamily="34" charset="0"/>
            </a:endParaRPr>
          </a:p>
        </p:txBody>
      </p:sp>
      <p:sp>
        <p:nvSpPr>
          <p:cNvPr id="3" name="Subtitle 5">
            <a:extLst>
              <a:ext uri="{FF2B5EF4-FFF2-40B4-BE49-F238E27FC236}">
                <a16:creationId xmlns:a16="http://schemas.microsoft.com/office/drawing/2014/main" id="{738E5ECE-C71F-86C4-4A6C-A43B26146B49}"/>
              </a:ext>
            </a:extLst>
          </p:cNvPr>
          <p:cNvSpPr txBox="1">
            <a:spLocks/>
          </p:cNvSpPr>
          <p:nvPr/>
        </p:nvSpPr>
        <p:spPr>
          <a:xfrm>
            <a:off x="965771" y="4173538"/>
            <a:ext cx="10260458" cy="1014911"/>
          </a:xfrm>
          <a:prstGeom prst="rect">
            <a:avLst/>
          </a:prstGeom>
        </p:spPr>
        <p:txBody>
          <a:bodyPr vert="horz" lIns="91440" tIns="45720" rIns="91440" bIns="45720" rtlCol="0">
            <a:normAutofit/>
          </a:bodyPr>
          <a:lstStyle>
            <a:lvl1pPr marL="228606" indent="-228606" algn="l" defTabSz="914422" rtl="0" eaLnBrk="1" latinLnBrk="0" hangingPunct="1">
              <a:lnSpc>
                <a:spcPct val="100000"/>
              </a:lnSpc>
              <a:spcBef>
                <a:spcPts val="1001"/>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3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59"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86"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91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6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ts val="1001"/>
              </a:spcBef>
              <a:spcAft>
                <a:spcPts val="0"/>
              </a:spcAft>
              <a:buClrTx/>
              <a:buSzTx/>
              <a:buFont typeface="Arial"/>
              <a:buNone/>
              <a:tabLst/>
              <a:defRPr/>
            </a:pPr>
            <a:r>
              <a:rPr kumimoji="0" lang="en-US" sz="2800" b="0" i="0" u="none" strike="noStrike" kern="1200" cap="none" spc="0" normalizeH="0" baseline="0" noProof="0">
                <a:ln>
                  <a:noFill/>
                </a:ln>
                <a:solidFill>
                  <a:srgbClr val="0096FF"/>
                </a:solidFill>
                <a:effectLst/>
                <a:uLnTx/>
                <a:uFillTx/>
                <a:latin typeface="Segoe UI" panose="020B0502040204020203" pitchFamily="34" charset="0"/>
                <a:cs typeface="Segoe UI" panose="020B0502040204020203" pitchFamily="34" charset="0"/>
              </a:rPr>
              <a:t>User Journey 3: New OHID User, New Adoption Grant User: ID Proofing with DocV</a:t>
            </a:r>
          </a:p>
        </p:txBody>
      </p:sp>
    </p:spTree>
    <p:extLst>
      <p:ext uri="{BB962C8B-B14F-4D97-AF65-F5344CB8AC3E}">
        <p14:creationId xmlns:p14="http://schemas.microsoft.com/office/powerpoint/2010/main" val="346596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C18170E-564E-DFD8-9421-E832E05E0050}"/>
              </a:ext>
            </a:extLst>
          </p:cNvPr>
          <p:cNvSpPr txBox="1">
            <a:spLocks/>
          </p:cNvSpPr>
          <p:nvPr/>
        </p:nvSpPr>
        <p:spPr>
          <a:xfrm>
            <a:off x="9260842" y="58553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11"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0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11"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58" name="TextBox 57">
            <a:extLst>
              <a:ext uri="{FF2B5EF4-FFF2-40B4-BE49-F238E27FC236}">
                <a16:creationId xmlns:a16="http://schemas.microsoft.com/office/drawing/2014/main" id="{96D8A40A-374A-4B2F-B145-34FD3C5EDE2C}"/>
              </a:ext>
            </a:extLst>
          </p:cNvPr>
          <p:cNvSpPr txBox="1"/>
          <p:nvPr/>
        </p:nvSpPr>
        <p:spPr>
          <a:xfrm>
            <a:off x="6835279" y="645910"/>
            <a:ext cx="1530501" cy="246221"/>
          </a:xfrm>
          <a:prstGeom prst="rect">
            <a:avLst/>
          </a:prstGeom>
          <a:noFill/>
        </p:spPr>
        <p:txBody>
          <a:bodyPr wrap="square" rtlCol="0">
            <a:spAutoFit/>
          </a:bodyPr>
          <a:lstStyle/>
          <a:p>
            <a:pPr marL="0" marR="0" lvl="0" indent="0" algn="l" defTabSz="6858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Redirect</a:t>
            </a:r>
          </a:p>
        </p:txBody>
      </p:sp>
      <p:grpSp>
        <p:nvGrpSpPr>
          <p:cNvPr id="74" name="Group 73">
            <a:extLst>
              <a:ext uri="{FF2B5EF4-FFF2-40B4-BE49-F238E27FC236}">
                <a16:creationId xmlns:a16="http://schemas.microsoft.com/office/drawing/2014/main" id="{DC67E4F3-FF11-50CC-5505-AA4F3FA9CBD0}"/>
              </a:ext>
            </a:extLst>
          </p:cNvPr>
          <p:cNvGrpSpPr/>
          <p:nvPr/>
        </p:nvGrpSpPr>
        <p:grpSpPr>
          <a:xfrm>
            <a:off x="168992" y="628580"/>
            <a:ext cx="11492314" cy="526692"/>
            <a:chOff x="168992" y="628580"/>
            <a:chExt cx="11492314" cy="526692"/>
          </a:xfrm>
        </p:grpSpPr>
        <p:grpSp>
          <p:nvGrpSpPr>
            <p:cNvPr id="60" name="Group 59">
              <a:extLst>
                <a:ext uri="{FF2B5EF4-FFF2-40B4-BE49-F238E27FC236}">
                  <a16:creationId xmlns:a16="http://schemas.microsoft.com/office/drawing/2014/main" id="{9566E36C-A98E-46CC-8690-2DDED7AF3070}"/>
                </a:ext>
              </a:extLst>
            </p:cNvPr>
            <p:cNvGrpSpPr/>
            <p:nvPr/>
          </p:nvGrpSpPr>
          <p:grpSpPr>
            <a:xfrm>
              <a:off x="9713475" y="636028"/>
              <a:ext cx="1947831" cy="484794"/>
              <a:chOff x="956843" y="6407264"/>
              <a:chExt cx="1840473" cy="479299"/>
            </a:xfrm>
          </p:grpSpPr>
          <p:pic>
            <p:nvPicPr>
              <p:cNvPr id="61" name="Graphic 60" descr="Open envelope">
                <a:extLst>
                  <a:ext uri="{FF2B5EF4-FFF2-40B4-BE49-F238E27FC236}">
                    <a16:creationId xmlns:a16="http://schemas.microsoft.com/office/drawing/2014/main" id="{38B5900C-BB33-4E8D-B42B-1CCE107CF5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843" y="6407264"/>
                <a:ext cx="392975" cy="392975"/>
              </a:xfrm>
              <a:prstGeom prst="rect">
                <a:avLst/>
              </a:prstGeom>
            </p:spPr>
          </p:pic>
          <p:sp>
            <p:nvSpPr>
              <p:cNvPr id="62" name="TextBox 61">
                <a:extLst>
                  <a:ext uri="{FF2B5EF4-FFF2-40B4-BE49-F238E27FC236}">
                    <a16:creationId xmlns:a16="http://schemas.microsoft.com/office/drawing/2014/main" id="{9D4D5BB1-D431-4001-8083-D1892EC2C981}"/>
                  </a:ext>
                </a:extLst>
              </p:cNvPr>
              <p:cNvSpPr txBox="1"/>
              <p:nvPr/>
            </p:nvSpPr>
            <p:spPr>
              <a:xfrm>
                <a:off x="1365371" y="6430128"/>
                <a:ext cx="1431945" cy="456435"/>
              </a:xfrm>
              <a:prstGeom prst="rect">
                <a:avLst/>
              </a:prstGeom>
              <a:noFill/>
            </p:spPr>
            <p:txBody>
              <a:bodyPr wrap="square" rtlCol="0">
                <a:spAutoFit/>
              </a:bodyPr>
              <a:lstStyle/>
              <a:p>
                <a:pPr marL="0" marR="0" lvl="0" indent="0" algn="l"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Email Communication</a:t>
                </a:r>
              </a:p>
            </p:txBody>
          </p:sp>
        </p:grpSp>
        <p:sp>
          <p:nvSpPr>
            <p:cNvPr id="40" name="Rectangle 39">
              <a:extLst>
                <a:ext uri="{FF2B5EF4-FFF2-40B4-BE49-F238E27FC236}">
                  <a16:creationId xmlns:a16="http://schemas.microsoft.com/office/drawing/2014/main" id="{5B4E1B92-99F9-E479-DF31-3CD527664368}"/>
                </a:ext>
              </a:extLst>
            </p:cNvPr>
            <p:cNvSpPr/>
            <p:nvPr/>
          </p:nvSpPr>
          <p:spPr>
            <a:xfrm>
              <a:off x="170523" y="628580"/>
              <a:ext cx="9173555" cy="526692"/>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pSp>
          <p:nvGrpSpPr>
            <p:cNvPr id="42" name="Group 41">
              <a:extLst>
                <a:ext uri="{FF2B5EF4-FFF2-40B4-BE49-F238E27FC236}">
                  <a16:creationId xmlns:a16="http://schemas.microsoft.com/office/drawing/2014/main" id="{EAF4C844-17D8-2D65-2C25-F5C15F0DAFDB}"/>
                </a:ext>
              </a:extLst>
            </p:cNvPr>
            <p:cNvGrpSpPr/>
            <p:nvPr/>
          </p:nvGrpSpPr>
          <p:grpSpPr>
            <a:xfrm>
              <a:off x="6589018" y="694711"/>
              <a:ext cx="1772002" cy="385459"/>
              <a:chOff x="1116548" y="5721990"/>
              <a:chExt cx="1137546" cy="323052"/>
            </a:xfrm>
          </p:grpSpPr>
          <p:sp>
            <p:nvSpPr>
              <p:cNvPr id="72" name="Arrow: Right 71">
                <a:extLst>
                  <a:ext uri="{FF2B5EF4-FFF2-40B4-BE49-F238E27FC236}">
                    <a16:creationId xmlns:a16="http://schemas.microsoft.com/office/drawing/2014/main" id="{CBCB1E00-52A6-9037-56DD-73E2BB158792}"/>
                  </a:ext>
                </a:extLst>
              </p:cNvPr>
              <p:cNvSpPr/>
              <p:nvPr/>
            </p:nvSpPr>
            <p:spPr>
              <a:xfrm>
                <a:off x="1116548" y="5721990"/>
                <a:ext cx="876264" cy="323052"/>
              </a:xfrm>
              <a:prstGeom prst="rightArrow">
                <a:avLst>
                  <a:gd name="adj1" fmla="val 100000"/>
                  <a:gd name="adj2" fmla="val 77723"/>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3" name="TextBox 72">
                <a:extLst>
                  <a:ext uri="{FF2B5EF4-FFF2-40B4-BE49-F238E27FC236}">
                    <a16:creationId xmlns:a16="http://schemas.microsoft.com/office/drawing/2014/main" id="{A079BBAD-4F05-9475-FF6E-EA7FE069F78B}"/>
                  </a:ext>
                </a:extLst>
              </p:cNvPr>
              <p:cNvSpPr txBox="1"/>
              <p:nvPr/>
            </p:nvSpPr>
            <p:spPr>
              <a:xfrm>
                <a:off x="1271580" y="5764518"/>
                <a:ext cx="982514" cy="232151"/>
              </a:xfrm>
              <a:prstGeom prst="rect">
                <a:avLst/>
              </a:prstGeom>
              <a:noFill/>
            </p:spPr>
            <p:txBody>
              <a:bodyPr wrap="square" rtlCol="0">
                <a:spAutoFit/>
              </a:bodyPr>
              <a:lstStyle/>
              <a:p>
                <a:pPr marL="0" marR="0" lvl="0" indent="0" algn="l"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Redirect</a:t>
                </a:r>
              </a:p>
            </p:txBody>
          </p:sp>
        </p:grpSp>
        <p:sp>
          <p:nvSpPr>
            <p:cNvPr id="44" name="Arrow: Right 43">
              <a:extLst>
                <a:ext uri="{FF2B5EF4-FFF2-40B4-BE49-F238E27FC236}">
                  <a16:creationId xmlns:a16="http://schemas.microsoft.com/office/drawing/2014/main" id="{4A20B1B2-F289-067D-A37C-7B1CABD3375F}"/>
                </a:ext>
              </a:extLst>
            </p:cNvPr>
            <p:cNvSpPr/>
            <p:nvPr/>
          </p:nvSpPr>
          <p:spPr>
            <a:xfrm>
              <a:off x="8087926" y="676194"/>
              <a:ext cx="1544625" cy="385459"/>
            </a:xfrm>
            <a:prstGeom prst="rightArrow">
              <a:avLst>
                <a:gd name="adj1" fmla="val 100000"/>
                <a:gd name="adj2" fmla="val 77723"/>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 Access Checkpoint</a:t>
              </a:r>
            </a:p>
          </p:txBody>
        </p:sp>
        <p:sp>
          <p:nvSpPr>
            <p:cNvPr id="45" name="Rectangle 44">
              <a:extLst>
                <a:ext uri="{FF2B5EF4-FFF2-40B4-BE49-F238E27FC236}">
                  <a16:creationId xmlns:a16="http://schemas.microsoft.com/office/drawing/2014/main" id="{517FEE97-814A-25B4-83FA-D5D753E99348}"/>
                </a:ext>
              </a:extLst>
            </p:cNvPr>
            <p:cNvSpPr/>
            <p:nvPr/>
          </p:nvSpPr>
          <p:spPr>
            <a:xfrm>
              <a:off x="3822136" y="692938"/>
              <a:ext cx="1253677" cy="377791"/>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 Actions</a:t>
              </a:r>
            </a:p>
          </p:txBody>
        </p:sp>
        <p:sp>
          <p:nvSpPr>
            <p:cNvPr id="54" name="Rectangle 53">
              <a:extLst>
                <a:ext uri="{FF2B5EF4-FFF2-40B4-BE49-F238E27FC236}">
                  <a16:creationId xmlns:a16="http://schemas.microsoft.com/office/drawing/2014/main" id="{D0AE5486-2646-1483-BD0F-203C4B8D8B00}"/>
                </a:ext>
              </a:extLst>
            </p:cNvPr>
            <p:cNvSpPr/>
            <p:nvPr/>
          </p:nvSpPr>
          <p:spPr>
            <a:xfrm>
              <a:off x="2513122" y="699201"/>
              <a:ext cx="1139492" cy="355288"/>
            </a:xfrm>
            <a:prstGeom prst="rect">
              <a:avLst/>
            </a:prstGeom>
            <a:solidFill>
              <a:srgbClr val="4472C4">
                <a:lumMod val="75000"/>
              </a:srgbClr>
            </a:solidFill>
            <a:ln w="28575" cap="flat" cmpd="sng" algn="ctr">
              <a:solidFill>
                <a:srgbClr val="4472C4">
                  <a:lumMod val="75000"/>
                </a:srgbClr>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OHID Actions</a:t>
              </a:r>
            </a:p>
          </p:txBody>
        </p:sp>
        <p:sp>
          <p:nvSpPr>
            <p:cNvPr id="55" name="Rectangle 54">
              <a:extLst>
                <a:ext uri="{FF2B5EF4-FFF2-40B4-BE49-F238E27FC236}">
                  <a16:creationId xmlns:a16="http://schemas.microsoft.com/office/drawing/2014/main" id="{8E5E19A0-20C3-3B6D-DD4A-C4CAB9AFA1E4}"/>
                </a:ext>
              </a:extLst>
            </p:cNvPr>
            <p:cNvSpPr/>
            <p:nvPr/>
          </p:nvSpPr>
          <p:spPr>
            <a:xfrm>
              <a:off x="1288430" y="699201"/>
              <a:ext cx="1073274" cy="377791"/>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Adoption Actions</a:t>
              </a:r>
            </a:p>
          </p:txBody>
        </p:sp>
        <p:sp>
          <p:nvSpPr>
            <p:cNvPr id="56" name="TextBox 55">
              <a:extLst>
                <a:ext uri="{FF2B5EF4-FFF2-40B4-BE49-F238E27FC236}">
                  <a16:creationId xmlns:a16="http://schemas.microsoft.com/office/drawing/2014/main" id="{2EB36DE6-3D6C-05E5-EE36-60E91FBA3FED}"/>
                </a:ext>
              </a:extLst>
            </p:cNvPr>
            <p:cNvSpPr txBox="1"/>
            <p:nvPr/>
          </p:nvSpPr>
          <p:spPr>
            <a:xfrm>
              <a:off x="168992" y="695521"/>
              <a:ext cx="1616438" cy="371528"/>
            </a:xfrm>
            <a:prstGeom prst="rect">
              <a:avLst/>
            </a:prstGeom>
          </p:spPr>
          <p:txBody>
            <a:bodyPr vert="horz" wrap="square" lIns="342900" tIns="342900" rIns="342900" bIns="342900" rtlCol="0" anchor="ctr">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KEY</a:t>
              </a:r>
              <a:endParaRPr kumimoji="0" lang="en-US" sz="7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71" name="Rectangle 70">
              <a:extLst>
                <a:ext uri="{FF2B5EF4-FFF2-40B4-BE49-F238E27FC236}">
                  <a16:creationId xmlns:a16="http://schemas.microsoft.com/office/drawing/2014/main" id="{735C3FD1-D22B-02E4-05A0-775844074B9C}"/>
                </a:ext>
              </a:extLst>
            </p:cNvPr>
            <p:cNvSpPr/>
            <p:nvPr/>
          </p:nvSpPr>
          <p:spPr>
            <a:xfrm>
              <a:off x="5227545" y="699201"/>
              <a:ext cx="1209740" cy="377791"/>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Socure Actions</a:t>
              </a:r>
            </a:p>
          </p:txBody>
        </p:sp>
      </p:grpSp>
      <p:cxnSp>
        <p:nvCxnSpPr>
          <p:cNvPr id="27" name="Connector: Elbow 26">
            <a:extLst>
              <a:ext uri="{FF2B5EF4-FFF2-40B4-BE49-F238E27FC236}">
                <a16:creationId xmlns:a16="http://schemas.microsoft.com/office/drawing/2014/main" id="{7E4C27C4-8049-1671-2E4C-854C6EADA26B}"/>
              </a:ext>
            </a:extLst>
          </p:cNvPr>
          <p:cNvCxnSpPr>
            <a:cxnSpLocks/>
            <a:stCxn id="29" idx="2"/>
            <a:endCxn id="97" idx="0"/>
          </p:cNvCxnSpPr>
          <p:nvPr/>
        </p:nvCxnSpPr>
        <p:spPr>
          <a:xfrm rot="5400000">
            <a:off x="5740112" y="-2709805"/>
            <a:ext cx="402713" cy="9849238"/>
          </a:xfrm>
          <a:prstGeom prst="bentConnector3">
            <a:avLst>
              <a:gd name="adj1" fmla="val 38647"/>
            </a:avLst>
          </a:prstGeom>
          <a:ln w="57150">
            <a:solidFill>
              <a:srgbClr val="2F5597"/>
            </a:solidFill>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92452AA1-0DEA-BCF3-B83C-C7E4D73D9417}"/>
              </a:ext>
            </a:extLst>
          </p:cNvPr>
          <p:cNvGrpSpPr/>
          <p:nvPr/>
        </p:nvGrpSpPr>
        <p:grpSpPr>
          <a:xfrm>
            <a:off x="134523" y="3530862"/>
            <a:ext cx="1764652" cy="905150"/>
            <a:chOff x="134523" y="3519104"/>
            <a:chExt cx="1764652" cy="905150"/>
          </a:xfrm>
        </p:grpSpPr>
        <p:sp>
          <p:nvSpPr>
            <p:cNvPr id="88" name="Rectangle 87">
              <a:extLst>
                <a:ext uri="{FF2B5EF4-FFF2-40B4-BE49-F238E27FC236}">
                  <a16:creationId xmlns:a16="http://schemas.microsoft.com/office/drawing/2014/main" id="{A5FC67F2-AADA-4F62-FA94-1F6B6E01A1CE}"/>
                </a:ext>
              </a:extLst>
            </p:cNvPr>
            <p:cNvSpPr/>
            <p:nvPr/>
          </p:nvSpPr>
          <p:spPr>
            <a:xfrm>
              <a:off x="134523" y="3519104"/>
              <a:ext cx="1764652" cy="220596"/>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89" name="Rectangle 88">
              <a:extLst>
                <a:ext uri="{FF2B5EF4-FFF2-40B4-BE49-F238E27FC236}">
                  <a16:creationId xmlns:a16="http://schemas.microsoft.com/office/drawing/2014/main" id="{CA5C2900-8773-08FF-D425-C4BF685D8EF4}"/>
                </a:ext>
              </a:extLst>
            </p:cNvPr>
            <p:cNvSpPr/>
            <p:nvPr/>
          </p:nvSpPr>
          <p:spPr>
            <a:xfrm>
              <a:off x="134523" y="3715611"/>
              <a:ext cx="1764652" cy="708643"/>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presented with ask for Confirm F/L Name, email address and provide physical address again</a:t>
              </a:r>
            </a:p>
          </p:txBody>
        </p:sp>
      </p:grpSp>
      <p:grpSp>
        <p:nvGrpSpPr>
          <p:cNvPr id="110" name="Group 109">
            <a:extLst>
              <a:ext uri="{FF2B5EF4-FFF2-40B4-BE49-F238E27FC236}">
                <a16:creationId xmlns:a16="http://schemas.microsoft.com/office/drawing/2014/main" id="{EF43A793-8DBF-139A-80FF-32FAA0FE3BF9}"/>
              </a:ext>
            </a:extLst>
          </p:cNvPr>
          <p:cNvGrpSpPr/>
          <p:nvPr/>
        </p:nvGrpSpPr>
        <p:grpSpPr>
          <a:xfrm>
            <a:off x="2601379" y="3539223"/>
            <a:ext cx="1771600" cy="888428"/>
            <a:chOff x="2601379" y="3535826"/>
            <a:chExt cx="1771600" cy="888428"/>
          </a:xfrm>
        </p:grpSpPr>
        <p:sp>
          <p:nvSpPr>
            <p:cNvPr id="90" name="Rectangle 89">
              <a:extLst>
                <a:ext uri="{FF2B5EF4-FFF2-40B4-BE49-F238E27FC236}">
                  <a16:creationId xmlns:a16="http://schemas.microsoft.com/office/drawing/2014/main" id="{C238433F-8A4E-72A4-5DC5-01E67C015E34}"/>
                </a:ext>
              </a:extLst>
            </p:cNvPr>
            <p:cNvSpPr/>
            <p:nvPr/>
          </p:nvSpPr>
          <p:spPr>
            <a:xfrm>
              <a:off x="2604460" y="3535826"/>
              <a:ext cx="1764652" cy="203873"/>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91" name="Rectangle 90">
              <a:extLst>
                <a:ext uri="{FF2B5EF4-FFF2-40B4-BE49-F238E27FC236}">
                  <a16:creationId xmlns:a16="http://schemas.microsoft.com/office/drawing/2014/main" id="{B86B2351-D173-8AE9-A310-C927F9BDDE58}"/>
                </a:ext>
              </a:extLst>
            </p:cNvPr>
            <p:cNvSpPr/>
            <p:nvPr/>
          </p:nvSpPr>
          <p:spPr>
            <a:xfrm>
              <a:off x="2601379" y="3723972"/>
              <a:ext cx="1771600" cy="700282"/>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US" sz="1000" kern="0">
                  <a:solidFill>
                    <a:prstClr val="black"/>
                  </a:solidFill>
                  <a:latin typeface="Segoe UI" panose="020B0502040204020203" pitchFamily="34" charset="0"/>
                  <a:cs typeface="Segoe UI" panose="020B0502040204020203" pitchFamily="34" charset="0"/>
                </a:rPr>
                <a:t>Presented screen to access </a:t>
              </a:r>
              <a:r>
                <a:rPr lang="en-US" sz="1000" kern="0" err="1">
                  <a:solidFill>
                    <a:prstClr val="black"/>
                  </a:solidFill>
                  <a:latin typeface="Segoe UI" panose="020B0502040204020203" pitchFamily="34" charset="0"/>
                  <a:cs typeface="Segoe UI" panose="020B0502040204020203" pitchFamily="34" charset="0"/>
                </a:rPr>
                <a:t>DocV</a:t>
              </a:r>
              <a:r>
                <a:rPr lang="en-US" sz="1000" kern="0">
                  <a:solidFill>
                    <a:prstClr val="black"/>
                  </a:solidFill>
                  <a:latin typeface="Segoe UI" panose="020B0502040204020203" pitchFamily="34" charset="0"/>
                  <a:cs typeface="Segoe UI" panose="020B0502040204020203" pitchFamily="34" charset="0"/>
                </a:rPr>
                <a:t> via QR code or SMS code to Phone</a:t>
              </a:r>
              <a:endPar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cxnSp>
        <p:nvCxnSpPr>
          <p:cNvPr id="92" name="Straight Arrow Connector 91">
            <a:extLst>
              <a:ext uri="{FF2B5EF4-FFF2-40B4-BE49-F238E27FC236}">
                <a16:creationId xmlns:a16="http://schemas.microsoft.com/office/drawing/2014/main" id="{36010928-A81A-4B5A-EF5E-251B253FF35C}"/>
              </a:ext>
            </a:extLst>
          </p:cNvPr>
          <p:cNvCxnSpPr>
            <a:cxnSpLocks/>
          </p:cNvCxnSpPr>
          <p:nvPr/>
        </p:nvCxnSpPr>
        <p:spPr>
          <a:xfrm flipV="1">
            <a:off x="1899175" y="3981347"/>
            <a:ext cx="702204" cy="4181"/>
          </a:xfrm>
          <a:prstGeom prst="straightConnector1">
            <a:avLst/>
          </a:prstGeom>
          <a:noFill/>
          <a:ln w="57150" cap="flat" cmpd="sng" algn="ctr">
            <a:solidFill>
              <a:srgbClr val="2F5597"/>
            </a:solidFill>
            <a:prstDash val="solid"/>
            <a:miter lim="800000"/>
            <a:tailEnd type="triangle"/>
          </a:ln>
          <a:effectLst/>
        </p:spPr>
      </p:cxnSp>
      <p:cxnSp>
        <p:nvCxnSpPr>
          <p:cNvPr id="93" name="Straight Arrow Connector 92">
            <a:extLst>
              <a:ext uri="{FF2B5EF4-FFF2-40B4-BE49-F238E27FC236}">
                <a16:creationId xmlns:a16="http://schemas.microsoft.com/office/drawing/2014/main" id="{458B67D8-6999-B1B4-CDE4-BDB6303E796F}"/>
              </a:ext>
            </a:extLst>
          </p:cNvPr>
          <p:cNvCxnSpPr>
            <a:cxnSpLocks/>
          </p:cNvCxnSpPr>
          <p:nvPr/>
        </p:nvCxnSpPr>
        <p:spPr>
          <a:xfrm>
            <a:off x="4372979" y="3981361"/>
            <a:ext cx="744156" cy="4153"/>
          </a:xfrm>
          <a:prstGeom prst="straightConnector1">
            <a:avLst/>
          </a:prstGeom>
          <a:noFill/>
          <a:ln w="57150" cap="flat" cmpd="sng" algn="ctr">
            <a:solidFill>
              <a:srgbClr val="2F5597"/>
            </a:solidFill>
            <a:prstDash val="solid"/>
            <a:miter lim="800000"/>
            <a:tailEnd type="triangle"/>
          </a:ln>
          <a:effectLst/>
        </p:spPr>
      </p:cxnSp>
      <p:grpSp>
        <p:nvGrpSpPr>
          <p:cNvPr id="114" name="Group 113">
            <a:extLst>
              <a:ext uri="{FF2B5EF4-FFF2-40B4-BE49-F238E27FC236}">
                <a16:creationId xmlns:a16="http://schemas.microsoft.com/office/drawing/2014/main" id="{B2A1F64E-0628-D806-56D9-9691EEDFB756}"/>
              </a:ext>
            </a:extLst>
          </p:cNvPr>
          <p:cNvGrpSpPr/>
          <p:nvPr/>
        </p:nvGrpSpPr>
        <p:grpSpPr>
          <a:xfrm>
            <a:off x="5117135" y="3543136"/>
            <a:ext cx="1768481" cy="880603"/>
            <a:chOff x="5117135" y="3543651"/>
            <a:chExt cx="1768481" cy="880603"/>
          </a:xfrm>
        </p:grpSpPr>
        <p:sp>
          <p:nvSpPr>
            <p:cNvPr id="94" name="Rectangle 93">
              <a:extLst>
                <a:ext uri="{FF2B5EF4-FFF2-40B4-BE49-F238E27FC236}">
                  <a16:creationId xmlns:a16="http://schemas.microsoft.com/office/drawing/2014/main" id="{7E87F95F-7210-A958-D3CC-1709758B3254}"/>
                </a:ext>
              </a:extLst>
            </p:cNvPr>
            <p:cNvSpPr/>
            <p:nvPr/>
          </p:nvSpPr>
          <p:spPr>
            <a:xfrm>
              <a:off x="5117883" y="3543651"/>
              <a:ext cx="1764652" cy="203873"/>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95" name="Rectangle 94">
              <a:extLst>
                <a:ext uri="{FF2B5EF4-FFF2-40B4-BE49-F238E27FC236}">
                  <a16:creationId xmlns:a16="http://schemas.microsoft.com/office/drawing/2014/main" id="{54923891-FB77-1593-DB53-B92F7DABD590}"/>
                </a:ext>
              </a:extLst>
            </p:cNvPr>
            <p:cNvSpPr/>
            <p:nvPr/>
          </p:nvSpPr>
          <p:spPr>
            <a:xfrm>
              <a:off x="5117135" y="3740101"/>
              <a:ext cx="1768481" cy="684153"/>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Scans QR code via mobile device &amp; taken to DocV</a:t>
              </a:r>
            </a:p>
          </p:txBody>
        </p:sp>
      </p:grpSp>
      <p:sp>
        <p:nvSpPr>
          <p:cNvPr id="75" name="TextBox 74">
            <a:extLst>
              <a:ext uri="{FF2B5EF4-FFF2-40B4-BE49-F238E27FC236}">
                <a16:creationId xmlns:a16="http://schemas.microsoft.com/office/drawing/2014/main" id="{89B0195E-B5B4-B3D7-F433-818341FAD227}"/>
              </a:ext>
            </a:extLst>
          </p:cNvPr>
          <p:cNvSpPr txBox="1"/>
          <p:nvPr/>
        </p:nvSpPr>
        <p:spPr>
          <a:xfrm>
            <a:off x="10893862" y="2322398"/>
            <a:ext cx="1709101"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Pass/Fail/Refer</a:t>
            </a:r>
          </a:p>
        </p:txBody>
      </p:sp>
      <p:grpSp>
        <p:nvGrpSpPr>
          <p:cNvPr id="57" name="Group 56">
            <a:extLst>
              <a:ext uri="{FF2B5EF4-FFF2-40B4-BE49-F238E27FC236}">
                <a16:creationId xmlns:a16="http://schemas.microsoft.com/office/drawing/2014/main" id="{5AF20C8D-61F4-0E00-9772-2D0420F2B517}"/>
              </a:ext>
            </a:extLst>
          </p:cNvPr>
          <p:cNvGrpSpPr/>
          <p:nvPr/>
        </p:nvGrpSpPr>
        <p:grpSpPr>
          <a:xfrm>
            <a:off x="2604460" y="2420001"/>
            <a:ext cx="1771452" cy="702746"/>
            <a:chOff x="2604460" y="2393859"/>
            <a:chExt cx="1771452" cy="702746"/>
          </a:xfrm>
        </p:grpSpPr>
        <p:sp>
          <p:nvSpPr>
            <p:cNvPr id="32" name="Rectangle 31">
              <a:extLst>
                <a:ext uri="{FF2B5EF4-FFF2-40B4-BE49-F238E27FC236}">
                  <a16:creationId xmlns:a16="http://schemas.microsoft.com/office/drawing/2014/main" id="{18DD7521-4143-E4A5-6224-F337B17B369C}"/>
                </a:ext>
              </a:extLst>
            </p:cNvPr>
            <p:cNvSpPr/>
            <p:nvPr/>
          </p:nvSpPr>
          <p:spPr>
            <a:xfrm>
              <a:off x="2604460" y="2393859"/>
              <a:ext cx="1771452" cy="199367"/>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33" name="Rectangle 32">
              <a:extLst>
                <a:ext uri="{FF2B5EF4-FFF2-40B4-BE49-F238E27FC236}">
                  <a16:creationId xmlns:a16="http://schemas.microsoft.com/office/drawing/2014/main" id="{20332B6B-35A4-CD17-EFAD-0F15422E71B2}"/>
                </a:ext>
              </a:extLst>
            </p:cNvPr>
            <p:cNvSpPr/>
            <p:nvPr/>
          </p:nvSpPr>
          <p:spPr>
            <a:xfrm>
              <a:off x="2604460" y="2593226"/>
              <a:ext cx="1771452" cy="503379"/>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completes MFA</a:t>
              </a:r>
            </a:p>
          </p:txBody>
        </p:sp>
      </p:grpSp>
      <p:cxnSp>
        <p:nvCxnSpPr>
          <p:cNvPr id="35" name="Straight Arrow Connector 34">
            <a:extLst>
              <a:ext uri="{FF2B5EF4-FFF2-40B4-BE49-F238E27FC236}">
                <a16:creationId xmlns:a16="http://schemas.microsoft.com/office/drawing/2014/main" id="{C293E317-94E6-07E1-5B96-B1BEB299F90B}"/>
              </a:ext>
            </a:extLst>
          </p:cNvPr>
          <p:cNvCxnSpPr>
            <a:cxnSpLocks/>
          </p:cNvCxnSpPr>
          <p:nvPr/>
        </p:nvCxnSpPr>
        <p:spPr>
          <a:xfrm>
            <a:off x="4375912" y="2767144"/>
            <a:ext cx="741971" cy="8461"/>
          </a:xfrm>
          <a:prstGeom prst="straightConnector1">
            <a:avLst/>
          </a:prstGeom>
          <a:noFill/>
          <a:ln w="57150" cap="flat" cmpd="sng" algn="ctr">
            <a:solidFill>
              <a:srgbClr val="7030A0"/>
            </a:solidFill>
            <a:prstDash val="solid"/>
            <a:miter lim="800000"/>
            <a:tailEnd type="triangle"/>
          </a:ln>
          <a:effectLst/>
        </p:spPr>
      </p:cxnSp>
      <p:grpSp>
        <p:nvGrpSpPr>
          <p:cNvPr id="8" name="Group 7">
            <a:extLst>
              <a:ext uri="{FF2B5EF4-FFF2-40B4-BE49-F238E27FC236}">
                <a16:creationId xmlns:a16="http://schemas.microsoft.com/office/drawing/2014/main" id="{A8FC4DED-9516-4782-51CC-F7CCE49CCFEA}"/>
              </a:ext>
            </a:extLst>
          </p:cNvPr>
          <p:cNvGrpSpPr/>
          <p:nvPr/>
        </p:nvGrpSpPr>
        <p:grpSpPr>
          <a:xfrm>
            <a:off x="9742991" y="1269547"/>
            <a:ext cx="2246192" cy="743911"/>
            <a:chOff x="9742991" y="1266813"/>
            <a:chExt cx="2246192" cy="743911"/>
          </a:xfrm>
        </p:grpSpPr>
        <p:sp>
          <p:nvSpPr>
            <p:cNvPr id="28" name="Rectangle 27">
              <a:extLst>
                <a:ext uri="{FF2B5EF4-FFF2-40B4-BE49-F238E27FC236}">
                  <a16:creationId xmlns:a16="http://schemas.microsoft.com/office/drawing/2014/main" id="{32C56B5B-9893-6E39-AE6B-B6C99E9D9ADE}"/>
                </a:ext>
              </a:extLst>
            </p:cNvPr>
            <p:cNvSpPr/>
            <p:nvPr/>
          </p:nvSpPr>
          <p:spPr>
            <a:xfrm>
              <a:off x="9742991" y="1266813"/>
              <a:ext cx="2246192" cy="234795"/>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29" name="Rectangle 28">
              <a:extLst>
                <a:ext uri="{FF2B5EF4-FFF2-40B4-BE49-F238E27FC236}">
                  <a16:creationId xmlns:a16="http://schemas.microsoft.com/office/drawing/2014/main" id="{C32D6724-CCB0-3F9B-0040-02E92F7DCD9E}"/>
                </a:ext>
              </a:extLst>
            </p:cNvPr>
            <p:cNvSpPr/>
            <p:nvPr/>
          </p:nvSpPr>
          <p:spPr>
            <a:xfrm>
              <a:off x="9742991" y="1477440"/>
              <a:ext cx="2246192" cy="533284"/>
            </a:xfrm>
            <a:prstGeom prst="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Communicates confirmation of User Email</a:t>
              </a:r>
            </a:p>
          </p:txBody>
        </p:sp>
      </p:grpSp>
      <p:cxnSp>
        <p:nvCxnSpPr>
          <p:cNvPr id="31" name="Straight Arrow Connector 30">
            <a:extLst>
              <a:ext uri="{FF2B5EF4-FFF2-40B4-BE49-F238E27FC236}">
                <a16:creationId xmlns:a16="http://schemas.microsoft.com/office/drawing/2014/main" id="{CF88A17D-BFC1-FD28-141E-2BE00EC7B800}"/>
              </a:ext>
            </a:extLst>
          </p:cNvPr>
          <p:cNvCxnSpPr>
            <a:cxnSpLocks/>
          </p:cNvCxnSpPr>
          <p:nvPr/>
        </p:nvCxnSpPr>
        <p:spPr>
          <a:xfrm flipV="1">
            <a:off x="9189561" y="1638961"/>
            <a:ext cx="553430" cy="5083"/>
          </a:xfrm>
          <a:prstGeom prst="straightConnector1">
            <a:avLst/>
          </a:prstGeom>
          <a:noFill/>
          <a:ln w="57150" cap="flat" cmpd="sng" algn="ctr">
            <a:solidFill>
              <a:srgbClr val="7030A0"/>
            </a:solidFill>
            <a:prstDash val="solid"/>
            <a:miter lim="800000"/>
            <a:tailEnd type="triangle"/>
          </a:ln>
          <a:effectLst/>
        </p:spPr>
      </p:cxnSp>
      <p:cxnSp>
        <p:nvCxnSpPr>
          <p:cNvPr id="26" name="Straight Arrow Connector 25">
            <a:extLst>
              <a:ext uri="{FF2B5EF4-FFF2-40B4-BE49-F238E27FC236}">
                <a16:creationId xmlns:a16="http://schemas.microsoft.com/office/drawing/2014/main" id="{C2111229-CB16-C764-E798-C8A8161B6587}"/>
              </a:ext>
            </a:extLst>
          </p:cNvPr>
          <p:cNvCxnSpPr>
            <a:cxnSpLocks/>
          </p:cNvCxnSpPr>
          <p:nvPr/>
        </p:nvCxnSpPr>
        <p:spPr>
          <a:xfrm>
            <a:off x="6870711" y="1639644"/>
            <a:ext cx="565273" cy="3716"/>
          </a:xfrm>
          <a:prstGeom prst="straightConnector1">
            <a:avLst/>
          </a:prstGeom>
          <a:noFill/>
          <a:ln w="57150" cap="flat" cmpd="sng" algn="ctr">
            <a:solidFill>
              <a:srgbClr val="2F5597"/>
            </a:solidFill>
            <a:prstDash val="solid"/>
            <a:miter lim="800000"/>
            <a:tailEnd type="triangle"/>
          </a:ln>
          <a:effectLst/>
        </p:spPr>
      </p:cxnSp>
      <p:grpSp>
        <p:nvGrpSpPr>
          <p:cNvPr id="7" name="Group 6">
            <a:extLst>
              <a:ext uri="{FF2B5EF4-FFF2-40B4-BE49-F238E27FC236}">
                <a16:creationId xmlns:a16="http://schemas.microsoft.com/office/drawing/2014/main" id="{29BA265A-528E-8818-10D2-272E567D214E}"/>
              </a:ext>
            </a:extLst>
          </p:cNvPr>
          <p:cNvGrpSpPr/>
          <p:nvPr/>
        </p:nvGrpSpPr>
        <p:grpSpPr>
          <a:xfrm>
            <a:off x="5110251" y="1276682"/>
            <a:ext cx="1764652" cy="729641"/>
            <a:chOff x="5110251" y="1261086"/>
            <a:chExt cx="1764652" cy="737753"/>
          </a:xfrm>
        </p:grpSpPr>
        <p:sp>
          <p:nvSpPr>
            <p:cNvPr id="11" name="Rectangle 10">
              <a:extLst>
                <a:ext uri="{FF2B5EF4-FFF2-40B4-BE49-F238E27FC236}">
                  <a16:creationId xmlns:a16="http://schemas.microsoft.com/office/drawing/2014/main" id="{A8061BE4-39C7-6ADE-CC27-0979CC1FE82F}"/>
                </a:ext>
              </a:extLst>
            </p:cNvPr>
            <p:cNvSpPr/>
            <p:nvPr/>
          </p:nvSpPr>
          <p:spPr>
            <a:xfrm>
              <a:off x="5110251" y="1261086"/>
              <a:ext cx="1764652" cy="235064"/>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12" name="Rectangle 11">
              <a:extLst>
                <a:ext uri="{FF2B5EF4-FFF2-40B4-BE49-F238E27FC236}">
                  <a16:creationId xmlns:a16="http://schemas.microsoft.com/office/drawing/2014/main" id="{2407E880-671E-BD18-2E48-7BE2D633F38B}"/>
                </a:ext>
              </a:extLst>
            </p:cNvPr>
            <p:cNvSpPr/>
            <p:nvPr/>
          </p:nvSpPr>
          <p:spPr>
            <a:xfrm>
              <a:off x="5117135" y="1478473"/>
              <a:ext cx="1753576" cy="520366"/>
            </a:xfrm>
            <a:prstGeom prst="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Redirects to OHID Account Creation </a:t>
              </a:r>
            </a:p>
          </p:txBody>
        </p:sp>
      </p:grpSp>
      <p:cxnSp>
        <p:nvCxnSpPr>
          <p:cNvPr id="13" name="Straight Arrow Connector 12">
            <a:extLst>
              <a:ext uri="{FF2B5EF4-FFF2-40B4-BE49-F238E27FC236}">
                <a16:creationId xmlns:a16="http://schemas.microsoft.com/office/drawing/2014/main" id="{2DA46F6D-F86E-28CE-F13B-3DB43FEF9676}"/>
              </a:ext>
            </a:extLst>
          </p:cNvPr>
          <p:cNvCxnSpPr>
            <a:cxnSpLocks/>
          </p:cNvCxnSpPr>
          <p:nvPr/>
        </p:nvCxnSpPr>
        <p:spPr>
          <a:xfrm>
            <a:off x="4375912" y="1637221"/>
            <a:ext cx="741223" cy="8562"/>
          </a:xfrm>
          <a:prstGeom prst="straightConnector1">
            <a:avLst/>
          </a:prstGeom>
          <a:noFill/>
          <a:ln w="57150" cap="flat" cmpd="sng" algn="ctr">
            <a:solidFill>
              <a:srgbClr val="548235"/>
            </a:solidFill>
            <a:prstDash val="solid"/>
            <a:miter lim="800000"/>
            <a:tailEnd type="triangle"/>
          </a:ln>
          <a:effectLst/>
        </p:spPr>
      </p:cxnSp>
      <p:cxnSp>
        <p:nvCxnSpPr>
          <p:cNvPr id="47" name="Straight Arrow Connector 46">
            <a:extLst>
              <a:ext uri="{FF2B5EF4-FFF2-40B4-BE49-F238E27FC236}">
                <a16:creationId xmlns:a16="http://schemas.microsoft.com/office/drawing/2014/main" id="{DFF774C9-F09C-E957-9EBA-7BA0CC55E952}"/>
              </a:ext>
            </a:extLst>
          </p:cNvPr>
          <p:cNvCxnSpPr>
            <a:cxnSpLocks/>
          </p:cNvCxnSpPr>
          <p:nvPr/>
        </p:nvCxnSpPr>
        <p:spPr>
          <a:xfrm flipV="1">
            <a:off x="1905118" y="1638491"/>
            <a:ext cx="706142" cy="6022"/>
          </a:xfrm>
          <a:prstGeom prst="straightConnector1">
            <a:avLst/>
          </a:prstGeom>
          <a:noFill/>
          <a:ln w="57150" cap="flat" cmpd="sng" algn="ctr">
            <a:solidFill>
              <a:srgbClr val="FF0000"/>
            </a:solidFill>
            <a:prstDash val="solid"/>
            <a:miter lim="800000"/>
            <a:tailEnd type="triangle"/>
          </a:ln>
          <a:effectLst/>
        </p:spPr>
      </p:cxnSp>
      <p:grpSp>
        <p:nvGrpSpPr>
          <p:cNvPr id="48" name="Group 47">
            <a:extLst>
              <a:ext uri="{FF2B5EF4-FFF2-40B4-BE49-F238E27FC236}">
                <a16:creationId xmlns:a16="http://schemas.microsoft.com/office/drawing/2014/main" id="{39ED7FAE-1600-6147-48B5-B3CE1962673B}"/>
              </a:ext>
            </a:extLst>
          </p:cNvPr>
          <p:cNvGrpSpPr/>
          <p:nvPr/>
        </p:nvGrpSpPr>
        <p:grpSpPr>
          <a:xfrm>
            <a:off x="140466" y="1274253"/>
            <a:ext cx="1764652" cy="734499"/>
            <a:chOff x="389329" y="2483199"/>
            <a:chExt cx="1433804" cy="1192131"/>
          </a:xfrm>
        </p:grpSpPr>
        <p:sp>
          <p:nvSpPr>
            <p:cNvPr id="49" name="Rectangle 48">
              <a:extLst>
                <a:ext uri="{FF2B5EF4-FFF2-40B4-BE49-F238E27FC236}">
                  <a16:creationId xmlns:a16="http://schemas.microsoft.com/office/drawing/2014/main" id="{5610DC23-6753-DE47-C51A-7F4BE126F6D8}"/>
                </a:ext>
              </a:extLst>
            </p:cNvPr>
            <p:cNvSpPr/>
            <p:nvPr/>
          </p:nvSpPr>
          <p:spPr>
            <a:xfrm>
              <a:off x="389329" y="2483199"/>
              <a:ext cx="1433804" cy="38682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50" name="Rectangle 49">
              <a:extLst>
                <a:ext uri="{FF2B5EF4-FFF2-40B4-BE49-F238E27FC236}">
                  <a16:creationId xmlns:a16="http://schemas.microsoft.com/office/drawing/2014/main" id="{9AF9C0B4-F16D-22C4-A803-8C5FB4F397E0}"/>
                </a:ext>
              </a:extLst>
            </p:cNvPr>
            <p:cNvSpPr/>
            <p:nvPr/>
          </p:nvSpPr>
          <p:spPr>
            <a:xfrm>
              <a:off x="389329" y="2844695"/>
              <a:ext cx="1433804" cy="830635"/>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Begins process on the DCY Adoption</a:t>
              </a:r>
              <a:r>
                <a:rPr lang="en-US" sz="1000" kern="0">
                  <a:solidFill>
                    <a:prstClr val="black"/>
                  </a:solidFill>
                  <a:latin typeface="Segoe UI" panose="020B0502040204020203" pitchFamily="34" charset="0"/>
                  <a:cs typeface="Segoe UI" panose="020B0502040204020203" pitchFamily="34" charset="0"/>
                </a:rPr>
                <a:t> </a:t>
              </a: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application landing page</a:t>
              </a:r>
            </a:p>
          </p:txBody>
        </p:sp>
      </p:grpSp>
      <p:grpSp>
        <p:nvGrpSpPr>
          <p:cNvPr id="51" name="Group 50">
            <a:extLst>
              <a:ext uri="{FF2B5EF4-FFF2-40B4-BE49-F238E27FC236}">
                <a16:creationId xmlns:a16="http://schemas.microsoft.com/office/drawing/2014/main" id="{37F72F3F-BD72-451E-A4D7-4BB8677F47AE}"/>
              </a:ext>
            </a:extLst>
          </p:cNvPr>
          <p:cNvGrpSpPr/>
          <p:nvPr/>
        </p:nvGrpSpPr>
        <p:grpSpPr>
          <a:xfrm>
            <a:off x="2611260" y="1271492"/>
            <a:ext cx="1764652" cy="740021"/>
            <a:chOff x="374469" y="2492095"/>
            <a:chExt cx="1433804" cy="1201093"/>
          </a:xfrm>
        </p:grpSpPr>
        <p:sp>
          <p:nvSpPr>
            <p:cNvPr id="52" name="Rectangle 51">
              <a:extLst>
                <a:ext uri="{FF2B5EF4-FFF2-40B4-BE49-F238E27FC236}">
                  <a16:creationId xmlns:a16="http://schemas.microsoft.com/office/drawing/2014/main" id="{3AEF4C83-D6CF-5FF5-9A07-37FAB5697BD3}"/>
                </a:ext>
              </a:extLst>
            </p:cNvPr>
            <p:cNvSpPr/>
            <p:nvPr/>
          </p:nvSpPr>
          <p:spPr>
            <a:xfrm>
              <a:off x="374469" y="2492095"/>
              <a:ext cx="1433804" cy="377928"/>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53" name="Rectangle 52">
              <a:extLst>
                <a:ext uri="{FF2B5EF4-FFF2-40B4-BE49-F238E27FC236}">
                  <a16:creationId xmlns:a16="http://schemas.microsoft.com/office/drawing/2014/main" id="{85A8C4AF-A104-8AC3-7581-7860240D0ABD}"/>
                </a:ext>
              </a:extLst>
            </p:cNvPr>
            <p:cNvSpPr/>
            <p:nvPr/>
          </p:nvSpPr>
          <p:spPr>
            <a:xfrm>
              <a:off x="374469" y="2834043"/>
              <a:ext cx="1433804" cy="859145"/>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clicks “Launch- Apply for the Ohio Adoption Grant”</a:t>
              </a:r>
            </a:p>
          </p:txBody>
        </p:sp>
      </p:grpSp>
      <p:grpSp>
        <p:nvGrpSpPr>
          <p:cNvPr id="80" name="Group 79">
            <a:extLst>
              <a:ext uri="{FF2B5EF4-FFF2-40B4-BE49-F238E27FC236}">
                <a16:creationId xmlns:a16="http://schemas.microsoft.com/office/drawing/2014/main" id="{221808BD-2DCF-E6D8-2DA1-EAFA232DBA0D}"/>
              </a:ext>
            </a:extLst>
          </p:cNvPr>
          <p:cNvGrpSpPr/>
          <p:nvPr/>
        </p:nvGrpSpPr>
        <p:grpSpPr>
          <a:xfrm>
            <a:off x="7435984" y="1255219"/>
            <a:ext cx="1757236" cy="772567"/>
            <a:chOff x="4078418" y="212855"/>
            <a:chExt cx="1427778" cy="1207332"/>
          </a:xfrm>
        </p:grpSpPr>
        <p:sp>
          <p:nvSpPr>
            <p:cNvPr id="81" name="Rectangle 80">
              <a:extLst>
                <a:ext uri="{FF2B5EF4-FFF2-40B4-BE49-F238E27FC236}">
                  <a16:creationId xmlns:a16="http://schemas.microsoft.com/office/drawing/2014/main" id="{9E2F1403-EF63-3546-30B7-D6BD745DAF3B}"/>
                </a:ext>
              </a:extLst>
            </p:cNvPr>
            <p:cNvSpPr/>
            <p:nvPr/>
          </p:nvSpPr>
          <p:spPr>
            <a:xfrm>
              <a:off x="4078418" y="212855"/>
              <a:ext cx="1427778" cy="367621"/>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82" name="Rectangle 81">
              <a:extLst>
                <a:ext uri="{FF2B5EF4-FFF2-40B4-BE49-F238E27FC236}">
                  <a16:creationId xmlns:a16="http://schemas.microsoft.com/office/drawing/2014/main" id="{A1101987-3002-9481-AAFA-529EDFEA09EE}"/>
                </a:ext>
              </a:extLst>
            </p:cNvPr>
            <p:cNvSpPr/>
            <p:nvPr/>
          </p:nvSpPr>
          <p:spPr>
            <a:xfrm>
              <a:off x="4078418" y="564403"/>
              <a:ext cx="1424805" cy="855784"/>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Begins account creation with email verification</a:t>
              </a:r>
            </a:p>
          </p:txBody>
        </p:sp>
      </p:grpSp>
      <p:grpSp>
        <p:nvGrpSpPr>
          <p:cNvPr id="96" name="Group 95">
            <a:extLst>
              <a:ext uri="{FF2B5EF4-FFF2-40B4-BE49-F238E27FC236}">
                <a16:creationId xmlns:a16="http://schemas.microsoft.com/office/drawing/2014/main" id="{E5D5F8BA-22EB-1F70-A6C4-4B3D17E934F3}"/>
              </a:ext>
            </a:extLst>
          </p:cNvPr>
          <p:cNvGrpSpPr/>
          <p:nvPr/>
        </p:nvGrpSpPr>
        <p:grpSpPr>
          <a:xfrm>
            <a:off x="134523" y="2416171"/>
            <a:ext cx="1764652" cy="710407"/>
            <a:chOff x="-5161898" y="2472032"/>
            <a:chExt cx="1433804" cy="1149843"/>
          </a:xfrm>
        </p:grpSpPr>
        <p:sp>
          <p:nvSpPr>
            <p:cNvPr id="97" name="Rectangle 96">
              <a:extLst>
                <a:ext uri="{FF2B5EF4-FFF2-40B4-BE49-F238E27FC236}">
                  <a16:creationId xmlns:a16="http://schemas.microsoft.com/office/drawing/2014/main" id="{C8459777-6111-1005-0AC9-434F034AF737}"/>
                </a:ext>
              </a:extLst>
            </p:cNvPr>
            <p:cNvSpPr/>
            <p:nvPr/>
          </p:nvSpPr>
          <p:spPr>
            <a:xfrm>
              <a:off x="-5161898" y="2472032"/>
              <a:ext cx="1433804" cy="357050"/>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98" name="Rectangle 97">
              <a:extLst>
                <a:ext uri="{FF2B5EF4-FFF2-40B4-BE49-F238E27FC236}">
                  <a16:creationId xmlns:a16="http://schemas.microsoft.com/office/drawing/2014/main" id="{FC69F05E-E9AD-059C-4991-606AB09C4F94}"/>
                </a:ext>
              </a:extLst>
            </p:cNvPr>
            <p:cNvSpPr/>
            <p:nvPr/>
          </p:nvSpPr>
          <p:spPr>
            <a:xfrm>
              <a:off x="-5161898" y="2809499"/>
              <a:ext cx="1433804" cy="812376"/>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Completes OHID account creation and logs into OHID account</a:t>
              </a:r>
            </a:p>
          </p:txBody>
        </p:sp>
      </p:grpSp>
      <p:cxnSp>
        <p:nvCxnSpPr>
          <p:cNvPr id="102" name="Straight Arrow Connector 101">
            <a:extLst>
              <a:ext uri="{FF2B5EF4-FFF2-40B4-BE49-F238E27FC236}">
                <a16:creationId xmlns:a16="http://schemas.microsoft.com/office/drawing/2014/main" id="{F1409BC3-5050-26CA-AA18-759195B17FA6}"/>
              </a:ext>
            </a:extLst>
          </p:cNvPr>
          <p:cNvCxnSpPr>
            <a:cxnSpLocks/>
          </p:cNvCxnSpPr>
          <p:nvPr/>
        </p:nvCxnSpPr>
        <p:spPr>
          <a:xfrm flipV="1">
            <a:off x="1899175" y="2769092"/>
            <a:ext cx="705285" cy="4565"/>
          </a:xfrm>
          <a:prstGeom prst="straightConnector1">
            <a:avLst/>
          </a:prstGeom>
          <a:noFill/>
          <a:ln w="57150" cap="flat" cmpd="sng" algn="ctr">
            <a:solidFill>
              <a:srgbClr val="2F5597"/>
            </a:solidFill>
            <a:prstDash val="solid"/>
            <a:miter lim="800000"/>
            <a:tailEnd type="triangle"/>
          </a:ln>
          <a:effectLst/>
        </p:spPr>
      </p:cxnSp>
      <p:grpSp>
        <p:nvGrpSpPr>
          <p:cNvPr id="4" name="Group 3">
            <a:extLst>
              <a:ext uri="{FF2B5EF4-FFF2-40B4-BE49-F238E27FC236}">
                <a16:creationId xmlns:a16="http://schemas.microsoft.com/office/drawing/2014/main" id="{B2256A3E-22AB-7B84-5B8E-F4C549EFBCF3}"/>
              </a:ext>
            </a:extLst>
          </p:cNvPr>
          <p:cNvGrpSpPr/>
          <p:nvPr/>
        </p:nvGrpSpPr>
        <p:grpSpPr>
          <a:xfrm>
            <a:off x="5117883" y="2404125"/>
            <a:ext cx="1764654" cy="734498"/>
            <a:chOff x="4049973" y="60141"/>
            <a:chExt cx="1433806" cy="1192130"/>
          </a:xfrm>
        </p:grpSpPr>
        <p:sp>
          <p:nvSpPr>
            <p:cNvPr id="5" name="Rectangle 4">
              <a:extLst>
                <a:ext uri="{FF2B5EF4-FFF2-40B4-BE49-F238E27FC236}">
                  <a16:creationId xmlns:a16="http://schemas.microsoft.com/office/drawing/2014/main" id="{3707034E-2D56-F76B-DC63-0C8EAD49DFD1}"/>
                </a:ext>
              </a:extLst>
            </p:cNvPr>
            <p:cNvSpPr/>
            <p:nvPr/>
          </p:nvSpPr>
          <p:spPr>
            <a:xfrm>
              <a:off x="4049975" y="60141"/>
              <a:ext cx="1433804" cy="357049"/>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6" name="Rectangle 5">
              <a:extLst>
                <a:ext uri="{FF2B5EF4-FFF2-40B4-BE49-F238E27FC236}">
                  <a16:creationId xmlns:a16="http://schemas.microsoft.com/office/drawing/2014/main" id="{A581B559-524C-DA73-3B7E-D1211BC7D204}"/>
                </a:ext>
              </a:extLst>
            </p:cNvPr>
            <p:cNvSpPr/>
            <p:nvPr/>
          </p:nvSpPr>
          <p:spPr>
            <a:xfrm>
              <a:off x="4049973" y="411191"/>
              <a:ext cx="1433804" cy="841080"/>
            </a:xfrm>
            <a:prstGeom prst="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System Prompts ID Proofing</a:t>
              </a:r>
            </a:p>
          </p:txBody>
        </p:sp>
      </p:grpSp>
      <p:grpSp>
        <p:nvGrpSpPr>
          <p:cNvPr id="15" name="Group 14">
            <a:extLst>
              <a:ext uri="{FF2B5EF4-FFF2-40B4-BE49-F238E27FC236}">
                <a16:creationId xmlns:a16="http://schemas.microsoft.com/office/drawing/2014/main" id="{E96F2098-D505-C330-9BB4-DAC771B5F630}"/>
              </a:ext>
            </a:extLst>
          </p:cNvPr>
          <p:cNvGrpSpPr/>
          <p:nvPr/>
        </p:nvGrpSpPr>
        <p:grpSpPr>
          <a:xfrm>
            <a:off x="7477654" y="2404658"/>
            <a:ext cx="1716521" cy="733432"/>
            <a:chOff x="4013162" y="118298"/>
            <a:chExt cx="1438106" cy="1161827"/>
          </a:xfrm>
        </p:grpSpPr>
        <p:sp>
          <p:nvSpPr>
            <p:cNvPr id="16" name="Rectangle 15">
              <a:extLst>
                <a:ext uri="{FF2B5EF4-FFF2-40B4-BE49-F238E27FC236}">
                  <a16:creationId xmlns:a16="http://schemas.microsoft.com/office/drawing/2014/main" id="{A779DF2A-0D28-ED3A-2182-E88EBDCCCD08}"/>
                </a:ext>
              </a:extLst>
            </p:cNvPr>
            <p:cNvSpPr/>
            <p:nvPr/>
          </p:nvSpPr>
          <p:spPr>
            <a:xfrm>
              <a:off x="4013961" y="118298"/>
              <a:ext cx="1437307" cy="338230"/>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7" name="Rectangle 16">
              <a:extLst>
                <a:ext uri="{FF2B5EF4-FFF2-40B4-BE49-F238E27FC236}">
                  <a16:creationId xmlns:a16="http://schemas.microsoft.com/office/drawing/2014/main" id="{CFF0496C-3767-5607-3F63-081CC02B47F8}"/>
                </a:ext>
              </a:extLst>
            </p:cNvPr>
            <p:cNvSpPr/>
            <p:nvPr/>
          </p:nvSpPr>
          <p:spPr>
            <a:xfrm>
              <a:off x="4013162" y="467749"/>
              <a:ext cx="1437307" cy="812376"/>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submits Personal/Residential Address Information</a:t>
              </a:r>
            </a:p>
          </p:txBody>
        </p:sp>
      </p:grpSp>
      <p:cxnSp>
        <p:nvCxnSpPr>
          <p:cNvPr id="46" name="Straight Arrow Connector 45">
            <a:extLst>
              <a:ext uri="{FF2B5EF4-FFF2-40B4-BE49-F238E27FC236}">
                <a16:creationId xmlns:a16="http://schemas.microsoft.com/office/drawing/2014/main" id="{E8900E08-B628-3199-E01C-29E363E4A9A8}"/>
              </a:ext>
            </a:extLst>
          </p:cNvPr>
          <p:cNvCxnSpPr>
            <a:cxnSpLocks/>
          </p:cNvCxnSpPr>
          <p:nvPr/>
        </p:nvCxnSpPr>
        <p:spPr>
          <a:xfrm>
            <a:off x="6882535" y="2770297"/>
            <a:ext cx="595118" cy="2155"/>
          </a:xfrm>
          <a:prstGeom prst="straightConnector1">
            <a:avLst/>
          </a:prstGeom>
          <a:noFill/>
          <a:ln w="57150" cap="flat" cmpd="sng" algn="ctr">
            <a:solidFill>
              <a:srgbClr val="2F5597"/>
            </a:solidFill>
            <a:prstDash val="solid"/>
            <a:miter lim="800000"/>
            <a:tailEnd type="triangle"/>
          </a:ln>
          <a:effectLst/>
        </p:spPr>
      </p:cxnSp>
      <p:cxnSp>
        <p:nvCxnSpPr>
          <p:cNvPr id="20" name="Straight Arrow Connector 19">
            <a:extLst>
              <a:ext uri="{FF2B5EF4-FFF2-40B4-BE49-F238E27FC236}">
                <a16:creationId xmlns:a16="http://schemas.microsoft.com/office/drawing/2014/main" id="{0BD05378-90B0-FDDD-0CBF-66075AE26009}"/>
              </a:ext>
            </a:extLst>
          </p:cNvPr>
          <p:cNvCxnSpPr>
            <a:cxnSpLocks/>
            <a:endCxn id="36" idx="1"/>
          </p:cNvCxnSpPr>
          <p:nvPr/>
        </p:nvCxnSpPr>
        <p:spPr>
          <a:xfrm flipV="1">
            <a:off x="9193220" y="2771375"/>
            <a:ext cx="788439" cy="55149"/>
          </a:xfrm>
          <a:prstGeom prst="straightConnector1">
            <a:avLst/>
          </a:prstGeom>
          <a:noFill/>
          <a:ln w="57150" cap="flat" cmpd="sng" algn="ctr">
            <a:solidFill>
              <a:srgbClr val="548235"/>
            </a:solidFill>
            <a:prstDash val="solid"/>
            <a:miter lim="800000"/>
            <a:tailEnd type="triangle"/>
          </a:ln>
          <a:effectLst/>
        </p:spPr>
      </p:cxnSp>
      <p:sp>
        <p:nvSpPr>
          <p:cNvPr id="36" name="Flowchart: Decision 35">
            <a:extLst>
              <a:ext uri="{FF2B5EF4-FFF2-40B4-BE49-F238E27FC236}">
                <a16:creationId xmlns:a16="http://schemas.microsoft.com/office/drawing/2014/main" id="{754FC209-9360-AA9C-5D64-340C9756B92A}"/>
              </a:ext>
            </a:extLst>
          </p:cNvPr>
          <p:cNvSpPr/>
          <p:nvPr/>
        </p:nvSpPr>
        <p:spPr>
          <a:xfrm>
            <a:off x="9981659" y="2458534"/>
            <a:ext cx="1709101" cy="625681"/>
          </a:xfrm>
          <a:prstGeom prst="flowChartDecision">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Socure Check</a:t>
            </a:r>
          </a:p>
        </p:txBody>
      </p:sp>
      <p:cxnSp>
        <p:nvCxnSpPr>
          <p:cNvPr id="86" name="Connector: Elbow 85">
            <a:extLst>
              <a:ext uri="{FF2B5EF4-FFF2-40B4-BE49-F238E27FC236}">
                <a16:creationId xmlns:a16="http://schemas.microsoft.com/office/drawing/2014/main" id="{2313412C-79C8-06C6-117D-510F9B921C41}"/>
              </a:ext>
            </a:extLst>
          </p:cNvPr>
          <p:cNvCxnSpPr>
            <a:cxnSpLocks/>
            <a:stCxn id="36" idx="2"/>
            <a:endCxn id="88" idx="0"/>
          </p:cNvCxnSpPr>
          <p:nvPr/>
        </p:nvCxnSpPr>
        <p:spPr>
          <a:xfrm rot="5400000">
            <a:off x="5703207" y="-1602142"/>
            <a:ext cx="446647" cy="9819361"/>
          </a:xfrm>
          <a:prstGeom prst="bentConnector3">
            <a:avLst>
              <a:gd name="adj1" fmla="val 50001"/>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0941599-6C23-DE14-1500-3250F8C452F2}"/>
              </a:ext>
            </a:extLst>
          </p:cNvPr>
          <p:cNvCxnSpPr>
            <a:cxnSpLocks/>
          </p:cNvCxnSpPr>
          <p:nvPr/>
        </p:nvCxnSpPr>
        <p:spPr>
          <a:xfrm>
            <a:off x="6885616" y="3981892"/>
            <a:ext cx="579167" cy="3091"/>
          </a:xfrm>
          <a:prstGeom prst="straightConnector1">
            <a:avLst/>
          </a:prstGeom>
          <a:noFill/>
          <a:ln w="57150" cap="flat" cmpd="sng" algn="ctr">
            <a:solidFill>
              <a:srgbClr val="548235"/>
            </a:solidFill>
            <a:prstDash val="solid"/>
            <a:miter lim="800000"/>
            <a:tailEnd type="triangle"/>
          </a:ln>
          <a:effectLst/>
        </p:spPr>
      </p:cxnSp>
      <p:grpSp>
        <p:nvGrpSpPr>
          <p:cNvPr id="115" name="Group 114">
            <a:extLst>
              <a:ext uri="{FF2B5EF4-FFF2-40B4-BE49-F238E27FC236}">
                <a16:creationId xmlns:a16="http://schemas.microsoft.com/office/drawing/2014/main" id="{E4FCBC9B-543C-6943-62D6-99FDBD195007}"/>
              </a:ext>
            </a:extLst>
          </p:cNvPr>
          <p:cNvGrpSpPr/>
          <p:nvPr/>
        </p:nvGrpSpPr>
        <p:grpSpPr>
          <a:xfrm>
            <a:off x="7464783" y="3534642"/>
            <a:ext cx="1764652" cy="897590"/>
            <a:chOff x="7464783" y="3550181"/>
            <a:chExt cx="1764652" cy="897590"/>
          </a:xfrm>
        </p:grpSpPr>
        <p:sp>
          <p:nvSpPr>
            <p:cNvPr id="106" name="Rectangle 105">
              <a:extLst>
                <a:ext uri="{FF2B5EF4-FFF2-40B4-BE49-F238E27FC236}">
                  <a16:creationId xmlns:a16="http://schemas.microsoft.com/office/drawing/2014/main" id="{C4E8EB59-E5C5-B8AF-3A88-7D5BA5F0165F}"/>
                </a:ext>
              </a:extLst>
            </p:cNvPr>
            <p:cNvSpPr/>
            <p:nvPr/>
          </p:nvSpPr>
          <p:spPr>
            <a:xfrm>
              <a:off x="7464783" y="3550181"/>
              <a:ext cx="1764652" cy="196049"/>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08" name="Rectangle 107">
              <a:extLst>
                <a:ext uri="{FF2B5EF4-FFF2-40B4-BE49-F238E27FC236}">
                  <a16:creationId xmlns:a16="http://schemas.microsoft.com/office/drawing/2014/main" id="{20C91F0F-D217-6D07-1561-C5D60BFABFD1}"/>
                </a:ext>
              </a:extLst>
            </p:cNvPr>
            <p:cNvSpPr/>
            <p:nvPr/>
          </p:nvSpPr>
          <p:spPr>
            <a:xfrm>
              <a:off x="7464783" y="3752813"/>
              <a:ext cx="1764652" cy="694958"/>
            </a:xfrm>
            <a:prstGeom prst="rect">
              <a:avLst/>
            </a:prstGeom>
            <a:solidFill>
              <a:schemeClr val="bg1"/>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Uploads front and back of their ID and uploads a real-time photo of themselves</a:t>
              </a:r>
            </a:p>
          </p:txBody>
        </p:sp>
      </p:grpSp>
      <p:grpSp>
        <p:nvGrpSpPr>
          <p:cNvPr id="83" name="Group 82">
            <a:extLst>
              <a:ext uri="{FF2B5EF4-FFF2-40B4-BE49-F238E27FC236}">
                <a16:creationId xmlns:a16="http://schemas.microsoft.com/office/drawing/2014/main" id="{18323AB0-954D-1544-E721-FB91285A5230}"/>
              </a:ext>
            </a:extLst>
          </p:cNvPr>
          <p:cNvGrpSpPr/>
          <p:nvPr/>
        </p:nvGrpSpPr>
        <p:grpSpPr>
          <a:xfrm>
            <a:off x="9827894" y="3532529"/>
            <a:ext cx="2047669" cy="901817"/>
            <a:chOff x="9636441" y="3680455"/>
            <a:chExt cx="2047669" cy="901817"/>
          </a:xfrm>
        </p:grpSpPr>
        <p:sp>
          <p:nvSpPr>
            <p:cNvPr id="111" name="Rectangle 110">
              <a:extLst>
                <a:ext uri="{FF2B5EF4-FFF2-40B4-BE49-F238E27FC236}">
                  <a16:creationId xmlns:a16="http://schemas.microsoft.com/office/drawing/2014/main" id="{9B1D537E-6F53-10B4-A4C8-F9C673BF288A}"/>
                </a:ext>
              </a:extLst>
            </p:cNvPr>
            <p:cNvSpPr/>
            <p:nvPr/>
          </p:nvSpPr>
          <p:spPr>
            <a:xfrm>
              <a:off x="9636442" y="3680455"/>
              <a:ext cx="2047668" cy="226241"/>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12" name="Rectangle 111">
              <a:extLst>
                <a:ext uri="{FF2B5EF4-FFF2-40B4-BE49-F238E27FC236}">
                  <a16:creationId xmlns:a16="http://schemas.microsoft.com/office/drawing/2014/main" id="{28CFE3CB-57A6-0E70-1B4F-40FAC70C69D3}"/>
                </a:ext>
              </a:extLst>
            </p:cNvPr>
            <p:cNvSpPr/>
            <p:nvPr/>
          </p:nvSpPr>
          <p:spPr>
            <a:xfrm>
              <a:off x="9636441" y="3894936"/>
              <a:ext cx="2047669" cy="687336"/>
            </a:xfrm>
            <a:prstGeom prst="rect">
              <a:avLst/>
            </a:prstGeom>
            <a:solidFill>
              <a:schemeClr val="bg1"/>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Reads ID barcode and facial recognition</a:t>
              </a:r>
            </a:p>
          </p:txBody>
        </p:sp>
      </p:grpSp>
      <p:cxnSp>
        <p:nvCxnSpPr>
          <p:cNvPr id="113" name="Straight Arrow Connector 112">
            <a:extLst>
              <a:ext uri="{FF2B5EF4-FFF2-40B4-BE49-F238E27FC236}">
                <a16:creationId xmlns:a16="http://schemas.microsoft.com/office/drawing/2014/main" id="{ED2DA7E4-F785-DAEF-FF0E-D6283F951581}"/>
              </a:ext>
            </a:extLst>
          </p:cNvPr>
          <p:cNvCxnSpPr>
            <a:cxnSpLocks/>
          </p:cNvCxnSpPr>
          <p:nvPr/>
        </p:nvCxnSpPr>
        <p:spPr>
          <a:xfrm>
            <a:off x="9229435" y="3980475"/>
            <a:ext cx="598459" cy="5924"/>
          </a:xfrm>
          <a:prstGeom prst="straightConnector1">
            <a:avLst/>
          </a:prstGeom>
          <a:noFill/>
          <a:ln w="57150" cap="flat" cmpd="sng" algn="ctr">
            <a:solidFill>
              <a:srgbClr val="00B0F0"/>
            </a:solidFill>
            <a:prstDash val="solid"/>
            <a:miter lim="800000"/>
            <a:tailEnd type="triangle"/>
          </a:ln>
          <a:effectLst/>
        </p:spPr>
      </p:cxnSp>
      <p:pic>
        <p:nvPicPr>
          <p:cNvPr id="30" name="Graphic 29" descr="Open envelope">
            <a:extLst>
              <a:ext uri="{FF2B5EF4-FFF2-40B4-BE49-F238E27FC236}">
                <a16:creationId xmlns:a16="http://schemas.microsoft.com/office/drawing/2014/main" id="{ABFD417B-832F-74C0-718A-BB276CC058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51653" y="1821899"/>
            <a:ext cx="348337" cy="284133"/>
          </a:xfrm>
          <a:prstGeom prst="rect">
            <a:avLst/>
          </a:prstGeom>
        </p:spPr>
      </p:pic>
      <p:sp>
        <p:nvSpPr>
          <p:cNvPr id="122" name="Flowchart: Decision 121">
            <a:extLst>
              <a:ext uri="{FF2B5EF4-FFF2-40B4-BE49-F238E27FC236}">
                <a16:creationId xmlns:a16="http://schemas.microsoft.com/office/drawing/2014/main" id="{EF49118F-B450-D3F0-55A7-2A2751BDC7E8}"/>
              </a:ext>
            </a:extLst>
          </p:cNvPr>
          <p:cNvSpPr/>
          <p:nvPr/>
        </p:nvSpPr>
        <p:spPr>
          <a:xfrm>
            <a:off x="10178276" y="4623394"/>
            <a:ext cx="1309670" cy="587075"/>
          </a:xfrm>
          <a:prstGeom prst="flowChartDecision">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DocV</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Socure</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Check</a:t>
            </a:r>
          </a:p>
        </p:txBody>
      </p:sp>
      <p:sp>
        <p:nvSpPr>
          <p:cNvPr id="149" name="TextBox 148">
            <a:extLst>
              <a:ext uri="{FF2B5EF4-FFF2-40B4-BE49-F238E27FC236}">
                <a16:creationId xmlns:a16="http://schemas.microsoft.com/office/drawing/2014/main" id="{D559BB97-D240-964F-0FD0-71CD6842B3FE}"/>
              </a:ext>
            </a:extLst>
          </p:cNvPr>
          <p:cNvSpPr txBox="1"/>
          <p:nvPr/>
        </p:nvSpPr>
        <p:spPr>
          <a:xfrm>
            <a:off x="10632442" y="5051975"/>
            <a:ext cx="1779579" cy="282608"/>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egoe UI" panose="020B0502040204020203" pitchFamily="34" charset="0"/>
                <a:cs typeface="Segoe UI" panose="020B0502040204020203" pitchFamily="34" charset="0"/>
              </a:rPr>
              <a:t>Any combination of pass/fail or fail/fail between ID Proofing and </a:t>
            </a:r>
            <a:r>
              <a:rPr lang="en-US" sz="1000" err="1">
                <a:solidFill>
                  <a:prstClr val="black"/>
                </a:solidFill>
                <a:latin typeface="Segoe UI" panose="020B0502040204020203" pitchFamily="34" charset="0"/>
                <a:cs typeface="Segoe UI" panose="020B0502040204020203" pitchFamily="34" charset="0"/>
              </a:rPr>
              <a:t>DocV</a:t>
            </a:r>
            <a:endParaRPr kumimoji="0" lang="en-US" sz="1000" i="0" u="none" strike="noStrike" kern="1200" cap="none" spc="0" normalizeH="0" baseline="0" noProof="0">
              <a:solidFill>
                <a:prstClr val="black"/>
              </a:solidFill>
              <a:effectLst/>
              <a:uLnTx/>
              <a:uFillTx/>
              <a:latin typeface="Segoe UI" panose="020B0502040204020203" pitchFamily="34" charset="0"/>
              <a:cs typeface="Segoe UI" panose="020B0502040204020203" pitchFamily="34" charset="0"/>
            </a:endParaRPr>
          </a:p>
        </p:txBody>
      </p:sp>
      <p:sp>
        <p:nvSpPr>
          <p:cNvPr id="165" name="TextBox 164">
            <a:extLst>
              <a:ext uri="{FF2B5EF4-FFF2-40B4-BE49-F238E27FC236}">
                <a16:creationId xmlns:a16="http://schemas.microsoft.com/office/drawing/2014/main" id="{F9AA0625-6079-E143-C389-C59479B671F9}"/>
              </a:ext>
            </a:extLst>
          </p:cNvPr>
          <p:cNvSpPr txBox="1"/>
          <p:nvPr/>
        </p:nvSpPr>
        <p:spPr>
          <a:xfrm>
            <a:off x="5583827" y="4398651"/>
            <a:ext cx="1966120"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passes review</a:t>
            </a:r>
          </a:p>
        </p:txBody>
      </p:sp>
      <p:sp>
        <p:nvSpPr>
          <p:cNvPr id="104" name="TextBox 103">
            <a:extLst>
              <a:ext uri="{FF2B5EF4-FFF2-40B4-BE49-F238E27FC236}">
                <a16:creationId xmlns:a16="http://schemas.microsoft.com/office/drawing/2014/main" id="{D0AEFDB0-7C47-3C1B-996D-8D15FA44EE51}"/>
              </a:ext>
            </a:extLst>
          </p:cNvPr>
          <p:cNvSpPr txBox="1"/>
          <p:nvPr/>
        </p:nvSpPr>
        <p:spPr>
          <a:xfrm>
            <a:off x="9201323" y="4440535"/>
            <a:ext cx="1966120"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ID Proofing: Pass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err="1">
                <a:solidFill>
                  <a:prstClr val="black"/>
                </a:solidFill>
                <a:latin typeface="Segoe UI" panose="020B0502040204020203" pitchFamily="34" charset="0"/>
                <a:cs typeface="Segoe UI" panose="020B0502040204020203" pitchFamily="34" charset="0"/>
              </a:rPr>
              <a:t>DocV</a:t>
            </a:r>
            <a:r>
              <a:rPr lang="en-US" sz="1000">
                <a:solidFill>
                  <a:prstClr val="black"/>
                </a:solidFill>
                <a:latin typeface="Segoe UI" panose="020B0502040204020203" pitchFamily="34" charset="0"/>
                <a:cs typeface="Segoe UI" panose="020B0502040204020203" pitchFamily="34" charset="0"/>
              </a:rPr>
              <a:t>: Pass</a:t>
            </a:r>
            <a:endParaRPr kumimoji="0" lang="en-US" sz="10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nvGrpSpPr>
          <p:cNvPr id="167" name="Group 166">
            <a:extLst>
              <a:ext uri="{FF2B5EF4-FFF2-40B4-BE49-F238E27FC236}">
                <a16:creationId xmlns:a16="http://schemas.microsoft.com/office/drawing/2014/main" id="{995EF087-3DF0-0C76-61C3-31B8D525424D}"/>
              </a:ext>
            </a:extLst>
          </p:cNvPr>
          <p:cNvGrpSpPr/>
          <p:nvPr/>
        </p:nvGrpSpPr>
        <p:grpSpPr>
          <a:xfrm>
            <a:off x="3517835" y="4605828"/>
            <a:ext cx="2261630" cy="590740"/>
            <a:chOff x="2596963" y="4902094"/>
            <a:chExt cx="1764735" cy="815811"/>
          </a:xfrm>
        </p:grpSpPr>
        <p:sp>
          <p:nvSpPr>
            <p:cNvPr id="159" name="Rectangle 158">
              <a:extLst>
                <a:ext uri="{FF2B5EF4-FFF2-40B4-BE49-F238E27FC236}">
                  <a16:creationId xmlns:a16="http://schemas.microsoft.com/office/drawing/2014/main" id="{D3BC22DF-3D8E-05E4-1C80-CC3EA82329D8}"/>
                </a:ext>
              </a:extLst>
            </p:cNvPr>
            <p:cNvSpPr/>
            <p:nvPr/>
          </p:nvSpPr>
          <p:spPr>
            <a:xfrm>
              <a:off x="2597046" y="4902094"/>
              <a:ext cx="1764652" cy="290840"/>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Reviewer</a:t>
              </a:r>
            </a:p>
          </p:txBody>
        </p:sp>
        <p:sp>
          <p:nvSpPr>
            <p:cNvPr id="160" name="Rectangle 159">
              <a:extLst>
                <a:ext uri="{FF2B5EF4-FFF2-40B4-BE49-F238E27FC236}">
                  <a16:creationId xmlns:a16="http://schemas.microsoft.com/office/drawing/2014/main" id="{628CF67E-7EAB-956E-9558-3E923250C8B6}"/>
                </a:ext>
              </a:extLst>
            </p:cNvPr>
            <p:cNvSpPr/>
            <p:nvPr/>
          </p:nvSpPr>
          <p:spPr>
            <a:xfrm>
              <a:off x="2596963" y="5163685"/>
              <a:ext cx="1764652" cy="554220"/>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Adjudication flag updated </a:t>
              </a:r>
              <a:r>
                <a:rPr lang="en-US" sz="1000" kern="0">
                  <a:solidFill>
                    <a:prstClr val="black"/>
                  </a:solidFill>
                  <a:latin typeface="Segoe UI" panose="020B0502040204020203" pitchFamily="34" charset="0"/>
                  <a:cs typeface="Segoe UI" panose="020B0502040204020203" pitchFamily="34" charset="0"/>
                </a:rPr>
                <a:t>in application</a:t>
              </a: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with result</a:t>
              </a:r>
            </a:p>
          </p:txBody>
        </p:sp>
      </p:grpSp>
      <p:grpSp>
        <p:nvGrpSpPr>
          <p:cNvPr id="166" name="Group 165">
            <a:extLst>
              <a:ext uri="{FF2B5EF4-FFF2-40B4-BE49-F238E27FC236}">
                <a16:creationId xmlns:a16="http://schemas.microsoft.com/office/drawing/2014/main" id="{62CCD1DE-3386-E96C-7326-C31B9EBEA29C}"/>
              </a:ext>
            </a:extLst>
          </p:cNvPr>
          <p:cNvGrpSpPr/>
          <p:nvPr/>
        </p:nvGrpSpPr>
        <p:grpSpPr>
          <a:xfrm>
            <a:off x="497911" y="4605829"/>
            <a:ext cx="2261524" cy="590738"/>
            <a:chOff x="183171" y="4911523"/>
            <a:chExt cx="1772068" cy="722196"/>
          </a:xfrm>
        </p:grpSpPr>
        <p:sp>
          <p:nvSpPr>
            <p:cNvPr id="161" name="Rectangle 160">
              <a:extLst>
                <a:ext uri="{FF2B5EF4-FFF2-40B4-BE49-F238E27FC236}">
                  <a16:creationId xmlns:a16="http://schemas.microsoft.com/office/drawing/2014/main" id="{696E947F-09EC-FC15-C2A5-913A12168224}"/>
                </a:ext>
              </a:extLst>
            </p:cNvPr>
            <p:cNvSpPr/>
            <p:nvPr/>
          </p:nvSpPr>
          <p:spPr>
            <a:xfrm>
              <a:off x="183172" y="4911523"/>
              <a:ext cx="1772067" cy="215119"/>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62" name="Rectangle 161">
              <a:extLst>
                <a:ext uri="{FF2B5EF4-FFF2-40B4-BE49-F238E27FC236}">
                  <a16:creationId xmlns:a16="http://schemas.microsoft.com/office/drawing/2014/main" id="{2EDC2895-3F4A-E8C7-A0A8-B20EFF997571}"/>
                </a:ext>
              </a:extLst>
            </p:cNvPr>
            <p:cNvSpPr/>
            <p:nvPr/>
          </p:nvSpPr>
          <p:spPr>
            <a:xfrm>
              <a:off x="183171" y="5123901"/>
              <a:ext cx="1772067" cy="509818"/>
            </a:xfrm>
            <a:prstGeom prst="rect">
              <a:avLst/>
            </a:prstGeom>
            <a:solidFill>
              <a:schemeClr val="bg1"/>
            </a:solidFill>
            <a:ln w="28575" cap="flat" cmpd="sng" algn="ctr">
              <a:solidFill>
                <a:srgbClr val="F10017"/>
              </a:solidFill>
              <a:prstDash val="solid"/>
              <a:miter lim="800000"/>
            </a:ln>
            <a:effectLst/>
          </p:spPr>
          <p:txBody>
            <a:bodyPr lIns="91440" tIns="45720" rIns="91440" bIns="45720" rtlCol="0" anchor="ctr"/>
            <a:lstStyle/>
            <a:p>
              <a:pPr algn="ctr" defTabSz="685809">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a:t>
              </a:r>
              <a:r>
                <a:rPr lang="en-US" sz="1000" kern="0">
                  <a:solidFill>
                    <a:prstClr val="black"/>
                  </a:solidFill>
                  <a:latin typeface="Segoe UI" panose="020B0502040204020203" pitchFamily="34" charset="0"/>
                  <a:cs typeface="Segoe UI" panose="020B0502040204020203" pitchFamily="34" charset="0"/>
                </a:rPr>
                <a:t>Starts Adoption Grant Application</a:t>
              </a:r>
              <a:endParaRPr lang="en-US" sz="1000" b="0" i="0" u="none" strike="noStrike" kern="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endParaRPr>
            </a:p>
          </p:txBody>
        </p:sp>
      </p:grpSp>
      <p:cxnSp>
        <p:nvCxnSpPr>
          <p:cNvPr id="163" name="Straight Arrow Connector 162">
            <a:extLst>
              <a:ext uri="{FF2B5EF4-FFF2-40B4-BE49-F238E27FC236}">
                <a16:creationId xmlns:a16="http://schemas.microsoft.com/office/drawing/2014/main" id="{BBC745D1-8637-CC1B-3163-385A155F8110}"/>
              </a:ext>
            </a:extLst>
          </p:cNvPr>
          <p:cNvCxnSpPr>
            <a:cxnSpLocks/>
          </p:cNvCxnSpPr>
          <p:nvPr/>
        </p:nvCxnSpPr>
        <p:spPr>
          <a:xfrm flipH="1" flipV="1">
            <a:off x="2759434" y="4899302"/>
            <a:ext cx="758401" cy="3793"/>
          </a:xfrm>
          <a:prstGeom prst="straightConnector1">
            <a:avLst/>
          </a:prstGeom>
          <a:noFill/>
          <a:ln w="57150" cap="flat" cmpd="sng" algn="ctr">
            <a:solidFill>
              <a:srgbClr val="FF0000"/>
            </a:solidFill>
            <a:prstDash val="solid"/>
            <a:miter lim="800000"/>
            <a:tailEnd type="triangle"/>
          </a:ln>
          <a:effectLst/>
        </p:spPr>
      </p:cxnSp>
      <p:sp>
        <p:nvSpPr>
          <p:cNvPr id="172" name="TextBox 171">
            <a:extLst>
              <a:ext uri="{FF2B5EF4-FFF2-40B4-BE49-F238E27FC236}">
                <a16:creationId xmlns:a16="http://schemas.microsoft.com/office/drawing/2014/main" id="{9E1A165C-FA30-EF4A-499F-16264CFA0FFF}"/>
              </a:ext>
            </a:extLst>
          </p:cNvPr>
          <p:cNvSpPr txBox="1"/>
          <p:nvPr/>
        </p:nvSpPr>
        <p:spPr>
          <a:xfrm>
            <a:off x="5227545" y="6397798"/>
            <a:ext cx="1966120"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Does not pass review</a:t>
            </a:r>
          </a:p>
        </p:txBody>
      </p:sp>
      <p:grpSp>
        <p:nvGrpSpPr>
          <p:cNvPr id="175" name="Group 174">
            <a:extLst>
              <a:ext uri="{FF2B5EF4-FFF2-40B4-BE49-F238E27FC236}">
                <a16:creationId xmlns:a16="http://schemas.microsoft.com/office/drawing/2014/main" id="{2B795A66-699D-73F0-2799-63DC8FCF6DC6}"/>
              </a:ext>
            </a:extLst>
          </p:cNvPr>
          <p:cNvGrpSpPr/>
          <p:nvPr/>
        </p:nvGrpSpPr>
        <p:grpSpPr>
          <a:xfrm>
            <a:off x="89466" y="6228112"/>
            <a:ext cx="2156098" cy="556099"/>
            <a:chOff x="152969" y="5826331"/>
            <a:chExt cx="1764652" cy="680886"/>
          </a:xfrm>
        </p:grpSpPr>
        <p:sp>
          <p:nvSpPr>
            <p:cNvPr id="173" name="Rectangle 172">
              <a:extLst>
                <a:ext uri="{FF2B5EF4-FFF2-40B4-BE49-F238E27FC236}">
                  <a16:creationId xmlns:a16="http://schemas.microsoft.com/office/drawing/2014/main" id="{E0C79C95-922F-15F0-3DF2-BC7E8E4904DE}"/>
                </a:ext>
              </a:extLst>
            </p:cNvPr>
            <p:cNvSpPr/>
            <p:nvPr/>
          </p:nvSpPr>
          <p:spPr>
            <a:xfrm>
              <a:off x="152969" y="6046317"/>
              <a:ext cx="1764652" cy="460900"/>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Is not granted access to Adoption Grant site</a:t>
              </a:r>
            </a:p>
          </p:txBody>
        </p:sp>
        <p:sp>
          <p:nvSpPr>
            <p:cNvPr id="174" name="Rectangle 173">
              <a:extLst>
                <a:ext uri="{FF2B5EF4-FFF2-40B4-BE49-F238E27FC236}">
                  <a16:creationId xmlns:a16="http://schemas.microsoft.com/office/drawing/2014/main" id="{CEFA5FC6-9A18-F57C-9E42-A6D893DF300E}"/>
                </a:ext>
              </a:extLst>
            </p:cNvPr>
            <p:cNvSpPr/>
            <p:nvPr/>
          </p:nvSpPr>
          <p:spPr>
            <a:xfrm>
              <a:off x="152969" y="5826331"/>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lang="en-US" sz="1000" kern="0">
                  <a:solidFill>
                    <a:prstClr val="white"/>
                  </a:solidFill>
                  <a:latin typeface="Segoe UI" panose="020B0502040204020203" pitchFamily="34" charset="0"/>
                  <a:cs typeface="Segoe UI" panose="020B0502040204020203" pitchFamily="34" charset="0"/>
                </a:rPr>
                <a:t>User</a:t>
              </a:r>
              <a:endPar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pic>
        <p:nvPicPr>
          <p:cNvPr id="118" name="Graphic 117" descr="Open envelope">
            <a:extLst>
              <a:ext uri="{FF2B5EF4-FFF2-40B4-BE49-F238E27FC236}">
                <a16:creationId xmlns:a16="http://schemas.microsoft.com/office/drawing/2014/main" id="{7CA95653-2AE2-3F02-24E7-B0C943435D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2070" y="1823871"/>
            <a:ext cx="348337" cy="284133"/>
          </a:xfrm>
          <a:prstGeom prst="rect">
            <a:avLst/>
          </a:prstGeom>
        </p:spPr>
      </p:pic>
      <p:grpSp>
        <p:nvGrpSpPr>
          <p:cNvPr id="100" name="Group 99">
            <a:extLst>
              <a:ext uri="{FF2B5EF4-FFF2-40B4-BE49-F238E27FC236}">
                <a16:creationId xmlns:a16="http://schemas.microsoft.com/office/drawing/2014/main" id="{6B11417D-A662-2997-B54B-6EBD60ABDCA1}"/>
              </a:ext>
            </a:extLst>
          </p:cNvPr>
          <p:cNvGrpSpPr/>
          <p:nvPr/>
        </p:nvGrpSpPr>
        <p:grpSpPr>
          <a:xfrm>
            <a:off x="2481267" y="5382431"/>
            <a:ext cx="1964754" cy="652987"/>
            <a:chOff x="2355202" y="5526756"/>
            <a:chExt cx="2040241" cy="536422"/>
          </a:xfrm>
        </p:grpSpPr>
        <p:sp>
          <p:nvSpPr>
            <p:cNvPr id="37" name="Rectangle 36">
              <a:extLst>
                <a:ext uri="{FF2B5EF4-FFF2-40B4-BE49-F238E27FC236}">
                  <a16:creationId xmlns:a16="http://schemas.microsoft.com/office/drawing/2014/main" id="{33B16F9B-4BFB-F317-7B46-87D252C5C4F3}"/>
                </a:ext>
              </a:extLst>
            </p:cNvPr>
            <p:cNvSpPr/>
            <p:nvPr/>
          </p:nvSpPr>
          <p:spPr>
            <a:xfrm>
              <a:off x="2355202" y="5526756"/>
              <a:ext cx="2037732" cy="179688"/>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Reviewer</a:t>
              </a:r>
            </a:p>
          </p:txBody>
        </p:sp>
        <p:sp>
          <p:nvSpPr>
            <p:cNvPr id="38" name="Rectangle 37">
              <a:extLst>
                <a:ext uri="{FF2B5EF4-FFF2-40B4-BE49-F238E27FC236}">
                  <a16:creationId xmlns:a16="http://schemas.microsoft.com/office/drawing/2014/main" id="{196D6E71-AE3B-E352-F43F-4FA66C98B494}"/>
                </a:ext>
              </a:extLst>
            </p:cNvPr>
            <p:cNvSpPr/>
            <p:nvPr/>
          </p:nvSpPr>
          <p:spPr>
            <a:xfrm>
              <a:off x="2357711" y="5701492"/>
              <a:ext cx="2037732" cy="361686"/>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Adjudication flag updated </a:t>
              </a:r>
              <a:r>
                <a:rPr lang="en-US" sz="1000" kern="0">
                  <a:solidFill>
                    <a:prstClr val="black"/>
                  </a:solidFill>
                  <a:latin typeface="Segoe UI" panose="020B0502040204020203" pitchFamily="34" charset="0"/>
                  <a:cs typeface="Segoe UI" panose="020B0502040204020203" pitchFamily="34" charset="0"/>
                </a:rPr>
                <a:t>in application</a:t>
              </a: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with result</a:t>
              </a:r>
            </a:p>
          </p:txBody>
        </p:sp>
      </p:grpSp>
      <p:grpSp>
        <p:nvGrpSpPr>
          <p:cNvPr id="66" name="Group 65">
            <a:extLst>
              <a:ext uri="{FF2B5EF4-FFF2-40B4-BE49-F238E27FC236}">
                <a16:creationId xmlns:a16="http://schemas.microsoft.com/office/drawing/2014/main" id="{82C03433-B0B7-4127-93DE-DBCBD9A8E163}"/>
              </a:ext>
            </a:extLst>
          </p:cNvPr>
          <p:cNvGrpSpPr/>
          <p:nvPr/>
        </p:nvGrpSpPr>
        <p:grpSpPr>
          <a:xfrm>
            <a:off x="92203" y="5392914"/>
            <a:ext cx="1790429" cy="632021"/>
            <a:chOff x="132700" y="5438847"/>
            <a:chExt cx="1790429" cy="542040"/>
          </a:xfrm>
        </p:grpSpPr>
        <p:sp>
          <p:nvSpPr>
            <p:cNvPr id="39" name="Rectangle 38">
              <a:extLst>
                <a:ext uri="{FF2B5EF4-FFF2-40B4-BE49-F238E27FC236}">
                  <a16:creationId xmlns:a16="http://schemas.microsoft.com/office/drawing/2014/main" id="{2D07CC5E-D80A-D0F2-713A-3914DDF04F9D}"/>
                </a:ext>
              </a:extLst>
            </p:cNvPr>
            <p:cNvSpPr/>
            <p:nvPr/>
          </p:nvSpPr>
          <p:spPr>
            <a:xfrm>
              <a:off x="132700" y="5438847"/>
              <a:ext cx="1790428" cy="184393"/>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41" name="Rectangle 40">
              <a:extLst>
                <a:ext uri="{FF2B5EF4-FFF2-40B4-BE49-F238E27FC236}">
                  <a16:creationId xmlns:a16="http://schemas.microsoft.com/office/drawing/2014/main" id="{173A570B-8F61-6C9D-F641-2E37BECE611A}"/>
                </a:ext>
              </a:extLst>
            </p:cNvPr>
            <p:cNvSpPr/>
            <p:nvPr/>
          </p:nvSpPr>
          <p:spPr>
            <a:xfrm>
              <a:off x="132701" y="5623240"/>
              <a:ext cx="1790428" cy="357647"/>
            </a:xfrm>
            <a:prstGeom prst="rect">
              <a:avLst/>
            </a:prstGeom>
            <a:solidFill>
              <a:schemeClr val="bg1"/>
            </a:solidFill>
            <a:ln w="28575" cap="flat" cmpd="sng" algn="ctr">
              <a:solidFill>
                <a:srgbClr val="F10017"/>
              </a:solidFill>
              <a:prstDash val="solid"/>
              <a:miter lim="800000"/>
            </a:ln>
            <a:effectLst/>
          </p:spPr>
          <p:txBody>
            <a:bodyPr lIns="91440" tIns="45720" rIns="91440" bIns="45720" rtlCol="0" anchor="ctr"/>
            <a:lstStyle/>
            <a:p>
              <a:pPr algn="ctr" defTabSz="685809">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a:t>
              </a:r>
              <a:r>
                <a:rPr lang="en-US" sz="1000" kern="0">
                  <a:solidFill>
                    <a:prstClr val="black"/>
                  </a:solidFill>
                  <a:latin typeface="Segoe UI" panose="020B0502040204020203" pitchFamily="34" charset="0"/>
                  <a:cs typeface="Segoe UI" panose="020B0502040204020203" pitchFamily="34" charset="0"/>
                </a:rPr>
                <a:t>Starts </a:t>
              </a: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Adoption Grant</a:t>
              </a:r>
              <a:r>
                <a:rPr lang="en-US" sz="1000" kern="0">
                  <a:solidFill>
                    <a:prstClr val="black"/>
                  </a:solidFill>
                  <a:latin typeface="Segoe UI" panose="020B0502040204020203" pitchFamily="34" charset="0"/>
                  <a:cs typeface="Segoe UI" panose="020B0502040204020203" pitchFamily="34" charset="0"/>
                </a:rPr>
                <a:t> Application</a:t>
              </a:r>
              <a:endParaRPr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grpSp>
        <p:nvGrpSpPr>
          <p:cNvPr id="141" name="Group 140">
            <a:extLst>
              <a:ext uri="{FF2B5EF4-FFF2-40B4-BE49-F238E27FC236}">
                <a16:creationId xmlns:a16="http://schemas.microsoft.com/office/drawing/2014/main" id="{AEC7FE51-EF44-DD32-3DEE-D5C7B239EA1C}"/>
              </a:ext>
            </a:extLst>
          </p:cNvPr>
          <p:cNvGrpSpPr/>
          <p:nvPr/>
        </p:nvGrpSpPr>
        <p:grpSpPr>
          <a:xfrm>
            <a:off x="9960877" y="5851493"/>
            <a:ext cx="1772284" cy="565514"/>
            <a:chOff x="5138835" y="5767548"/>
            <a:chExt cx="1764652" cy="565514"/>
          </a:xfrm>
        </p:grpSpPr>
        <p:sp>
          <p:nvSpPr>
            <p:cNvPr id="134" name="Rectangle 133">
              <a:extLst>
                <a:ext uri="{FF2B5EF4-FFF2-40B4-BE49-F238E27FC236}">
                  <a16:creationId xmlns:a16="http://schemas.microsoft.com/office/drawing/2014/main" id="{4AFF2AEE-234B-5364-FA18-605ACB4B12B0}"/>
                </a:ext>
              </a:extLst>
            </p:cNvPr>
            <p:cNvSpPr/>
            <p:nvPr/>
          </p:nvSpPr>
          <p:spPr>
            <a:xfrm>
              <a:off x="5138835" y="5767548"/>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38" name="Rectangle 137">
              <a:extLst>
                <a:ext uri="{FF2B5EF4-FFF2-40B4-BE49-F238E27FC236}">
                  <a16:creationId xmlns:a16="http://schemas.microsoft.com/office/drawing/2014/main" id="{14D9F448-A9E0-8EA6-CDFA-EA515D9CFA19}"/>
                </a:ext>
              </a:extLst>
            </p:cNvPr>
            <p:cNvSpPr/>
            <p:nvPr/>
          </p:nvSpPr>
          <p:spPr>
            <a:xfrm>
              <a:off x="5138835" y="5987534"/>
              <a:ext cx="1764652" cy="345528"/>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Must visit a local office for review</a:t>
              </a:r>
            </a:p>
          </p:txBody>
        </p:sp>
      </p:grpSp>
      <p:sp>
        <p:nvSpPr>
          <p:cNvPr id="59" name="TextBox 58">
            <a:extLst>
              <a:ext uri="{FF2B5EF4-FFF2-40B4-BE49-F238E27FC236}">
                <a16:creationId xmlns:a16="http://schemas.microsoft.com/office/drawing/2014/main" id="{FE3C478C-6482-20EB-F8AB-412CA1A40E3A}"/>
              </a:ext>
            </a:extLst>
          </p:cNvPr>
          <p:cNvSpPr txBox="1"/>
          <p:nvPr/>
        </p:nvSpPr>
        <p:spPr>
          <a:xfrm>
            <a:off x="5439388" y="5350665"/>
            <a:ext cx="1966120"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passes review</a:t>
            </a:r>
          </a:p>
        </p:txBody>
      </p:sp>
      <p:cxnSp>
        <p:nvCxnSpPr>
          <p:cNvPr id="68" name="Connector: Elbow 67">
            <a:extLst>
              <a:ext uri="{FF2B5EF4-FFF2-40B4-BE49-F238E27FC236}">
                <a16:creationId xmlns:a16="http://schemas.microsoft.com/office/drawing/2014/main" id="{A0111686-F6B1-9B56-4EE7-271D0CAB56A6}"/>
              </a:ext>
            </a:extLst>
          </p:cNvPr>
          <p:cNvCxnSpPr>
            <a:cxnSpLocks/>
          </p:cNvCxnSpPr>
          <p:nvPr/>
        </p:nvCxnSpPr>
        <p:spPr>
          <a:xfrm rot="16200000" flipV="1">
            <a:off x="6518145" y="3769970"/>
            <a:ext cx="92371" cy="4236608"/>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751622CE-EBA7-A214-724D-F0F166DBBD0F}"/>
              </a:ext>
            </a:extLst>
          </p:cNvPr>
          <p:cNvCxnSpPr>
            <a:cxnSpLocks/>
            <a:stCxn id="38" idx="1"/>
          </p:cNvCxnSpPr>
          <p:nvPr/>
        </p:nvCxnSpPr>
        <p:spPr>
          <a:xfrm flipH="1">
            <a:off x="1882632" y="5815278"/>
            <a:ext cx="601051" cy="1148"/>
          </a:xfrm>
          <a:prstGeom prst="straightConnector1">
            <a:avLst/>
          </a:prstGeom>
          <a:noFill/>
          <a:ln w="57150" cap="flat" cmpd="sng" algn="ctr">
            <a:solidFill>
              <a:srgbClr val="FF0000"/>
            </a:solidFill>
            <a:prstDash val="solid"/>
            <a:miter lim="800000"/>
            <a:tailEnd type="triangle"/>
          </a:ln>
          <a:effectLst/>
        </p:spPr>
      </p:cxnSp>
      <p:cxnSp>
        <p:nvCxnSpPr>
          <p:cNvPr id="139" name="Connector: Elbow 138">
            <a:extLst>
              <a:ext uri="{FF2B5EF4-FFF2-40B4-BE49-F238E27FC236}">
                <a16:creationId xmlns:a16="http://schemas.microsoft.com/office/drawing/2014/main" id="{D20969DE-7B5E-52FC-4681-15ACD981C936}"/>
              </a:ext>
            </a:extLst>
          </p:cNvPr>
          <p:cNvCxnSpPr>
            <a:cxnSpLocks/>
            <a:stCxn id="112" idx="3"/>
            <a:endCxn id="122" idx="3"/>
          </p:cNvCxnSpPr>
          <p:nvPr/>
        </p:nvCxnSpPr>
        <p:spPr>
          <a:xfrm flipH="1">
            <a:off x="11487946" y="4090678"/>
            <a:ext cx="387617" cy="826254"/>
          </a:xfrm>
          <a:prstGeom prst="bentConnector3">
            <a:avLst>
              <a:gd name="adj1" fmla="val -58976"/>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2B196D0D-674B-2C6A-09FE-6D5AF6A23D72}"/>
              </a:ext>
            </a:extLst>
          </p:cNvPr>
          <p:cNvCxnSpPr>
            <a:cxnSpLocks/>
            <a:stCxn id="122" idx="1"/>
          </p:cNvCxnSpPr>
          <p:nvPr/>
        </p:nvCxnSpPr>
        <p:spPr>
          <a:xfrm flipH="1">
            <a:off x="5791376" y="4904017"/>
            <a:ext cx="4373985" cy="28065"/>
          </a:xfrm>
          <a:prstGeom prst="straightConnector1">
            <a:avLst/>
          </a:prstGeom>
          <a:noFill/>
          <a:ln w="57150" cap="flat" cmpd="sng" algn="ctr">
            <a:solidFill>
              <a:srgbClr val="548235"/>
            </a:solidFill>
            <a:prstDash val="solid"/>
            <a:miter lim="800000"/>
            <a:tailEnd type="triangle"/>
          </a:ln>
          <a:effectLst/>
        </p:spPr>
      </p:cxnSp>
      <p:cxnSp>
        <p:nvCxnSpPr>
          <p:cNvPr id="154" name="Straight Arrow Connector 153">
            <a:extLst>
              <a:ext uri="{FF2B5EF4-FFF2-40B4-BE49-F238E27FC236}">
                <a16:creationId xmlns:a16="http://schemas.microsoft.com/office/drawing/2014/main" id="{C3B529B4-A40A-0EEE-DB2F-F4EAC7CF3865}"/>
              </a:ext>
            </a:extLst>
          </p:cNvPr>
          <p:cNvCxnSpPr>
            <a:cxnSpLocks/>
            <a:stCxn id="122" idx="2"/>
            <a:endCxn id="134" idx="0"/>
          </p:cNvCxnSpPr>
          <p:nvPr/>
        </p:nvCxnSpPr>
        <p:spPr>
          <a:xfrm>
            <a:off x="10833111" y="5210469"/>
            <a:ext cx="13908" cy="641024"/>
          </a:xfrm>
          <a:prstGeom prst="straightConnector1">
            <a:avLst/>
          </a:prstGeom>
          <a:noFill/>
          <a:ln w="57150" cap="flat" cmpd="sng" algn="ctr">
            <a:solidFill>
              <a:srgbClr val="548235"/>
            </a:solidFill>
            <a:prstDash val="solid"/>
            <a:miter lim="800000"/>
            <a:tailEnd type="triangle"/>
          </a:ln>
          <a:effectLst/>
        </p:spPr>
      </p:cxnSp>
      <p:cxnSp>
        <p:nvCxnSpPr>
          <p:cNvPr id="184" name="Connector: Elbow 183">
            <a:extLst>
              <a:ext uri="{FF2B5EF4-FFF2-40B4-BE49-F238E27FC236}">
                <a16:creationId xmlns:a16="http://schemas.microsoft.com/office/drawing/2014/main" id="{31B45187-55D7-D3EA-0238-FAECA17773D6}"/>
              </a:ext>
            </a:extLst>
          </p:cNvPr>
          <p:cNvCxnSpPr>
            <a:cxnSpLocks/>
            <a:stCxn id="193" idx="2"/>
            <a:endCxn id="173" idx="3"/>
          </p:cNvCxnSpPr>
          <p:nvPr/>
        </p:nvCxnSpPr>
        <p:spPr>
          <a:xfrm rot="5400000">
            <a:off x="5433918" y="3346983"/>
            <a:ext cx="60659" cy="6437366"/>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3" name="Flowchart: Decision 192">
            <a:extLst>
              <a:ext uri="{FF2B5EF4-FFF2-40B4-BE49-F238E27FC236}">
                <a16:creationId xmlns:a16="http://schemas.microsoft.com/office/drawing/2014/main" id="{EAA4AC54-5B2E-1F48-5A2A-AA6427C85F35}"/>
              </a:ext>
            </a:extLst>
          </p:cNvPr>
          <p:cNvSpPr/>
          <p:nvPr/>
        </p:nvSpPr>
        <p:spPr>
          <a:xfrm rot="21598311">
            <a:off x="8136276" y="5934459"/>
            <a:ext cx="1093011" cy="600878"/>
          </a:xfrm>
          <a:prstGeom prst="flowChartDecision">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Local Office Check</a:t>
            </a:r>
          </a:p>
        </p:txBody>
      </p:sp>
      <p:sp>
        <p:nvSpPr>
          <p:cNvPr id="195" name="TextBox 194">
            <a:extLst>
              <a:ext uri="{FF2B5EF4-FFF2-40B4-BE49-F238E27FC236}">
                <a16:creationId xmlns:a16="http://schemas.microsoft.com/office/drawing/2014/main" id="{B7A59C4A-1770-DBA4-A2C1-BDF1F8FBE250}"/>
              </a:ext>
            </a:extLst>
          </p:cNvPr>
          <p:cNvSpPr txBox="1"/>
          <p:nvPr/>
        </p:nvSpPr>
        <p:spPr>
          <a:xfrm>
            <a:off x="8646939" y="6334309"/>
            <a:ext cx="1739110"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Pass/Fail</a:t>
            </a:r>
          </a:p>
        </p:txBody>
      </p:sp>
      <p:cxnSp>
        <p:nvCxnSpPr>
          <p:cNvPr id="201" name="Straight Arrow Connector 200">
            <a:extLst>
              <a:ext uri="{FF2B5EF4-FFF2-40B4-BE49-F238E27FC236}">
                <a16:creationId xmlns:a16="http://schemas.microsoft.com/office/drawing/2014/main" id="{45E572DF-0900-A22C-9C22-2567B9A40189}"/>
              </a:ext>
            </a:extLst>
          </p:cNvPr>
          <p:cNvCxnSpPr>
            <a:cxnSpLocks/>
            <a:stCxn id="138" idx="1"/>
            <a:endCxn id="193" idx="3"/>
          </p:cNvCxnSpPr>
          <p:nvPr/>
        </p:nvCxnSpPr>
        <p:spPr>
          <a:xfrm flipH="1" flipV="1">
            <a:off x="9229287" y="6234629"/>
            <a:ext cx="731590" cy="9614"/>
          </a:xfrm>
          <a:prstGeom prst="straightConnector1">
            <a:avLst/>
          </a:prstGeom>
          <a:noFill/>
          <a:ln w="57150" cap="flat" cmpd="sng" algn="ctr">
            <a:solidFill>
              <a:srgbClr val="548235"/>
            </a:solidFill>
            <a:prstDash val="solid"/>
            <a:miter lim="800000"/>
            <a:tailEnd type="triangle"/>
          </a:ln>
          <a:effectLst/>
        </p:spPr>
      </p:cxnSp>
      <p:sp>
        <p:nvSpPr>
          <p:cNvPr id="9" name="Title 2">
            <a:extLst>
              <a:ext uri="{FF2B5EF4-FFF2-40B4-BE49-F238E27FC236}">
                <a16:creationId xmlns:a16="http://schemas.microsoft.com/office/drawing/2014/main" id="{AEC9D700-366F-5081-0AFE-CBFFBCB43710}"/>
              </a:ext>
            </a:extLst>
          </p:cNvPr>
          <p:cNvSpPr txBox="1">
            <a:spLocks/>
          </p:cNvSpPr>
          <p:nvPr/>
        </p:nvSpPr>
        <p:spPr>
          <a:xfrm>
            <a:off x="72634" y="77374"/>
            <a:ext cx="10741671" cy="397361"/>
          </a:xfrm>
          <a:prstGeom prst="rect">
            <a:avLst/>
          </a:prstGeom>
        </p:spPr>
        <p:txBody>
          <a:bodyPr vert="horz" lIns="91440" tIns="45721" rIns="91440" bIns="45721" rtlCol="0" anchor="ctr">
            <a:norm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2000" b="1">
                <a:solidFill>
                  <a:srgbClr val="002060"/>
                </a:solidFill>
                <a:latin typeface="Segoe UI" panose="020B0502040204020203" pitchFamily="34" charset="0"/>
                <a:cs typeface="Segoe UI" panose="020B0502040204020203" pitchFamily="34" charset="0"/>
              </a:rPr>
              <a:t>User Journey 3: New OHID User, New Adoption Grant User: ID Proofing with DocV</a:t>
            </a:r>
            <a:endParaRPr kumimoji="0" lang="en-US" sz="20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19262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7" name="TextBox 6">
            <a:extLst>
              <a:ext uri="{FF2B5EF4-FFF2-40B4-BE49-F238E27FC236}">
                <a16:creationId xmlns:a16="http://schemas.microsoft.com/office/drawing/2014/main" id="{4BF2C368-3C76-EEE0-E2E4-07B466EE6422}"/>
              </a:ext>
            </a:extLst>
          </p:cNvPr>
          <p:cNvSpPr txBox="1"/>
          <p:nvPr/>
        </p:nvSpPr>
        <p:spPr>
          <a:xfrm>
            <a:off x="5635753" y="1194540"/>
            <a:ext cx="6096000" cy="255454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User navigates to the Adoption Grant Application Website:</a:t>
            </a:r>
          </a:p>
          <a:p>
            <a:pPr marR="0" lvl="0" algn="l" defTabSz="914400"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Navigate to Adoption Grant Application Website at the following URL: </a:t>
            </a:r>
            <a:r>
              <a:rPr kumimoji="0" lang="en-US" sz="1600" b="0"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Ohio Adoption Grant Program | Foster Care and Adoption in Ohio</a:t>
            </a:r>
            <a:endParaRPr kumimoji="0" lang="en-US" sz="1600" b="0"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Select Launch to Apply for the Ohio Adoption Grant </a:t>
            </a:r>
          </a:p>
          <a:p>
            <a:pPr marR="0" lvl="0" algn="l" defTabSz="914400"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268126"/>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2. User clicks “Launch- Apply for the Ohio Adoption Grant”</a:t>
            </a:r>
          </a:p>
        </p:txBody>
      </p:sp>
      <p:grpSp>
        <p:nvGrpSpPr>
          <p:cNvPr id="15" name="Group 14">
            <a:extLst>
              <a:ext uri="{FF2B5EF4-FFF2-40B4-BE49-F238E27FC236}">
                <a16:creationId xmlns:a16="http://schemas.microsoft.com/office/drawing/2014/main" id="{8B6E3C52-9C8E-4F6E-559C-D8DC0B01863C}"/>
              </a:ext>
            </a:extLst>
          </p:cNvPr>
          <p:cNvGrpSpPr/>
          <p:nvPr/>
        </p:nvGrpSpPr>
        <p:grpSpPr>
          <a:xfrm>
            <a:off x="1455049" y="1045700"/>
            <a:ext cx="3414905" cy="2440092"/>
            <a:chOff x="1455049" y="1045700"/>
            <a:chExt cx="3414905" cy="2440092"/>
          </a:xfrm>
        </p:grpSpPr>
        <p:pic>
          <p:nvPicPr>
            <p:cNvPr id="10" name="Picture 9">
              <a:extLst>
                <a:ext uri="{FF2B5EF4-FFF2-40B4-BE49-F238E27FC236}">
                  <a16:creationId xmlns:a16="http://schemas.microsoft.com/office/drawing/2014/main" id="{C2E32BAC-3266-26F2-8BB0-30BB535AB00A}"/>
                </a:ext>
              </a:extLst>
            </p:cNvPr>
            <p:cNvPicPr>
              <a:picLocks noChangeAspect="1"/>
            </p:cNvPicPr>
            <p:nvPr/>
          </p:nvPicPr>
          <p:blipFill>
            <a:blip r:embed="rId3"/>
            <a:stretch>
              <a:fillRect/>
            </a:stretch>
          </p:blipFill>
          <p:spPr>
            <a:xfrm>
              <a:off x="1455049" y="1212188"/>
              <a:ext cx="3251421" cy="2273604"/>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4542983" y="104570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1</a:t>
              </a:r>
            </a:p>
          </p:txBody>
        </p:sp>
      </p:grpSp>
      <p:grpSp>
        <p:nvGrpSpPr>
          <p:cNvPr id="16" name="Group 15">
            <a:extLst>
              <a:ext uri="{FF2B5EF4-FFF2-40B4-BE49-F238E27FC236}">
                <a16:creationId xmlns:a16="http://schemas.microsoft.com/office/drawing/2014/main" id="{E2C287EE-BDB7-48F3-3F66-4367CFB6F32F}"/>
              </a:ext>
            </a:extLst>
          </p:cNvPr>
          <p:cNvGrpSpPr/>
          <p:nvPr/>
        </p:nvGrpSpPr>
        <p:grpSpPr>
          <a:xfrm>
            <a:off x="1455049" y="3867652"/>
            <a:ext cx="3414905" cy="2422444"/>
            <a:chOff x="1291562" y="3867652"/>
            <a:chExt cx="3414905" cy="2422444"/>
          </a:xfrm>
        </p:grpSpPr>
        <p:pic>
          <p:nvPicPr>
            <p:cNvPr id="12" name="Picture 11">
              <a:extLst>
                <a:ext uri="{FF2B5EF4-FFF2-40B4-BE49-F238E27FC236}">
                  <a16:creationId xmlns:a16="http://schemas.microsoft.com/office/drawing/2014/main" id="{31FCD301-217A-B5C4-223A-A2AED58296F9}"/>
                </a:ext>
              </a:extLst>
            </p:cNvPr>
            <p:cNvPicPr>
              <a:picLocks noChangeAspect="1"/>
            </p:cNvPicPr>
            <p:nvPr/>
          </p:nvPicPr>
          <p:blipFill>
            <a:blip r:embed="rId3"/>
            <a:stretch>
              <a:fillRect/>
            </a:stretch>
          </p:blipFill>
          <p:spPr>
            <a:xfrm>
              <a:off x="1291562" y="4016492"/>
              <a:ext cx="3251421" cy="2273604"/>
            </a:xfrm>
            <a:prstGeom prst="rect">
              <a:avLst/>
            </a:prstGeom>
            <a:ln>
              <a:solidFill>
                <a:srgbClr val="002060"/>
              </a:solidFill>
            </a:ln>
          </p:spPr>
        </p:pic>
        <p:sp>
          <p:nvSpPr>
            <p:cNvPr id="14" name="Oval 13">
              <a:extLst>
                <a:ext uri="{FF2B5EF4-FFF2-40B4-BE49-F238E27FC236}">
                  <a16:creationId xmlns:a16="http://schemas.microsoft.com/office/drawing/2014/main" id="{2AA87DA5-B13E-E8EE-397B-AD8063C7F6E6}"/>
                </a:ext>
              </a:extLst>
            </p:cNvPr>
            <p:cNvSpPr/>
            <p:nvPr/>
          </p:nvSpPr>
          <p:spPr>
            <a:xfrm>
              <a:off x="4379496" y="386765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2</a:t>
              </a:r>
            </a:p>
          </p:txBody>
        </p:sp>
      </p:grpSp>
      <p:sp>
        <p:nvSpPr>
          <p:cNvPr id="4" name="Rectangle 3">
            <a:extLst>
              <a:ext uri="{FF2B5EF4-FFF2-40B4-BE49-F238E27FC236}">
                <a16:creationId xmlns:a16="http://schemas.microsoft.com/office/drawing/2014/main" id="{91C23DFB-0D02-397C-D695-5CE4374BA99C}"/>
              </a:ext>
            </a:extLst>
          </p:cNvPr>
          <p:cNvSpPr/>
          <p:nvPr/>
        </p:nvSpPr>
        <p:spPr>
          <a:xfrm>
            <a:off x="3745725" y="4657486"/>
            <a:ext cx="950258" cy="2976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65493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3725475"/>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4. </a:t>
            </a:r>
            <a:r>
              <a:rPr lang="en-US" sz="1600" b="1">
                <a:solidFill>
                  <a:srgbClr val="002060"/>
                </a:solidFill>
                <a:latin typeface="Segoe UI" panose="020B0502040204020203" pitchFamily="34" charset="0"/>
                <a:cs typeface="Segoe UI" panose="020B0502040204020203" pitchFamily="34" charset="0"/>
              </a:rPr>
              <a:t>The u</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ser will enter an active email address to continue creating an account and select “Send Pin”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8434DDCD-D14C-E9F6-6ED5-9B6417F510E9}"/>
              </a:ext>
            </a:extLst>
          </p:cNvPr>
          <p:cNvGrpSpPr/>
          <p:nvPr/>
        </p:nvGrpSpPr>
        <p:grpSpPr>
          <a:xfrm>
            <a:off x="977261" y="893573"/>
            <a:ext cx="4246918" cy="2383300"/>
            <a:chOff x="977261" y="935663"/>
            <a:chExt cx="4246918" cy="2383300"/>
          </a:xfrm>
        </p:grpSpPr>
        <p:pic>
          <p:nvPicPr>
            <p:cNvPr id="5" name="Picture 4">
              <a:extLst>
                <a:ext uri="{FF2B5EF4-FFF2-40B4-BE49-F238E27FC236}">
                  <a16:creationId xmlns:a16="http://schemas.microsoft.com/office/drawing/2014/main" id="{943DD040-BD93-D5D2-5961-6860FC8BB03F}"/>
                </a:ext>
              </a:extLst>
            </p:cNvPr>
            <p:cNvPicPr>
              <a:picLocks noChangeAspect="1"/>
            </p:cNvPicPr>
            <p:nvPr/>
          </p:nvPicPr>
          <p:blipFill>
            <a:blip r:embed="rId2"/>
            <a:stretch>
              <a:fillRect/>
            </a:stretch>
          </p:blipFill>
          <p:spPr>
            <a:xfrm>
              <a:off x="977261" y="1084503"/>
              <a:ext cx="4083433" cy="2234460"/>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4897208" y="935663"/>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3</a:t>
              </a:r>
            </a:p>
          </p:txBody>
        </p:sp>
      </p:gr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3. User gets redirected to the OHID login page where they can select “Create Account” to begin the OHID account creation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hlinkClick r:id="rId3"/>
              </a:rPr>
              <a:t>https://ohid.ohio.gov/wps/portal/gov/ohid/login</a:t>
            </a:r>
            <a:endPar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6C474F8A-3F45-3FBB-5EB2-46FCF5A83A97}"/>
              </a:ext>
            </a:extLst>
          </p:cNvPr>
          <p:cNvSpPr/>
          <p:nvPr/>
        </p:nvSpPr>
        <p:spPr>
          <a:xfrm>
            <a:off x="2603648" y="1688844"/>
            <a:ext cx="773509" cy="2338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3" name="Picture 12">
            <a:extLst>
              <a:ext uri="{FF2B5EF4-FFF2-40B4-BE49-F238E27FC236}">
                <a16:creationId xmlns:a16="http://schemas.microsoft.com/office/drawing/2014/main" id="{0B3B202F-FAB0-01D0-27A9-D20ACE3030A3}"/>
              </a:ext>
            </a:extLst>
          </p:cNvPr>
          <p:cNvPicPr>
            <a:picLocks noChangeAspect="1"/>
          </p:cNvPicPr>
          <p:nvPr/>
        </p:nvPicPr>
        <p:blipFill>
          <a:blip r:embed="rId4"/>
          <a:stretch>
            <a:fillRect/>
          </a:stretch>
        </p:blipFill>
        <p:spPr>
          <a:xfrm>
            <a:off x="876301" y="3874315"/>
            <a:ext cx="4285352" cy="2419372"/>
          </a:xfrm>
          <a:prstGeom prst="rect">
            <a:avLst/>
          </a:prstGeom>
          <a:ln>
            <a:solidFill>
              <a:srgbClr val="002060"/>
            </a:solidFill>
          </a:ln>
        </p:spPr>
      </p:pic>
      <p:sp>
        <p:nvSpPr>
          <p:cNvPr id="14" name="Oval 13">
            <a:extLst>
              <a:ext uri="{FF2B5EF4-FFF2-40B4-BE49-F238E27FC236}">
                <a16:creationId xmlns:a16="http://schemas.microsoft.com/office/drawing/2014/main" id="{2AA87DA5-B13E-E8EE-397B-AD8063C7F6E6}"/>
              </a:ext>
            </a:extLst>
          </p:cNvPr>
          <p:cNvSpPr/>
          <p:nvPr/>
        </p:nvSpPr>
        <p:spPr>
          <a:xfrm>
            <a:off x="4998167" y="3725475"/>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4</a:t>
            </a:r>
          </a:p>
        </p:txBody>
      </p:sp>
      <p:sp>
        <p:nvSpPr>
          <p:cNvPr id="15" name="Rectangle 14">
            <a:extLst>
              <a:ext uri="{FF2B5EF4-FFF2-40B4-BE49-F238E27FC236}">
                <a16:creationId xmlns:a16="http://schemas.microsoft.com/office/drawing/2014/main" id="{BE052491-63E5-20E6-9AB8-DFD72914346C}"/>
              </a:ext>
            </a:extLst>
          </p:cNvPr>
          <p:cNvSpPr/>
          <p:nvPr/>
        </p:nvSpPr>
        <p:spPr>
          <a:xfrm>
            <a:off x="1994048" y="5173789"/>
            <a:ext cx="1958827" cy="3983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857C9FAF-82D0-B983-1E74-B5F7E553B1AE}"/>
              </a:ext>
            </a:extLst>
          </p:cNvPr>
          <p:cNvSpPr/>
          <p:nvPr/>
        </p:nvSpPr>
        <p:spPr>
          <a:xfrm>
            <a:off x="3860948" y="5891787"/>
            <a:ext cx="773509" cy="2338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29280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3725475"/>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6</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The user will then enter a Legal First Name, Last Name, and Date of Birth in MM/DD/YYYY format to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Note: Last 4 of SSN is an optional 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a:t>
            </a:r>
            <a:endParaRPr lang="en-US" sz="1600" b="1">
              <a:solidFill>
                <a:srgbClr val="00206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5</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After the user enters an email address, a PIN will be sent to that email address. The user will need to enter the PIN provided on the email verification screen and select “Verify</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a:t>
            </a: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Note: If you do not receive the PIN immediately, request a new PIN using the “Send a new PIN” link</a:t>
            </a:r>
          </a:p>
        </p:txBody>
      </p:sp>
      <p:pic>
        <p:nvPicPr>
          <p:cNvPr id="4" name="Picture 3">
            <a:extLst>
              <a:ext uri="{FF2B5EF4-FFF2-40B4-BE49-F238E27FC236}">
                <a16:creationId xmlns:a16="http://schemas.microsoft.com/office/drawing/2014/main" id="{83F4223D-15FF-AA37-E020-F29494456F42}"/>
              </a:ext>
            </a:extLst>
          </p:cNvPr>
          <p:cNvPicPr>
            <a:picLocks noChangeAspect="1"/>
          </p:cNvPicPr>
          <p:nvPr/>
        </p:nvPicPr>
        <p:blipFill>
          <a:blip r:embed="rId2"/>
          <a:stretch>
            <a:fillRect/>
          </a:stretch>
        </p:blipFill>
        <p:spPr>
          <a:xfrm>
            <a:off x="1139482" y="1194540"/>
            <a:ext cx="3566986" cy="2991361"/>
          </a:xfrm>
          <a:prstGeom prst="rect">
            <a:avLst/>
          </a:prstGeom>
          <a:ln>
            <a:solidFill>
              <a:srgbClr val="002060"/>
            </a:solidFill>
          </a:ln>
          <a:effectLst/>
        </p:spPr>
      </p:pic>
      <p:sp>
        <p:nvSpPr>
          <p:cNvPr id="11" name="Oval 10">
            <a:extLst>
              <a:ext uri="{FF2B5EF4-FFF2-40B4-BE49-F238E27FC236}">
                <a16:creationId xmlns:a16="http://schemas.microsoft.com/office/drawing/2014/main" id="{A7B29D2E-15F7-8E5B-6E8E-184FBD1C4024}"/>
              </a:ext>
            </a:extLst>
          </p:cNvPr>
          <p:cNvSpPr/>
          <p:nvPr/>
        </p:nvSpPr>
        <p:spPr>
          <a:xfrm>
            <a:off x="4542982" y="1024655"/>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UI" panose="020B0502040204020203" pitchFamily="34" charset="0"/>
                <a:cs typeface="Segoe UI" panose="020B0502040204020203" pitchFamily="34" charset="0"/>
              </a:rPr>
              <a:t>5</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C6EF09C7-9E31-D107-C616-8BE7B64D3D3B}"/>
              </a:ext>
            </a:extLst>
          </p:cNvPr>
          <p:cNvSpPr/>
          <p:nvPr/>
        </p:nvSpPr>
        <p:spPr>
          <a:xfrm>
            <a:off x="2689373" y="1822181"/>
            <a:ext cx="773509" cy="2338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53FF73DD-D037-21B5-E8EE-5DAD4CB4D383}"/>
              </a:ext>
            </a:extLst>
          </p:cNvPr>
          <p:cNvPicPr>
            <a:picLocks noChangeAspect="1"/>
          </p:cNvPicPr>
          <p:nvPr/>
        </p:nvPicPr>
        <p:blipFill>
          <a:blip r:embed="rId3"/>
          <a:stretch>
            <a:fillRect/>
          </a:stretch>
        </p:blipFill>
        <p:spPr>
          <a:xfrm>
            <a:off x="1406996" y="4396257"/>
            <a:ext cx="3031958" cy="2199760"/>
          </a:xfrm>
          <a:prstGeom prst="rect">
            <a:avLst/>
          </a:prstGeom>
          <a:ln>
            <a:solidFill>
              <a:srgbClr val="002060"/>
            </a:solidFill>
          </a:ln>
          <a:effectLst/>
        </p:spPr>
      </p:pic>
      <p:sp>
        <p:nvSpPr>
          <p:cNvPr id="14" name="Oval 13">
            <a:extLst>
              <a:ext uri="{FF2B5EF4-FFF2-40B4-BE49-F238E27FC236}">
                <a16:creationId xmlns:a16="http://schemas.microsoft.com/office/drawing/2014/main" id="{2AA87DA5-B13E-E8EE-397B-AD8063C7F6E6}"/>
              </a:ext>
            </a:extLst>
          </p:cNvPr>
          <p:cNvSpPr/>
          <p:nvPr/>
        </p:nvSpPr>
        <p:spPr>
          <a:xfrm>
            <a:off x="4275468" y="4247417"/>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UI" panose="020B0502040204020203" pitchFamily="34" charset="0"/>
                <a:cs typeface="Segoe UI" panose="020B0502040204020203" pitchFamily="34" charset="0"/>
              </a:rPr>
              <a:t>6</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51246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601271"/>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8</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a:t>
            </a:r>
            <a:r>
              <a:rPr lang="en-US" sz="1600" b="1">
                <a:solidFill>
                  <a:srgbClr val="002060"/>
                </a:solidFill>
                <a:latin typeface="Segoe UI" panose="020B0502040204020203" pitchFamily="34" charset="0"/>
                <a:cs typeface="Segoe UI" panose="020B0502040204020203" pitchFamily="34" charset="0"/>
              </a:rPr>
              <a:t>The user will enter an active cell phone number to enable optional account recovery. Select “Send PIN” to send a PIN to the cell phone number. Enter the PIN to verify your cell phone. (This step is 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123467"/>
            <a:ext cx="6096000"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7</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The user will create a username and password for the OHID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endParaRPr>
          </a:p>
          <a:p>
            <a:pPr>
              <a:defRPr/>
            </a:pPr>
            <a:r>
              <a:rPr lang="en-US" sz="1600" u="none" strike="noStrike" baseline="0">
                <a:latin typeface="Segoe UI" panose="020B0502040204020203" pitchFamily="34" charset="0"/>
                <a:ea typeface="Open Sans" panose="020B0606030504020204" pitchFamily="34" charset="0"/>
                <a:cs typeface="Segoe UI" panose="020B0502040204020203" pitchFamily="34" charset="0"/>
              </a:rPr>
              <a:t>Note: The username must be between 6-64 characters, cannot start or end with a special character, cannot contain only numbers, and may only contain . _ -or @ as special characters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Note: Passwords must be at least 12 characters long; must contain at least one upper case letter, lower case letter, number, and special character; and cannot contain the user’s first name, last name, username, or OHID. You cannot reuse previous passwords. Your new password will expire in 400 days</a:t>
            </a:r>
            <a:endParaRPr kumimoji="0" lang="en-US" sz="1600" b="0" i="0" u="none" strike="noStrike" kern="1200" cap="none" spc="0" normalizeH="0" baseline="0" noProof="0">
              <a:ln>
                <a:noFill/>
              </a:ln>
              <a:effectLst/>
              <a:highlight>
                <a:srgbClr val="FFFF00"/>
              </a:highligh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9123175-204D-737D-DF8D-2DD72CEB1D00}"/>
              </a:ext>
            </a:extLst>
          </p:cNvPr>
          <p:cNvPicPr>
            <a:picLocks noChangeAspect="1"/>
          </p:cNvPicPr>
          <p:nvPr/>
        </p:nvPicPr>
        <p:blipFill>
          <a:blip r:embed="rId2"/>
          <a:stretch>
            <a:fillRect/>
          </a:stretch>
        </p:blipFill>
        <p:spPr>
          <a:xfrm>
            <a:off x="200861" y="898225"/>
            <a:ext cx="2825810" cy="1995852"/>
          </a:xfrm>
          <a:prstGeom prst="rect">
            <a:avLst/>
          </a:prstGeom>
          <a:ln>
            <a:solidFill>
              <a:srgbClr val="002060"/>
            </a:solidFill>
          </a:ln>
          <a:effectLst/>
        </p:spPr>
      </p:pic>
      <p:sp>
        <p:nvSpPr>
          <p:cNvPr id="11" name="Oval 10">
            <a:extLst>
              <a:ext uri="{FF2B5EF4-FFF2-40B4-BE49-F238E27FC236}">
                <a16:creationId xmlns:a16="http://schemas.microsoft.com/office/drawing/2014/main" id="{A7B29D2E-15F7-8E5B-6E8E-184FBD1C4024}"/>
              </a:ext>
            </a:extLst>
          </p:cNvPr>
          <p:cNvSpPr/>
          <p:nvPr/>
        </p:nvSpPr>
        <p:spPr>
          <a:xfrm>
            <a:off x="2863185" y="708686"/>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UI" panose="020B0502040204020203" pitchFamily="34" charset="0"/>
                <a:cs typeface="Segoe UI" panose="020B0502040204020203" pitchFamily="34" charset="0"/>
              </a:rPr>
              <a:t>7</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D3097AEF-D71A-FE46-A63C-4456B6F2C0C2}"/>
              </a:ext>
            </a:extLst>
          </p:cNvPr>
          <p:cNvPicPr>
            <a:picLocks noChangeAspect="1"/>
          </p:cNvPicPr>
          <p:nvPr/>
        </p:nvPicPr>
        <p:blipFill>
          <a:blip r:embed="rId3"/>
          <a:stretch>
            <a:fillRect/>
          </a:stretch>
        </p:blipFill>
        <p:spPr>
          <a:xfrm>
            <a:off x="2521846" y="1996297"/>
            <a:ext cx="2786436" cy="2080016"/>
          </a:xfrm>
          <a:prstGeom prst="rect">
            <a:avLst/>
          </a:prstGeom>
          <a:ln>
            <a:solidFill>
              <a:srgbClr val="002060"/>
            </a:solidFill>
          </a:ln>
          <a:effectLst/>
        </p:spPr>
      </p:pic>
      <p:sp>
        <p:nvSpPr>
          <p:cNvPr id="6" name="Oval 5">
            <a:extLst>
              <a:ext uri="{FF2B5EF4-FFF2-40B4-BE49-F238E27FC236}">
                <a16:creationId xmlns:a16="http://schemas.microsoft.com/office/drawing/2014/main" id="{8664A575-241D-4CD9-4F70-7B322C902029}"/>
              </a:ext>
            </a:extLst>
          </p:cNvPr>
          <p:cNvSpPr/>
          <p:nvPr/>
        </p:nvSpPr>
        <p:spPr>
          <a:xfrm>
            <a:off x="5144796" y="1854804"/>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UI" panose="020B0502040204020203" pitchFamily="34" charset="0"/>
                <a:cs typeface="Segoe UI" panose="020B0502040204020203" pitchFamily="34" charset="0"/>
              </a:rPr>
              <a:t>7</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4B503C6B-5C52-E262-DDE1-26FD0A0318EB}"/>
              </a:ext>
            </a:extLst>
          </p:cNvPr>
          <p:cNvGrpSpPr/>
          <p:nvPr/>
        </p:nvGrpSpPr>
        <p:grpSpPr>
          <a:xfrm>
            <a:off x="168881" y="4301518"/>
            <a:ext cx="2680551" cy="1995852"/>
            <a:chOff x="1329473" y="4416676"/>
            <a:chExt cx="3144573" cy="2325213"/>
          </a:xfrm>
          <a:effectLst/>
        </p:grpSpPr>
        <p:pic>
          <p:nvPicPr>
            <p:cNvPr id="7" name="Picture 6">
              <a:extLst>
                <a:ext uri="{FF2B5EF4-FFF2-40B4-BE49-F238E27FC236}">
                  <a16:creationId xmlns:a16="http://schemas.microsoft.com/office/drawing/2014/main" id="{F9782E91-5CC5-2701-5227-936CBED95718}"/>
                </a:ext>
              </a:extLst>
            </p:cNvPr>
            <p:cNvPicPr>
              <a:picLocks noChangeAspect="1"/>
            </p:cNvPicPr>
            <p:nvPr/>
          </p:nvPicPr>
          <p:blipFill>
            <a:blip r:embed="rId4"/>
            <a:stretch>
              <a:fillRect/>
            </a:stretch>
          </p:blipFill>
          <p:spPr>
            <a:xfrm>
              <a:off x="1329473" y="4416676"/>
              <a:ext cx="3144573" cy="2325213"/>
            </a:xfrm>
            <a:prstGeom prst="rect">
              <a:avLst/>
            </a:prstGeom>
            <a:ln>
              <a:solidFill>
                <a:srgbClr val="002060"/>
              </a:solidFill>
            </a:ln>
          </p:spPr>
        </p:pic>
        <p:sp>
          <p:nvSpPr>
            <p:cNvPr id="12" name="Rectangle 11">
              <a:extLst>
                <a:ext uri="{FF2B5EF4-FFF2-40B4-BE49-F238E27FC236}">
                  <a16:creationId xmlns:a16="http://schemas.microsoft.com/office/drawing/2014/main" id="{0DA72B96-F0AD-5CAC-C915-DD047857600C}"/>
                </a:ext>
              </a:extLst>
            </p:cNvPr>
            <p:cNvSpPr/>
            <p:nvPr/>
          </p:nvSpPr>
          <p:spPr>
            <a:xfrm>
              <a:off x="1663430" y="4691165"/>
              <a:ext cx="767553" cy="85117"/>
            </a:xfrm>
            <a:prstGeom prst="rect">
              <a:avLst/>
            </a:prstGeom>
            <a:solidFill>
              <a:srgbClr val="5A5A5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pSp>
      <p:sp>
        <p:nvSpPr>
          <p:cNvPr id="14" name="Oval 13">
            <a:extLst>
              <a:ext uri="{FF2B5EF4-FFF2-40B4-BE49-F238E27FC236}">
                <a16:creationId xmlns:a16="http://schemas.microsoft.com/office/drawing/2014/main" id="{78D2F2E0-E88A-177F-755C-2958AAFAA9F7}"/>
              </a:ext>
            </a:extLst>
          </p:cNvPr>
          <p:cNvSpPr/>
          <p:nvPr/>
        </p:nvSpPr>
        <p:spPr>
          <a:xfrm>
            <a:off x="2699699" y="4138257"/>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8</a:t>
            </a:r>
          </a:p>
        </p:txBody>
      </p:sp>
      <p:pic>
        <p:nvPicPr>
          <p:cNvPr id="18" name="Picture 17">
            <a:extLst>
              <a:ext uri="{FF2B5EF4-FFF2-40B4-BE49-F238E27FC236}">
                <a16:creationId xmlns:a16="http://schemas.microsoft.com/office/drawing/2014/main" id="{E9E127DC-D203-D926-CE48-2A65586CB459}"/>
              </a:ext>
            </a:extLst>
          </p:cNvPr>
          <p:cNvPicPr>
            <a:picLocks noChangeAspect="1"/>
          </p:cNvPicPr>
          <p:nvPr/>
        </p:nvPicPr>
        <p:blipFill>
          <a:blip r:embed="rId5"/>
          <a:stretch>
            <a:fillRect/>
          </a:stretch>
        </p:blipFill>
        <p:spPr>
          <a:xfrm>
            <a:off x="2623615" y="5093242"/>
            <a:ext cx="2848152" cy="1502775"/>
          </a:xfrm>
          <a:prstGeom prst="rect">
            <a:avLst/>
          </a:prstGeom>
          <a:ln>
            <a:solidFill>
              <a:srgbClr val="002060"/>
            </a:solidFill>
          </a:ln>
        </p:spPr>
      </p:pic>
      <p:sp>
        <p:nvSpPr>
          <p:cNvPr id="19" name="Oval 18">
            <a:extLst>
              <a:ext uri="{FF2B5EF4-FFF2-40B4-BE49-F238E27FC236}">
                <a16:creationId xmlns:a16="http://schemas.microsoft.com/office/drawing/2014/main" id="{B356D249-ABC8-B884-996C-B76306A8B482}"/>
              </a:ext>
            </a:extLst>
          </p:cNvPr>
          <p:cNvSpPr/>
          <p:nvPr/>
        </p:nvSpPr>
        <p:spPr>
          <a:xfrm>
            <a:off x="5304166" y="491072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8</a:t>
            </a:r>
          </a:p>
        </p:txBody>
      </p:sp>
    </p:spTree>
    <p:extLst>
      <p:ext uri="{BB962C8B-B14F-4D97-AF65-F5344CB8AC3E}">
        <p14:creationId xmlns:p14="http://schemas.microsoft.com/office/powerpoint/2010/main" val="2181464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3429000"/>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10. The user will verify receipt of the account creation email, then navigate back to the “Check your Email” page and select the “log in to OHID” hyperlink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Note: Customers can also go directly to </a:t>
            </a: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hlinkClick r:id="rId2"/>
              </a:rPr>
              <a:t>https://ohid.ohio.gov/wps/portal/gov/ohid/login</a:t>
            </a: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 and log in on the OHID login page</a:t>
            </a: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123467"/>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9. </a:t>
            </a:r>
            <a:r>
              <a:rPr lang="en-US" sz="1600" b="1">
                <a:solidFill>
                  <a:srgbClr val="002060"/>
                </a:solidFill>
                <a:latin typeface="Segoe UI" panose="020B0502040204020203" pitchFamily="34" charset="0"/>
                <a:cs typeface="Segoe UI" panose="020B0502040204020203" pitchFamily="34" charset="0"/>
              </a:rPr>
              <a:t>User checks</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the “I Agree” box under the Terms &amp; Conditions section and answers the “Confirm you are not a robot”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Next, the user selects “Verify,” and then “Create Account</a:t>
            </a:r>
            <a:r>
              <a:rPr kumimoji="0" lang="en-US" sz="160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a:t>
            </a:r>
            <a:endPar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3FE73453-1859-91CD-0DE7-3C9AEE4DB532}"/>
              </a:ext>
            </a:extLst>
          </p:cNvPr>
          <p:cNvPicPr>
            <a:picLocks noChangeAspect="1"/>
          </p:cNvPicPr>
          <p:nvPr/>
        </p:nvPicPr>
        <p:blipFill>
          <a:blip r:embed="rId3"/>
          <a:stretch>
            <a:fillRect/>
          </a:stretch>
        </p:blipFill>
        <p:spPr>
          <a:xfrm>
            <a:off x="912515" y="981552"/>
            <a:ext cx="2954504" cy="3423149"/>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3703533" y="83271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9</a:t>
            </a:r>
          </a:p>
        </p:txBody>
      </p:sp>
      <p:pic>
        <p:nvPicPr>
          <p:cNvPr id="15" name="Picture 14">
            <a:extLst>
              <a:ext uri="{FF2B5EF4-FFF2-40B4-BE49-F238E27FC236}">
                <a16:creationId xmlns:a16="http://schemas.microsoft.com/office/drawing/2014/main" id="{D1DD98BC-6CD8-6A18-7BDD-2077802A3983}"/>
              </a:ext>
            </a:extLst>
          </p:cNvPr>
          <p:cNvPicPr>
            <a:picLocks noChangeAspect="1"/>
          </p:cNvPicPr>
          <p:nvPr/>
        </p:nvPicPr>
        <p:blipFill>
          <a:blip r:embed="rId4"/>
          <a:stretch>
            <a:fillRect/>
          </a:stretch>
        </p:blipFill>
        <p:spPr>
          <a:xfrm>
            <a:off x="647590" y="4763527"/>
            <a:ext cx="4103796" cy="1424079"/>
          </a:xfrm>
          <a:prstGeom prst="rect">
            <a:avLst/>
          </a:prstGeom>
          <a:ln>
            <a:solidFill>
              <a:srgbClr val="002060"/>
            </a:solidFill>
          </a:ln>
        </p:spPr>
      </p:pic>
      <p:grpSp>
        <p:nvGrpSpPr>
          <p:cNvPr id="20" name="Group 19">
            <a:extLst>
              <a:ext uri="{FF2B5EF4-FFF2-40B4-BE49-F238E27FC236}">
                <a16:creationId xmlns:a16="http://schemas.microsoft.com/office/drawing/2014/main" id="{7F299B3D-B9FE-2F4C-7A66-8B8386598977}"/>
              </a:ext>
            </a:extLst>
          </p:cNvPr>
          <p:cNvGrpSpPr/>
          <p:nvPr/>
        </p:nvGrpSpPr>
        <p:grpSpPr>
          <a:xfrm>
            <a:off x="4530616" y="4574349"/>
            <a:ext cx="487571" cy="369332"/>
            <a:chOff x="4530616" y="4574349"/>
            <a:chExt cx="487571" cy="369332"/>
          </a:xfrm>
        </p:grpSpPr>
        <p:sp>
          <p:nvSpPr>
            <p:cNvPr id="18" name="Oval 17">
              <a:extLst>
                <a:ext uri="{FF2B5EF4-FFF2-40B4-BE49-F238E27FC236}">
                  <a16:creationId xmlns:a16="http://schemas.microsoft.com/office/drawing/2014/main" id="{C0B97269-FE3C-99E1-986B-7D3F2828F482}"/>
                </a:ext>
              </a:extLst>
            </p:cNvPr>
            <p:cNvSpPr/>
            <p:nvPr/>
          </p:nvSpPr>
          <p:spPr>
            <a:xfrm>
              <a:off x="4578968" y="4614687"/>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50E0B82E-64C7-FE91-EE99-63B24850751C}"/>
                </a:ext>
              </a:extLst>
            </p:cNvPr>
            <p:cNvSpPr txBox="1"/>
            <p:nvPr/>
          </p:nvSpPr>
          <p:spPr>
            <a:xfrm>
              <a:off x="4530616" y="4574349"/>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10</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578848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3429000"/>
            <a:ext cx="6096000"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12. User is prompted to complete MFA registration. They will need to enroll in two different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206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For additional guidance, please refer to the supplemental guide titled "Adoption Grant MFA &amp; Socure Enhancements </a:t>
            </a:r>
            <a:r>
              <a:rPr lang="en-US" sz="1800" dirty="0">
                <a:effectLst/>
                <a:latin typeface="Calibri" panose="020F0502020204030204" pitchFamily="34" charset="0"/>
              </a:rPr>
              <a:t>Supplemental </a:t>
            </a: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123467"/>
            <a:ext cx="6096000" cy="584775"/>
          </a:xfrm>
          <a:prstGeom prst="rect">
            <a:avLst/>
          </a:prstGeom>
          <a:noFill/>
        </p:spPr>
        <p:txBody>
          <a:bodyPr wrap="square">
            <a:spAutoFit/>
          </a:bodyPr>
          <a:lstStyle/>
          <a:p>
            <a:pPr>
              <a:defRPr/>
            </a:pPr>
            <a:r>
              <a:rPr lang="en-US" sz="1600" b="1">
                <a:solidFill>
                  <a:srgbClr val="002060"/>
                </a:solidFill>
                <a:latin typeface="Segoe UI" panose="020B0502040204020203" pitchFamily="34" charset="0"/>
                <a:cs typeface="Segoe UI" panose="020B0502040204020203" pitchFamily="34" charset="0"/>
              </a:rPr>
              <a:t>11</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The user will login to OHID with their OHID and password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a:t>
            </a:r>
            <a:endParaRPr kumimoji="0" lang="en-US" sz="1600" b="0"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30DE5047-B604-8838-7FAB-AF6EC1DF726D}"/>
              </a:ext>
            </a:extLst>
          </p:cNvPr>
          <p:cNvGrpSpPr/>
          <p:nvPr/>
        </p:nvGrpSpPr>
        <p:grpSpPr>
          <a:xfrm>
            <a:off x="4308096" y="1123467"/>
            <a:ext cx="487571" cy="307777"/>
            <a:chOff x="4551882" y="4614638"/>
            <a:chExt cx="487571" cy="307777"/>
          </a:xfrm>
        </p:grpSpPr>
        <p:sp>
          <p:nvSpPr>
            <p:cNvPr id="5" name="Oval 4">
              <a:extLst>
                <a:ext uri="{FF2B5EF4-FFF2-40B4-BE49-F238E27FC236}">
                  <a16:creationId xmlns:a16="http://schemas.microsoft.com/office/drawing/2014/main" id="{5CFC1953-727F-3CAD-4ACC-A18378A5EF16}"/>
                </a:ext>
              </a:extLst>
            </p:cNvPr>
            <p:cNvSpPr/>
            <p:nvPr/>
          </p:nvSpPr>
          <p:spPr>
            <a:xfrm>
              <a:off x="4578968" y="4614687"/>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E5510C99-1C5A-8D40-E8E4-1C89B51B9164}"/>
                </a:ext>
              </a:extLst>
            </p:cNvPr>
            <p:cNvSpPr txBox="1"/>
            <p:nvPr/>
          </p:nvSpPr>
          <p:spPr>
            <a:xfrm>
              <a:off x="4551882" y="4614638"/>
              <a:ext cx="487571" cy="307777"/>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FFFFFF"/>
                  </a:solidFill>
                  <a:latin typeface="Segoe UI" panose="020B0502040204020203" pitchFamily="34" charset="0"/>
                  <a:cs typeface="Segoe UI" panose="020B0502040204020203" pitchFamily="34" charset="0"/>
                </a:rPr>
                <a:t>11</a:t>
              </a:r>
              <a:endParaRPr kumimoji="0" lang="en-US" sz="14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pSp>
      <p:pic>
        <p:nvPicPr>
          <p:cNvPr id="12" name="Picture 11">
            <a:extLst>
              <a:ext uri="{FF2B5EF4-FFF2-40B4-BE49-F238E27FC236}">
                <a16:creationId xmlns:a16="http://schemas.microsoft.com/office/drawing/2014/main" id="{3087C330-61F5-2866-DB9C-CF34E1D21734}"/>
              </a:ext>
            </a:extLst>
          </p:cNvPr>
          <p:cNvPicPr>
            <a:picLocks noChangeAspect="1"/>
          </p:cNvPicPr>
          <p:nvPr/>
        </p:nvPicPr>
        <p:blipFill>
          <a:blip r:embed="rId2"/>
          <a:stretch>
            <a:fillRect/>
          </a:stretch>
        </p:blipFill>
        <p:spPr>
          <a:xfrm>
            <a:off x="977261" y="1042413"/>
            <a:ext cx="4083433" cy="2234460"/>
          </a:xfrm>
          <a:prstGeom prst="rect">
            <a:avLst/>
          </a:prstGeom>
          <a:ln>
            <a:solidFill>
              <a:srgbClr val="002060"/>
            </a:solidFill>
          </a:ln>
        </p:spPr>
      </p:pic>
      <p:sp>
        <p:nvSpPr>
          <p:cNvPr id="14" name="Rectangle 13">
            <a:extLst>
              <a:ext uri="{FF2B5EF4-FFF2-40B4-BE49-F238E27FC236}">
                <a16:creationId xmlns:a16="http://schemas.microsoft.com/office/drawing/2014/main" id="{21FAADA7-18C1-1ACE-6456-A6610932EF72}"/>
              </a:ext>
            </a:extLst>
          </p:cNvPr>
          <p:cNvSpPr/>
          <p:nvPr/>
        </p:nvSpPr>
        <p:spPr>
          <a:xfrm>
            <a:off x="2372536" y="2012560"/>
            <a:ext cx="1264967" cy="56986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7" name="Picture 2">
            <a:extLst>
              <a:ext uri="{FF2B5EF4-FFF2-40B4-BE49-F238E27FC236}">
                <a16:creationId xmlns:a16="http://schemas.microsoft.com/office/drawing/2014/main" id="{B8B880F5-C2E5-5C53-7A4F-51365FA38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301" y="3658733"/>
            <a:ext cx="3351354" cy="30057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15BC1DE8-7B90-142A-9332-85BF41226261}"/>
              </a:ext>
            </a:extLst>
          </p:cNvPr>
          <p:cNvGrpSpPr/>
          <p:nvPr/>
        </p:nvGrpSpPr>
        <p:grpSpPr>
          <a:xfrm>
            <a:off x="4862400" y="828834"/>
            <a:ext cx="487571" cy="369332"/>
            <a:chOff x="4530616" y="4574349"/>
            <a:chExt cx="487571" cy="369332"/>
          </a:xfrm>
        </p:grpSpPr>
        <p:sp>
          <p:nvSpPr>
            <p:cNvPr id="23" name="Oval 22">
              <a:extLst>
                <a:ext uri="{FF2B5EF4-FFF2-40B4-BE49-F238E27FC236}">
                  <a16:creationId xmlns:a16="http://schemas.microsoft.com/office/drawing/2014/main" id="{607496A6-865C-B7BE-EE4C-B8323FCF92B9}"/>
                </a:ext>
              </a:extLst>
            </p:cNvPr>
            <p:cNvSpPr/>
            <p:nvPr/>
          </p:nvSpPr>
          <p:spPr>
            <a:xfrm>
              <a:off x="4578968" y="4614687"/>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88A1DB41-7CA8-A34E-A949-EFE1A3290DD0}"/>
                </a:ext>
              </a:extLst>
            </p:cNvPr>
            <p:cNvSpPr txBox="1"/>
            <p:nvPr/>
          </p:nvSpPr>
          <p:spPr>
            <a:xfrm>
              <a:off x="4530616" y="4574349"/>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11</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grpSp>
      <p:grpSp>
        <p:nvGrpSpPr>
          <p:cNvPr id="25" name="Group 24">
            <a:extLst>
              <a:ext uri="{FF2B5EF4-FFF2-40B4-BE49-F238E27FC236}">
                <a16:creationId xmlns:a16="http://schemas.microsoft.com/office/drawing/2014/main" id="{190F50E9-B0DD-8608-303A-C322BF7DB3FE}"/>
              </a:ext>
            </a:extLst>
          </p:cNvPr>
          <p:cNvGrpSpPr/>
          <p:nvPr/>
        </p:nvGrpSpPr>
        <p:grpSpPr>
          <a:xfrm>
            <a:off x="4466768" y="3475188"/>
            <a:ext cx="487571" cy="369332"/>
            <a:chOff x="4519983" y="4584982"/>
            <a:chExt cx="487571" cy="369332"/>
          </a:xfrm>
        </p:grpSpPr>
        <p:sp>
          <p:nvSpPr>
            <p:cNvPr id="26" name="Oval 25">
              <a:extLst>
                <a:ext uri="{FF2B5EF4-FFF2-40B4-BE49-F238E27FC236}">
                  <a16:creationId xmlns:a16="http://schemas.microsoft.com/office/drawing/2014/main" id="{B914F71F-0B76-B73B-0BB7-5B2EFC92D435}"/>
                </a:ext>
              </a:extLst>
            </p:cNvPr>
            <p:cNvSpPr/>
            <p:nvPr/>
          </p:nvSpPr>
          <p:spPr>
            <a:xfrm>
              <a:off x="4578968" y="4614687"/>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E70B93A9-E201-349C-C46D-D90A5903D246}"/>
                </a:ext>
              </a:extLst>
            </p:cNvPr>
            <p:cNvSpPr txBox="1"/>
            <p:nvPr/>
          </p:nvSpPr>
          <p:spPr>
            <a:xfrm>
              <a:off x="4519983" y="4584982"/>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12</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954792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254392"/>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14</a:t>
            </a: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 The user will fill out required Identity information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The user will fill in their personal information, residential address, and mobile phone verification (optional). The user will then select “Submit</a:t>
            </a:r>
            <a:r>
              <a:rPr kumimoji="0" lang="en-US" sz="16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13</a:t>
            </a: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 The user will begin the Identity Proofing process</a:t>
            </a:r>
            <a:endParaRPr lang="en-US" sz="1600" b="1">
              <a:solidFill>
                <a:srgbClr val="002060"/>
              </a:solidFill>
              <a:highlight>
                <a:srgbClr val="FFFF00"/>
              </a:highligh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effectLst/>
              <a:highlight>
                <a:srgbClr val="FFFF00"/>
              </a:highligh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User will be prompted to Identity Proof and will select “</a:t>
            </a:r>
            <a:r>
              <a:rPr lang="en-US" sz="1600">
                <a:latin typeface="Segoe UI" panose="020B0502040204020203" pitchFamily="34" charset="0"/>
                <a:cs typeface="Segoe UI" panose="020B0502040204020203" pitchFamily="34" charset="0"/>
              </a:rPr>
              <a:t>Begin Identity Confirmation</a:t>
            </a:r>
            <a:r>
              <a:rPr kumimoji="0" lang="en-US" sz="16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p>
        </p:txBody>
      </p:sp>
      <p:pic>
        <p:nvPicPr>
          <p:cNvPr id="15" name="Picture 14">
            <a:extLst>
              <a:ext uri="{FF2B5EF4-FFF2-40B4-BE49-F238E27FC236}">
                <a16:creationId xmlns:a16="http://schemas.microsoft.com/office/drawing/2014/main" id="{45372F84-40CC-AC94-881E-724DCC36C52F}"/>
              </a:ext>
            </a:extLst>
          </p:cNvPr>
          <p:cNvPicPr>
            <a:picLocks noChangeAspect="1"/>
          </p:cNvPicPr>
          <p:nvPr/>
        </p:nvPicPr>
        <p:blipFill>
          <a:blip r:embed="rId2"/>
          <a:stretch>
            <a:fillRect/>
          </a:stretch>
        </p:blipFill>
        <p:spPr>
          <a:xfrm>
            <a:off x="1690737" y="3429000"/>
            <a:ext cx="2146767" cy="3116132"/>
          </a:xfrm>
          <a:prstGeom prst="rect">
            <a:avLst/>
          </a:prstGeom>
          <a:ln>
            <a:solidFill>
              <a:srgbClr val="002060"/>
            </a:solidFill>
          </a:ln>
        </p:spPr>
      </p:pic>
      <p:grpSp>
        <p:nvGrpSpPr>
          <p:cNvPr id="7" name="Group 6">
            <a:extLst>
              <a:ext uri="{FF2B5EF4-FFF2-40B4-BE49-F238E27FC236}">
                <a16:creationId xmlns:a16="http://schemas.microsoft.com/office/drawing/2014/main" id="{86DAE336-0C66-FF79-55FA-7078A62E4190}"/>
              </a:ext>
            </a:extLst>
          </p:cNvPr>
          <p:cNvGrpSpPr/>
          <p:nvPr/>
        </p:nvGrpSpPr>
        <p:grpSpPr>
          <a:xfrm>
            <a:off x="3649770" y="3234822"/>
            <a:ext cx="487571" cy="369332"/>
            <a:chOff x="4519983" y="4574349"/>
            <a:chExt cx="487571" cy="369332"/>
          </a:xfrm>
        </p:grpSpPr>
        <p:sp>
          <p:nvSpPr>
            <p:cNvPr id="12" name="Oval 11">
              <a:extLst>
                <a:ext uri="{FF2B5EF4-FFF2-40B4-BE49-F238E27FC236}">
                  <a16:creationId xmlns:a16="http://schemas.microsoft.com/office/drawing/2014/main" id="{02C6E926-7F21-4A6C-766C-FB0F51F2DAB1}"/>
                </a:ext>
              </a:extLst>
            </p:cNvPr>
            <p:cNvSpPr/>
            <p:nvPr/>
          </p:nvSpPr>
          <p:spPr>
            <a:xfrm>
              <a:off x="4578968" y="4614687"/>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 name="TextBox 12">
              <a:extLst>
                <a:ext uri="{FF2B5EF4-FFF2-40B4-BE49-F238E27FC236}">
                  <a16:creationId xmlns:a16="http://schemas.microsoft.com/office/drawing/2014/main" id="{6BB20B72-2BB9-5AE9-D5DD-3B7EA09F7725}"/>
                </a:ext>
              </a:extLst>
            </p:cNvPr>
            <p:cNvSpPr txBox="1"/>
            <p:nvPr/>
          </p:nvSpPr>
          <p:spPr>
            <a:xfrm>
              <a:off x="4519983" y="4574349"/>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14</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pic>
        <p:nvPicPr>
          <p:cNvPr id="11" name="Picture 10">
            <a:extLst>
              <a:ext uri="{FF2B5EF4-FFF2-40B4-BE49-F238E27FC236}">
                <a16:creationId xmlns:a16="http://schemas.microsoft.com/office/drawing/2014/main" id="{CE019CDC-C0DF-20C9-C1A7-A32A7F5EF25F}"/>
              </a:ext>
            </a:extLst>
          </p:cNvPr>
          <p:cNvPicPr>
            <a:picLocks noChangeAspect="1"/>
          </p:cNvPicPr>
          <p:nvPr/>
        </p:nvPicPr>
        <p:blipFill>
          <a:blip r:embed="rId3"/>
          <a:stretch>
            <a:fillRect/>
          </a:stretch>
        </p:blipFill>
        <p:spPr>
          <a:xfrm>
            <a:off x="1187684" y="874684"/>
            <a:ext cx="3152871" cy="2164193"/>
          </a:xfrm>
          <a:prstGeom prst="rect">
            <a:avLst/>
          </a:prstGeom>
          <a:ln>
            <a:solidFill>
              <a:srgbClr val="080808"/>
            </a:solidFill>
          </a:ln>
        </p:spPr>
      </p:pic>
      <p:grpSp>
        <p:nvGrpSpPr>
          <p:cNvPr id="4" name="Group 3">
            <a:extLst>
              <a:ext uri="{FF2B5EF4-FFF2-40B4-BE49-F238E27FC236}">
                <a16:creationId xmlns:a16="http://schemas.microsoft.com/office/drawing/2014/main" id="{A64CA0C9-81BD-FA29-ED7C-4AA7035C9CDB}"/>
              </a:ext>
            </a:extLst>
          </p:cNvPr>
          <p:cNvGrpSpPr/>
          <p:nvPr/>
        </p:nvGrpSpPr>
        <p:grpSpPr>
          <a:xfrm>
            <a:off x="4137341" y="671540"/>
            <a:ext cx="487571" cy="369332"/>
            <a:chOff x="4519983" y="4574349"/>
            <a:chExt cx="487571" cy="369332"/>
          </a:xfrm>
        </p:grpSpPr>
        <p:sp>
          <p:nvSpPr>
            <p:cNvPr id="5" name="Oval 4">
              <a:extLst>
                <a:ext uri="{FF2B5EF4-FFF2-40B4-BE49-F238E27FC236}">
                  <a16:creationId xmlns:a16="http://schemas.microsoft.com/office/drawing/2014/main" id="{6F6F9DC9-BBAE-82D4-1B92-52E48F55F880}"/>
                </a:ext>
              </a:extLst>
            </p:cNvPr>
            <p:cNvSpPr/>
            <p:nvPr/>
          </p:nvSpPr>
          <p:spPr>
            <a:xfrm>
              <a:off x="4578968" y="4614687"/>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175B7BFC-F9D0-FE8F-738E-F504B55D5468}"/>
                </a:ext>
              </a:extLst>
            </p:cNvPr>
            <p:cNvSpPr txBox="1"/>
            <p:nvPr/>
          </p:nvSpPr>
          <p:spPr>
            <a:xfrm>
              <a:off x="4519983" y="4574349"/>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13</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spTree>
    <p:extLst>
      <p:ext uri="{BB962C8B-B14F-4D97-AF65-F5344CB8AC3E}">
        <p14:creationId xmlns:p14="http://schemas.microsoft.com/office/powerpoint/2010/main" val="208070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8B9735-5681-733A-F37F-BCA43D22BB60}"/>
              </a:ext>
            </a:extLst>
          </p:cNvPr>
          <p:cNvSpPr/>
          <p:nvPr/>
        </p:nvSpPr>
        <p:spPr>
          <a:xfrm>
            <a:off x="0" y="0"/>
            <a:ext cx="12192000" cy="1188720"/>
          </a:xfrm>
          <a:prstGeom prst="rect">
            <a:avLst/>
          </a:prstGeom>
          <a:solidFill>
            <a:srgbClr val="002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6" name="Diagram 5">
            <a:extLst>
              <a:ext uri="{FF2B5EF4-FFF2-40B4-BE49-F238E27FC236}">
                <a16:creationId xmlns:a16="http://schemas.microsoft.com/office/drawing/2014/main" id="{567E5DD8-BB8D-0A15-3814-90F0297D9651}"/>
              </a:ext>
            </a:extLst>
          </p:cNvPr>
          <p:cNvGraphicFramePr/>
          <p:nvPr>
            <p:extLst>
              <p:ext uri="{D42A27DB-BD31-4B8C-83A1-F6EECF244321}">
                <p14:modId xmlns:p14="http://schemas.microsoft.com/office/powerpoint/2010/main" val="199471163"/>
              </p:ext>
            </p:extLst>
          </p:nvPr>
        </p:nvGraphicFramePr>
        <p:xfrm>
          <a:off x="1563368" y="1302596"/>
          <a:ext cx="878078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2">
            <a:extLst>
              <a:ext uri="{FF2B5EF4-FFF2-40B4-BE49-F238E27FC236}">
                <a16:creationId xmlns:a16="http://schemas.microsoft.com/office/drawing/2014/main" id="{DED5D026-8CB1-B496-6DD0-4D4C4BF51369}"/>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b="1">
                <a:solidFill>
                  <a:schemeClr val="bg1"/>
                </a:solidFill>
                <a:latin typeface="Segoe UI" panose="020B0502040204020203" pitchFamily="34" charset="0"/>
                <a:ea typeface="Source Sans Pro"/>
                <a:cs typeface="Segoe UI" panose="020B0502040204020203" pitchFamily="34" charset="0"/>
              </a:rPr>
              <a:t>What’s Changing?</a:t>
            </a:r>
            <a:endParaRPr kumimoji="0" lang="en-US" sz="36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39975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8" name="TextBox 7">
            <a:extLst>
              <a:ext uri="{FF2B5EF4-FFF2-40B4-BE49-F238E27FC236}">
                <a16:creationId xmlns:a16="http://schemas.microsoft.com/office/drawing/2014/main" id="{5E2C3017-8836-1C92-12D3-EA44ABCFB7BD}"/>
              </a:ext>
            </a:extLst>
          </p:cNvPr>
          <p:cNvSpPr txBox="1"/>
          <p:nvPr/>
        </p:nvSpPr>
        <p:spPr>
          <a:xfrm>
            <a:off x="5635753" y="4041472"/>
            <a:ext cx="609600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16</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The user will be presented a screen to notify them of their ID Proofing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endParaRPr>
          </a:p>
          <a:p>
            <a:pPr>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If the user fails ID Proofing, they will have the option to visit a local office to complete Identity verification in-person. Please see a list of office locations here: </a:t>
            </a:r>
            <a:r>
              <a:rPr lang="x-none" sz="1600">
                <a:latin typeface="Segoe UI" panose="020B0502040204020203" pitchFamily="34" charset="0"/>
                <a:cs typeface="Segoe UI" panose="020B0502040204020203" pitchFamily="34" charset="0"/>
                <a:hlinkClick r:id="rId2"/>
              </a:rPr>
              <a:t>Local Agencies Directory | Job and Family Services</a:t>
            </a:r>
            <a:endParaRPr lang="x-none" sz="16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Segoe UI" panose="020B0502040204020203" pitchFamily="34" charset="0"/>
                <a:cs typeface="Segoe UI" panose="020B0502040204020203" pitchFamily="34" charset="0"/>
              </a:rPr>
              <a:t>Regardless of the user’s ID Proofing score</a:t>
            </a:r>
            <a:r>
              <a:rPr kumimoji="0" lang="en-US" sz="160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they will be able to click “Continue” and move forward to </a:t>
            </a:r>
            <a:r>
              <a:rPr kumimoji="0" lang="en-US" sz="160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DocV</a:t>
            </a:r>
            <a:r>
              <a:rPr kumimoji="0" lang="en-US" sz="160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a:t>
            </a: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15</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 User will verify their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User will be prompted to verify their information and then will click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Please note that if a User does not enter a “Mobile Number” then it will make it less likely that their identity will be confirmed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4627DAA6-0925-1710-24C9-AA4ED131FA55}"/>
              </a:ext>
            </a:extLst>
          </p:cNvPr>
          <p:cNvPicPr>
            <a:picLocks noChangeAspect="1"/>
          </p:cNvPicPr>
          <p:nvPr/>
        </p:nvPicPr>
        <p:blipFill>
          <a:blip r:embed="rId3"/>
          <a:stretch>
            <a:fillRect/>
          </a:stretch>
        </p:blipFill>
        <p:spPr>
          <a:xfrm>
            <a:off x="1379299" y="1176305"/>
            <a:ext cx="2488730" cy="2598776"/>
          </a:xfrm>
          <a:prstGeom prst="rect">
            <a:avLst/>
          </a:prstGeom>
          <a:ln>
            <a:solidFill>
              <a:srgbClr val="002060"/>
            </a:solidFill>
          </a:ln>
        </p:spPr>
      </p:pic>
      <p:sp>
        <p:nvSpPr>
          <p:cNvPr id="11" name="Oval 10">
            <a:extLst>
              <a:ext uri="{FF2B5EF4-FFF2-40B4-BE49-F238E27FC236}">
                <a16:creationId xmlns:a16="http://schemas.microsoft.com/office/drawing/2014/main" id="{A7B29D2E-15F7-8E5B-6E8E-184FBD1C4024}"/>
              </a:ext>
            </a:extLst>
          </p:cNvPr>
          <p:cNvSpPr/>
          <p:nvPr/>
        </p:nvSpPr>
        <p:spPr>
          <a:xfrm>
            <a:off x="3704543" y="1024655"/>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EB0C11E3-F6CE-6350-3C64-7B33046E505E}"/>
              </a:ext>
            </a:extLst>
          </p:cNvPr>
          <p:cNvPicPr>
            <a:picLocks noChangeAspect="1"/>
          </p:cNvPicPr>
          <p:nvPr/>
        </p:nvPicPr>
        <p:blipFill>
          <a:blip r:embed="rId4"/>
          <a:stretch>
            <a:fillRect/>
          </a:stretch>
        </p:blipFill>
        <p:spPr>
          <a:xfrm>
            <a:off x="134934" y="4644505"/>
            <a:ext cx="2488730" cy="1431456"/>
          </a:xfrm>
          <a:prstGeom prst="rect">
            <a:avLst/>
          </a:prstGeom>
          <a:ln>
            <a:solidFill>
              <a:schemeClr val="tx1"/>
            </a:solidFill>
          </a:ln>
          <a:effectLst/>
        </p:spPr>
      </p:pic>
      <p:pic>
        <p:nvPicPr>
          <p:cNvPr id="6" name="Picture 2" descr="A screenshot of a computer screen&#10;&#10;Description automatically generated">
            <a:extLst>
              <a:ext uri="{FF2B5EF4-FFF2-40B4-BE49-F238E27FC236}">
                <a16:creationId xmlns:a16="http://schemas.microsoft.com/office/drawing/2014/main" id="{0E09B3B2-27DF-C1AA-8628-9630C4228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178" y="4124450"/>
            <a:ext cx="2488730" cy="2471567"/>
          </a:xfrm>
          <a:prstGeom prst="rect">
            <a:avLst/>
          </a:prstGeom>
          <a:noFill/>
          <a:ln>
            <a:solidFill>
              <a:schemeClr val="tx1"/>
            </a:solidFill>
          </a:ln>
          <a:effectLst/>
        </p:spPr>
      </p:pic>
      <p:sp>
        <p:nvSpPr>
          <p:cNvPr id="17" name="Oval 16">
            <a:extLst>
              <a:ext uri="{FF2B5EF4-FFF2-40B4-BE49-F238E27FC236}">
                <a16:creationId xmlns:a16="http://schemas.microsoft.com/office/drawing/2014/main" id="{3FB25F3D-0E4C-C618-DBB3-481371DC23C9}"/>
              </a:ext>
            </a:extLst>
          </p:cNvPr>
          <p:cNvSpPr/>
          <p:nvPr/>
        </p:nvSpPr>
        <p:spPr>
          <a:xfrm>
            <a:off x="4785422" y="395671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DD0D66B6-B619-70DE-3D77-472ECCFB8E06}"/>
              </a:ext>
            </a:extLst>
          </p:cNvPr>
          <p:cNvSpPr txBox="1"/>
          <p:nvPr/>
        </p:nvSpPr>
        <p:spPr>
          <a:xfrm>
            <a:off x="3649832" y="994407"/>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15</a:t>
            </a:r>
          </a:p>
        </p:txBody>
      </p:sp>
      <p:sp>
        <p:nvSpPr>
          <p:cNvPr id="13" name="TextBox 12">
            <a:extLst>
              <a:ext uri="{FF2B5EF4-FFF2-40B4-BE49-F238E27FC236}">
                <a16:creationId xmlns:a16="http://schemas.microsoft.com/office/drawing/2014/main" id="{BAA3ADA7-449A-36D5-5502-CC4FFBD6C1DB}"/>
              </a:ext>
            </a:extLst>
          </p:cNvPr>
          <p:cNvSpPr txBox="1"/>
          <p:nvPr/>
        </p:nvSpPr>
        <p:spPr>
          <a:xfrm>
            <a:off x="4732509" y="3920412"/>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16</a:t>
            </a:r>
          </a:p>
        </p:txBody>
      </p:sp>
    </p:spTree>
    <p:extLst>
      <p:ext uri="{BB962C8B-B14F-4D97-AF65-F5344CB8AC3E}">
        <p14:creationId xmlns:p14="http://schemas.microsoft.com/office/powerpoint/2010/main" val="469454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a:extLst>
              <a:ext uri="{FF2B5EF4-FFF2-40B4-BE49-F238E27FC236}">
                <a16:creationId xmlns:a16="http://schemas.microsoft.com/office/drawing/2014/main" id="{442E95B3-1E5B-8301-9656-5F92FAC51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028" y="3827482"/>
            <a:ext cx="2596775" cy="2836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535D741-8AA5-FB4E-B07B-8251FC2FF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969" y="1071263"/>
            <a:ext cx="2930893" cy="2095607"/>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9" name="TextBox 8">
            <a:extLst>
              <a:ext uri="{FF2B5EF4-FFF2-40B4-BE49-F238E27FC236}">
                <a16:creationId xmlns:a16="http://schemas.microsoft.com/office/drawing/2014/main" id="{7572F5C9-B3C3-4533-7B1B-5564DD5CE928}"/>
              </a:ext>
            </a:extLst>
          </p:cNvPr>
          <p:cNvSpPr txBox="1"/>
          <p:nvPr/>
        </p:nvSpPr>
        <p:spPr>
          <a:xfrm>
            <a:off x="5635753" y="1343380"/>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17</a:t>
            </a: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 </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A screen </a:t>
            </a: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will </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pop up prompting </a:t>
            </a:r>
            <a:r>
              <a:rPr kumimoji="0" lang="en-US" sz="16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the </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user to complete document verification</a:t>
            </a: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User will s</a:t>
            </a:r>
            <a:r>
              <a:rPr lang="en-US" sz="1600" dirty="0">
                <a:solidFill>
                  <a:srgbClr val="000000"/>
                </a:solidFill>
                <a:latin typeface="Segoe UI" panose="020B0502040204020203" pitchFamily="34" charset="0"/>
                <a:cs typeface="Segoe UI" panose="020B0502040204020203" pitchFamily="34" charset="0"/>
              </a:rPr>
              <a:t>elect “Begin document verification”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17" name="Oval 16">
            <a:extLst>
              <a:ext uri="{FF2B5EF4-FFF2-40B4-BE49-F238E27FC236}">
                <a16:creationId xmlns:a16="http://schemas.microsoft.com/office/drawing/2014/main" id="{3FB25F3D-0E4C-C618-DBB3-481371DC23C9}"/>
              </a:ext>
            </a:extLst>
          </p:cNvPr>
          <p:cNvSpPr/>
          <p:nvPr/>
        </p:nvSpPr>
        <p:spPr>
          <a:xfrm>
            <a:off x="3705892" y="3753803"/>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25FB2D64-BE34-1348-1ACB-553E36AF0D6E}"/>
              </a:ext>
            </a:extLst>
          </p:cNvPr>
          <p:cNvSpPr txBox="1"/>
          <p:nvPr/>
        </p:nvSpPr>
        <p:spPr>
          <a:xfrm>
            <a:off x="3642752" y="3713514"/>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18</a:t>
            </a:r>
          </a:p>
        </p:txBody>
      </p:sp>
      <p:sp>
        <p:nvSpPr>
          <p:cNvPr id="12" name="TextBox 11">
            <a:extLst>
              <a:ext uri="{FF2B5EF4-FFF2-40B4-BE49-F238E27FC236}">
                <a16:creationId xmlns:a16="http://schemas.microsoft.com/office/drawing/2014/main" id="{BDFFAAF8-4450-C12C-1009-D0566728BAA1}"/>
              </a:ext>
            </a:extLst>
          </p:cNvPr>
          <p:cNvSpPr txBox="1"/>
          <p:nvPr/>
        </p:nvSpPr>
        <p:spPr>
          <a:xfrm>
            <a:off x="5635753" y="4191182"/>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18</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 The user will be prompted to fill out information and select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User will fill out the prompted information and select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11" name="Oval 10">
            <a:extLst>
              <a:ext uri="{FF2B5EF4-FFF2-40B4-BE49-F238E27FC236}">
                <a16:creationId xmlns:a16="http://schemas.microsoft.com/office/drawing/2014/main" id="{A7B29D2E-15F7-8E5B-6E8E-184FBD1C4024}"/>
              </a:ext>
            </a:extLst>
          </p:cNvPr>
          <p:cNvSpPr/>
          <p:nvPr/>
        </p:nvSpPr>
        <p:spPr>
          <a:xfrm>
            <a:off x="3869377" y="898296"/>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09A877B6-366D-920C-8165-844791F5824F}"/>
              </a:ext>
            </a:extLst>
          </p:cNvPr>
          <p:cNvSpPr txBox="1"/>
          <p:nvPr/>
        </p:nvSpPr>
        <p:spPr>
          <a:xfrm>
            <a:off x="3819398" y="869781"/>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17</a:t>
            </a:r>
          </a:p>
        </p:txBody>
      </p:sp>
    </p:spTree>
    <p:extLst>
      <p:ext uri="{BB962C8B-B14F-4D97-AF65-F5344CB8AC3E}">
        <p14:creationId xmlns:p14="http://schemas.microsoft.com/office/powerpoint/2010/main" val="2884411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F2FB5-FC29-1EDB-AD00-18915DF72344}"/>
              </a:ext>
            </a:extLst>
          </p:cNvPr>
          <p:cNvSpPr>
            <a:spLocks noGrp="1"/>
          </p:cNvSpPr>
          <p:nvPr>
            <p:ph type="sldNum" sz="quarter" idx="12"/>
          </p:nvPr>
        </p:nvSpPr>
        <p:spPr/>
        <p:txBody>
          <a:bodyPr/>
          <a:lstStyle/>
          <a:p>
            <a:fld id="{E99E6FE8-9544-3446-A8EC-8B071CA92030}" type="slidenum">
              <a:rPr lang="en-US" smtClean="0"/>
              <a:pPr/>
              <a:t>42</a:t>
            </a:fld>
            <a:endParaRPr lang="en-US"/>
          </a:p>
        </p:txBody>
      </p:sp>
      <p:sp>
        <p:nvSpPr>
          <p:cNvPr id="4" name="TextBox 3">
            <a:extLst>
              <a:ext uri="{FF2B5EF4-FFF2-40B4-BE49-F238E27FC236}">
                <a16:creationId xmlns:a16="http://schemas.microsoft.com/office/drawing/2014/main" id="{24375EF9-9734-C3F6-545E-4E5105A90CA1}"/>
              </a:ext>
            </a:extLst>
          </p:cNvPr>
          <p:cNvSpPr txBox="1"/>
          <p:nvPr/>
        </p:nvSpPr>
        <p:spPr>
          <a:xfrm>
            <a:off x="5635753" y="4254392"/>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20. The user will be presented a screen to access DocV via QR code or SMS code to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user will scan the QR code via mobile device &amp; will be taken to DocV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7" name="Title 2">
            <a:extLst>
              <a:ext uri="{FF2B5EF4-FFF2-40B4-BE49-F238E27FC236}">
                <a16:creationId xmlns:a16="http://schemas.microsoft.com/office/drawing/2014/main" id="{AE5B75E5-FFE2-0541-438E-CA777EEA5F5F}"/>
              </a:ext>
            </a:extLst>
          </p:cNvPr>
          <p:cNvSpPr>
            <a:spLocks noGrp="1"/>
          </p:cNvSpPr>
          <p:nvPr>
            <p:ph type="title"/>
          </p:nvPr>
        </p:nvSpPr>
        <p:spPr>
          <a:xfrm>
            <a:off x="457200" y="365125"/>
            <a:ext cx="11274553" cy="638485"/>
          </a:xfrm>
        </p:spPr>
        <p:txBody>
          <a:bodyPr>
            <a:noAutofit/>
          </a:bodyPr>
          <a:lstStyle/>
          <a:p>
            <a:r>
              <a:rPr lang="en-US" sz="2000" b="1" dirty="0">
                <a:solidFill>
                  <a:srgbClr val="002060"/>
                </a:solidFill>
              </a:rPr>
              <a:t>User Journey 3: New OHID User, New Adoption Grant User: ID Proofing with DocV</a:t>
            </a:r>
          </a:p>
        </p:txBody>
      </p:sp>
      <p:sp>
        <p:nvSpPr>
          <p:cNvPr id="11" name="TextBox 10">
            <a:extLst>
              <a:ext uri="{FF2B5EF4-FFF2-40B4-BE49-F238E27FC236}">
                <a16:creationId xmlns:a16="http://schemas.microsoft.com/office/drawing/2014/main" id="{0033C9CE-D7A1-9BFC-53F7-E5863CA73C7A}"/>
              </a:ext>
            </a:extLst>
          </p:cNvPr>
          <p:cNvSpPr txBox="1"/>
          <p:nvPr/>
        </p:nvSpPr>
        <p:spPr>
          <a:xfrm>
            <a:off x="5635753" y="1343380"/>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19</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 The user will be prompted to confirm that their information is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Segoe UI" panose="020B0502040204020203" pitchFamily="34" charset="0"/>
                <a:cs typeface="Segoe UI" panose="020B0502040204020203" pitchFamily="34" charset="0"/>
              </a:rPr>
              <a:t>The u</a:t>
            </a: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ser will confirm that their information is correct. Once confirmed, the user will select “Yes,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7" name="Picture 12">
            <a:extLst>
              <a:ext uri="{FF2B5EF4-FFF2-40B4-BE49-F238E27FC236}">
                <a16:creationId xmlns:a16="http://schemas.microsoft.com/office/drawing/2014/main" id="{F066F9CB-2799-8ACF-B609-97F883247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604" y="4127516"/>
            <a:ext cx="2930769" cy="22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E14D828B-8DFD-A978-C3FE-0412D1232E26}"/>
              </a:ext>
            </a:extLst>
          </p:cNvPr>
          <p:cNvGrpSpPr/>
          <p:nvPr/>
        </p:nvGrpSpPr>
        <p:grpSpPr>
          <a:xfrm>
            <a:off x="3870213" y="3934151"/>
            <a:ext cx="487571" cy="369332"/>
            <a:chOff x="4135846" y="2899398"/>
            <a:chExt cx="487571" cy="369332"/>
          </a:xfrm>
        </p:grpSpPr>
        <p:sp>
          <p:nvSpPr>
            <p:cNvPr id="6" name="Oval 5">
              <a:extLst>
                <a:ext uri="{FF2B5EF4-FFF2-40B4-BE49-F238E27FC236}">
                  <a16:creationId xmlns:a16="http://schemas.microsoft.com/office/drawing/2014/main" id="{AE840373-342E-E185-2224-2B7F52E9D5C6}"/>
                </a:ext>
              </a:extLst>
            </p:cNvPr>
            <p:cNvSpPr/>
            <p:nvPr/>
          </p:nvSpPr>
          <p:spPr>
            <a:xfrm>
              <a:off x="4168835" y="29380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TextBox 18">
              <a:extLst>
                <a:ext uri="{FF2B5EF4-FFF2-40B4-BE49-F238E27FC236}">
                  <a16:creationId xmlns:a16="http://schemas.microsoft.com/office/drawing/2014/main" id="{C424C509-AED7-28BA-7067-27CB7FAD1E1C}"/>
                </a:ext>
              </a:extLst>
            </p:cNvPr>
            <p:cNvSpPr txBox="1"/>
            <p:nvPr/>
          </p:nvSpPr>
          <p:spPr>
            <a:xfrm>
              <a:off x="4135846" y="2899398"/>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20</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pic>
        <p:nvPicPr>
          <p:cNvPr id="22" name="Picture 21">
            <a:extLst>
              <a:ext uri="{FF2B5EF4-FFF2-40B4-BE49-F238E27FC236}">
                <a16:creationId xmlns:a16="http://schemas.microsoft.com/office/drawing/2014/main" id="{D31CBD63-6C23-4C60-D197-D4A5A068446F}"/>
              </a:ext>
            </a:extLst>
          </p:cNvPr>
          <p:cNvPicPr>
            <a:picLocks noChangeAspect="1"/>
          </p:cNvPicPr>
          <p:nvPr/>
        </p:nvPicPr>
        <p:blipFill>
          <a:blip r:embed="rId3"/>
          <a:stretch>
            <a:fillRect/>
          </a:stretch>
        </p:blipFill>
        <p:spPr>
          <a:xfrm>
            <a:off x="1157604" y="1098541"/>
            <a:ext cx="2930769" cy="2588394"/>
          </a:xfrm>
          <a:prstGeom prst="rect">
            <a:avLst/>
          </a:prstGeom>
          <a:noFill/>
          <a:ln>
            <a:solidFill>
              <a:schemeClr val="tx1"/>
            </a:solidFill>
          </a:ln>
          <a:effectLst/>
        </p:spPr>
      </p:pic>
      <p:grpSp>
        <p:nvGrpSpPr>
          <p:cNvPr id="15" name="Group 14">
            <a:extLst>
              <a:ext uri="{FF2B5EF4-FFF2-40B4-BE49-F238E27FC236}">
                <a16:creationId xmlns:a16="http://schemas.microsoft.com/office/drawing/2014/main" id="{57499BC6-52B4-B044-EC2D-3249BF21631A}"/>
              </a:ext>
            </a:extLst>
          </p:cNvPr>
          <p:cNvGrpSpPr/>
          <p:nvPr/>
        </p:nvGrpSpPr>
        <p:grpSpPr>
          <a:xfrm>
            <a:off x="3871303" y="919960"/>
            <a:ext cx="487571" cy="369332"/>
            <a:chOff x="4605990" y="1154787"/>
            <a:chExt cx="487571" cy="369332"/>
          </a:xfrm>
        </p:grpSpPr>
        <p:sp>
          <p:nvSpPr>
            <p:cNvPr id="14" name="Oval 13">
              <a:extLst>
                <a:ext uri="{FF2B5EF4-FFF2-40B4-BE49-F238E27FC236}">
                  <a16:creationId xmlns:a16="http://schemas.microsoft.com/office/drawing/2014/main" id="{19995B42-B234-1A27-541C-D87BD14863CC}"/>
                </a:ext>
              </a:extLst>
            </p:cNvPr>
            <p:cNvSpPr/>
            <p:nvPr/>
          </p:nvSpPr>
          <p:spPr>
            <a:xfrm>
              <a:off x="4661995" y="1194540"/>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 name="TextBox 12">
              <a:extLst>
                <a:ext uri="{FF2B5EF4-FFF2-40B4-BE49-F238E27FC236}">
                  <a16:creationId xmlns:a16="http://schemas.microsoft.com/office/drawing/2014/main" id="{5D33E14F-4B32-0AA1-2878-DEE56446BF48}"/>
                </a:ext>
              </a:extLst>
            </p:cNvPr>
            <p:cNvSpPr txBox="1"/>
            <p:nvPr/>
          </p:nvSpPr>
          <p:spPr>
            <a:xfrm>
              <a:off x="4605990" y="1154787"/>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19</a:t>
              </a:r>
            </a:p>
          </p:txBody>
        </p:sp>
      </p:grpSp>
    </p:spTree>
    <p:extLst>
      <p:ext uri="{BB962C8B-B14F-4D97-AF65-F5344CB8AC3E}">
        <p14:creationId xmlns:p14="http://schemas.microsoft.com/office/powerpoint/2010/main" val="2085558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F2FB5-FC29-1EDB-AD00-18915DF72344}"/>
              </a:ext>
            </a:extLst>
          </p:cNvPr>
          <p:cNvSpPr>
            <a:spLocks noGrp="1"/>
          </p:cNvSpPr>
          <p:nvPr>
            <p:ph type="sldNum" sz="quarter" idx="12"/>
          </p:nvPr>
        </p:nvSpPr>
        <p:spPr/>
        <p:txBody>
          <a:bodyPr/>
          <a:lstStyle/>
          <a:p>
            <a:fld id="{E99E6FE8-9544-3446-A8EC-8B071CA92030}" type="slidenum">
              <a:rPr lang="en-US" smtClean="0"/>
              <a:pPr/>
              <a:t>43</a:t>
            </a:fld>
            <a:endParaRPr lang="en-US"/>
          </a:p>
        </p:txBody>
      </p:sp>
      <p:sp>
        <p:nvSpPr>
          <p:cNvPr id="4" name="TextBox 3">
            <a:extLst>
              <a:ext uri="{FF2B5EF4-FFF2-40B4-BE49-F238E27FC236}">
                <a16:creationId xmlns:a16="http://schemas.microsoft.com/office/drawing/2014/main" id="{24375EF9-9734-C3F6-545E-4E5105A90CA1}"/>
              </a:ext>
            </a:extLst>
          </p:cNvPr>
          <p:cNvSpPr txBox="1"/>
          <p:nvPr/>
        </p:nvSpPr>
        <p:spPr>
          <a:xfrm>
            <a:off x="5635753" y="1464303"/>
            <a:ext cx="60960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21. The user will access the DocV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user will select “Get started” and proceed with the directions to access the DocV application. Users will need a mobile phone or a tablet with a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endParaRPr>
          </a:p>
        </p:txBody>
      </p:sp>
      <p:sp>
        <p:nvSpPr>
          <p:cNvPr id="7" name="Title 2">
            <a:extLst>
              <a:ext uri="{FF2B5EF4-FFF2-40B4-BE49-F238E27FC236}">
                <a16:creationId xmlns:a16="http://schemas.microsoft.com/office/drawing/2014/main" id="{AE5B75E5-FFE2-0541-438E-CA777EEA5F5F}"/>
              </a:ext>
            </a:extLst>
          </p:cNvPr>
          <p:cNvSpPr>
            <a:spLocks noGrp="1"/>
          </p:cNvSpPr>
          <p:nvPr>
            <p:ph type="title"/>
          </p:nvPr>
        </p:nvSpPr>
        <p:spPr>
          <a:xfrm>
            <a:off x="457200" y="365125"/>
            <a:ext cx="11274553" cy="638485"/>
          </a:xfrm>
        </p:spPr>
        <p:txBody>
          <a:bodyPr>
            <a:noAutofit/>
          </a:bodyPr>
          <a:lstStyle/>
          <a:p>
            <a:r>
              <a:rPr lang="en-US" sz="2000" b="1" dirty="0">
                <a:solidFill>
                  <a:srgbClr val="002060"/>
                </a:solidFill>
              </a:rPr>
              <a:t>User Journey 3: New OHID User, New Adoption Grant User: ID Proofing with DocV</a:t>
            </a:r>
          </a:p>
        </p:txBody>
      </p:sp>
      <p:pic>
        <p:nvPicPr>
          <p:cNvPr id="3" name="Picture 2">
            <a:extLst>
              <a:ext uri="{FF2B5EF4-FFF2-40B4-BE49-F238E27FC236}">
                <a16:creationId xmlns:a16="http://schemas.microsoft.com/office/drawing/2014/main" id="{4AD5B7D4-832E-8852-DF16-54B242394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17" y="1210174"/>
            <a:ext cx="3952663" cy="32042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6AD1761-7718-15C2-AEA5-D15D587398CE}"/>
              </a:ext>
            </a:extLst>
          </p:cNvPr>
          <p:cNvGrpSpPr/>
          <p:nvPr/>
        </p:nvGrpSpPr>
        <p:grpSpPr>
          <a:xfrm>
            <a:off x="4384710" y="1026629"/>
            <a:ext cx="487571" cy="369332"/>
            <a:chOff x="3829412" y="1181694"/>
            <a:chExt cx="487571" cy="369332"/>
          </a:xfrm>
        </p:grpSpPr>
        <p:sp>
          <p:nvSpPr>
            <p:cNvPr id="6" name="Oval 5">
              <a:extLst>
                <a:ext uri="{FF2B5EF4-FFF2-40B4-BE49-F238E27FC236}">
                  <a16:creationId xmlns:a16="http://schemas.microsoft.com/office/drawing/2014/main" id="{AE840373-342E-E185-2224-2B7F52E9D5C6}"/>
                </a:ext>
              </a:extLst>
            </p:cNvPr>
            <p:cNvSpPr/>
            <p:nvPr/>
          </p:nvSpPr>
          <p:spPr>
            <a:xfrm>
              <a:off x="3857530" y="1216399"/>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2C722EAC-BED0-CE15-924C-78FCDADEAAF3}"/>
                </a:ext>
              </a:extLst>
            </p:cNvPr>
            <p:cNvSpPr txBox="1"/>
            <p:nvPr/>
          </p:nvSpPr>
          <p:spPr>
            <a:xfrm>
              <a:off x="3829412" y="1181694"/>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21</a:t>
              </a:r>
            </a:p>
          </p:txBody>
        </p:sp>
      </p:grpSp>
    </p:spTree>
    <p:extLst>
      <p:ext uri="{BB962C8B-B14F-4D97-AF65-F5344CB8AC3E}">
        <p14:creationId xmlns:p14="http://schemas.microsoft.com/office/powerpoint/2010/main" val="2764074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grpSp>
        <p:nvGrpSpPr>
          <p:cNvPr id="16" name="Group 15">
            <a:extLst>
              <a:ext uri="{FF2B5EF4-FFF2-40B4-BE49-F238E27FC236}">
                <a16:creationId xmlns:a16="http://schemas.microsoft.com/office/drawing/2014/main" id="{307D7FB0-FD18-92B7-F64F-9AD09479FD0C}"/>
              </a:ext>
            </a:extLst>
          </p:cNvPr>
          <p:cNvGrpSpPr/>
          <p:nvPr/>
        </p:nvGrpSpPr>
        <p:grpSpPr>
          <a:xfrm>
            <a:off x="559720" y="1343380"/>
            <a:ext cx="3454460" cy="3632267"/>
            <a:chOff x="292787" y="656472"/>
            <a:chExt cx="3454460" cy="3632267"/>
          </a:xfrm>
        </p:grpSpPr>
        <p:pic>
          <p:nvPicPr>
            <p:cNvPr id="6" name="Picture 5">
              <a:extLst>
                <a:ext uri="{FF2B5EF4-FFF2-40B4-BE49-F238E27FC236}">
                  <a16:creationId xmlns:a16="http://schemas.microsoft.com/office/drawing/2014/main" id="{19EF6E28-ACFE-1A98-1650-C38D107F0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34" y="1003610"/>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4CA96137-A840-988E-1A15-3CF614AD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1" y="1003610"/>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8B4682A8-E748-1AE6-C8C7-8E981327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548" y="1005209"/>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2" name="Picture 11" descr="A screenshot of a phone&#10;&#10;Description automatically generated with medium confidence">
              <a:extLst>
                <a:ext uri="{FF2B5EF4-FFF2-40B4-BE49-F238E27FC236}">
                  <a16:creationId xmlns:a16="http://schemas.microsoft.com/office/drawing/2014/main" id="{025342DD-F2EC-E080-6B19-2849227A4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533" y="2657292"/>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3" name="Picture 12" descr="Graphical user interface, text, application, chat or text message&#10;&#10;Description automatically generated">
              <a:extLst>
                <a:ext uri="{FF2B5EF4-FFF2-40B4-BE49-F238E27FC236}">
                  <a16:creationId xmlns:a16="http://schemas.microsoft.com/office/drawing/2014/main" id="{FE2EC492-A896-0B41-FEF2-6AC749414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26" y="2657292"/>
              <a:ext cx="712785" cy="1543416"/>
            </a:xfrm>
            <a:prstGeom prst="rect">
              <a:avLst/>
            </a:prstGeom>
            <a:ln>
              <a:solidFill>
                <a:schemeClr val="tx1"/>
              </a:solidFill>
            </a:ln>
            <a:effectLst>
              <a:outerShdw blurRad="50800" dist="38100" dir="8100000" algn="tr" rotWithShape="0">
                <a:prstClr val="black">
                  <a:alpha val="40000"/>
                </a:prstClr>
              </a:outerShdw>
            </a:effectLst>
          </p:spPr>
        </p:pic>
        <p:pic>
          <p:nvPicPr>
            <p:cNvPr id="14" name="Picture 13" descr="A screenshot of a music player&#10;&#10;Description automatically generated with low confidence">
              <a:extLst>
                <a:ext uri="{FF2B5EF4-FFF2-40B4-BE49-F238E27FC236}">
                  <a16:creationId xmlns:a16="http://schemas.microsoft.com/office/drawing/2014/main" id="{01ADDBD2-6951-D4A4-55FA-068DEB88E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940" y="2657292"/>
              <a:ext cx="712785" cy="1543416"/>
            </a:xfrm>
            <a:prstGeom prst="rect">
              <a:avLst/>
            </a:prstGeom>
            <a:ln>
              <a:solidFill>
                <a:schemeClr val="tx1"/>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2A644E72-FF11-6F06-CA83-1964BF16EED0}"/>
                </a:ext>
              </a:extLst>
            </p:cNvPr>
            <p:cNvSpPr/>
            <p:nvPr/>
          </p:nvSpPr>
          <p:spPr>
            <a:xfrm>
              <a:off x="292787" y="805312"/>
              <a:ext cx="3290047" cy="348342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ea typeface="+mn-ea"/>
                <a:cs typeface="Segoe UI" panose="020B0502040204020203" pitchFamily="34" charset="0"/>
              </a:endParaRPr>
            </a:p>
          </p:txBody>
        </p:sp>
        <p:sp>
          <p:nvSpPr>
            <p:cNvPr id="11" name="Oval 10">
              <a:extLst>
                <a:ext uri="{FF2B5EF4-FFF2-40B4-BE49-F238E27FC236}">
                  <a16:creationId xmlns:a16="http://schemas.microsoft.com/office/drawing/2014/main" id="{A7B29D2E-15F7-8E5B-6E8E-184FBD1C4024}"/>
                </a:ext>
              </a:extLst>
            </p:cNvPr>
            <p:cNvSpPr/>
            <p:nvPr/>
          </p:nvSpPr>
          <p:spPr>
            <a:xfrm>
              <a:off x="3420276" y="656472"/>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grpSp>
        <p:nvGrpSpPr>
          <p:cNvPr id="29" name="Group 28">
            <a:extLst>
              <a:ext uri="{FF2B5EF4-FFF2-40B4-BE49-F238E27FC236}">
                <a16:creationId xmlns:a16="http://schemas.microsoft.com/office/drawing/2014/main" id="{B65D60F8-6AA4-0E40-9F57-B88BA12F23BA}"/>
              </a:ext>
            </a:extLst>
          </p:cNvPr>
          <p:cNvGrpSpPr/>
          <p:nvPr/>
        </p:nvGrpSpPr>
        <p:grpSpPr>
          <a:xfrm>
            <a:off x="5305799" y="3908401"/>
            <a:ext cx="4607857" cy="2267622"/>
            <a:chOff x="654425" y="4518660"/>
            <a:chExt cx="4607857" cy="2267622"/>
          </a:xfrm>
        </p:grpSpPr>
        <p:pic>
          <p:nvPicPr>
            <p:cNvPr id="18" name="Picture 17" descr="A screenshot of a phone&#10;&#10;Description automatically generated with medium confidence">
              <a:extLst>
                <a:ext uri="{FF2B5EF4-FFF2-40B4-BE49-F238E27FC236}">
                  <a16:creationId xmlns:a16="http://schemas.microsoft.com/office/drawing/2014/main" id="{FC02EC84-4F7E-7F49-7371-772D7E6CF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006" y="4606691"/>
              <a:ext cx="954346" cy="2066477"/>
            </a:xfrm>
            <a:prstGeom prst="rect">
              <a:avLst/>
            </a:prstGeom>
            <a:ln>
              <a:solidFill>
                <a:schemeClr val="tx1"/>
              </a:solidFill>
            </a:ln>
            <a:effectLst>
              <a:outerShdw blurRad="50800" dist="38100" dir="8100000" algn="tr" rotWithShape="0">
                <a:prstClr val="black">
                  <a:alpha val="40000"/>
                </a:prstClr>
              </a:outerShdw>
            </a:effectLst>
          </p:spPr>
        </p:pic>
        <p:pic>
          <p:nvPicPr>
            <p:cNvPr id="19" name="Picture 18" descr="Icon&#10;&#10;Description automatically generated">
              <a:extLst>
                <a:ext uri="{FF2B5EF4-FFF2-40B4-BE49-F238E27FC236}">
                  <a16:creationId xmlns:a16="http://schemas.microsoft.com/office/drawing/2014/main" id="{73C32184-2777-8110-E8CB-1BCB331B2964}"/>
                </a:ext>
              </a:extLst>
            </p:cNvPr>
            <p:cNvPicPr>
              <a:picLocks noChangeAspect="1"/>
            </p:cNvPicPr>
            <p:nvPr/>
          </p:nvPicPr>
          <p:blipFill rotWithShape="1">
            <a:blip r:embed="rId9">
              <a:extLst>
                <a:ext uri="{28A0092B-C50C-407E-A947-70E740481C1C}">
                  <a14:useLocalDpi xmlns:a14="http://schemas.microsoft.com/office/drawing/2010/main" val="0"/>
                </a:ext>
              </a:extLst>
            </a:blip>
            <a:srcRect l="9909" t="5572" r="10267" b="4700"/>
            <a:stretch/>
          </p:blipFill>
          <p:spPr>
            <a:xfrm>
              <a:off x="2984928" y="4615311"/>
              <a:ext cx="954346" cy="2077891"/>
            </a:xfrm>
            <a:prstGeom prst="rect">
              <a:avLst/>
            </a:prstGeom>
            <a:ln>
              <a:solidFill>
                <a:schemeClr val="tx1"/>
              </a:solidFill>
            </a:ln>
            <a:effectLst>
              <a:outerShdw blurRad="50800" dist="38100" dir="8100000" algn="tr" rotWithShape="0">
                <a:prstClr val="black">
                  <a:alpha val="40000"/>
                </a:prstClr>
              </a:outerShdw>
            </a:effectLst>
          </p:spPr>
        </p:pic>
        <p:pic>
          <p:nvPicPr>
            <p:cNvPr id="20" name="Picture 19" descr="Graphical user interface, application&#10;&#10;Description automatically generated">
              <a:extLst>
                <a:ext uri="{FF2B5EF4-FFF2-40B4-BE49-F238E27FC236}">
                  <a16:creationId xmlns:a16="http://schemas.microsoft.com/office/drawing/2014/main" id="{75CDDFA5-F16B-893D-7233-7F90FD13A6DA}"/>
                </a:ext>
              </a:extLst>
            </p:cNvPr>
            <p:cNvPicPr>
              <a:picLocks noChangeAspect="1"/>
            </p:cNvPicPr>
            <p:nvPr/>
          </p:nvPicPr>
          <p:blipFill rotWithShape="1">
            <a:blip r:embed="rId10">
              <a:extLst>
                <a:ext uri="{28A0092B-C50C-407E-A947-70E740481C1C}">
                  <a14:useLocalDpi xmlns:a14="http://schemas.microsoft.com/office/drawing/2010/main" val="0"/>
                </a:ext>
              </a:extLst>
            </a:blip>
            <a:srcRect l="11822" t="5237" r="10056" b="5783"/>
            <a:stretch/>
          </p:blipFill>
          <p:spPr>
            <a:xfrm>
              <a:off x="4031889" y="4615311"/>
              <a:ext cx="954346" cy="2079078"/>
            </a:xfrm>
            <a:prstGeom prst="rect">
              <a:avLst/>
            </a:prstGeom>
            <a:ln>
              <a:solidFill>
                <a:schemeClr val="tx1"/>
              </a:solidFill>
            </a:ln>
            <a:effectLst>
              <a:outerShdw blurRad="50800" dist="38100" dir="8100000" algn="tr" rotWithShape="0">
                <a:prstClr val="black">
                  <a:alpha val="40000"/>
                </a:prstClr>
              </a:outerShdw>
            </a:effectLst>
          </p:spPr>
        </p:pic>
        <p:pic>
          <p:nvPicPr>
            <p:cNvPr id="21" name="Picture 20" descr="Graphical user interface, application&#10;&#10;Description automatically generated">
              <a:extLst>
                <a:ext uri="{FF2B5EF4-FFF2-40B4-BE49-F238E27FC236}">
                  <a16:creationId xmlns:a16="http://schemas.microsoft.com/office/drawing/2014/main" id="{71FD0373-6927-C9B6-ABDA-A107EEA56D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7967" y="4615311"/>
              <a:ext cx="954346" cy="2066477"/>
            </a:xfrm>
            <a:prstGeom prst="rect">
              <a:avLst/>
            </a:prstGeom>
            <a:ln>
              <a:solidFill>
                <a:schemeClr val="tx1"/>
              </a:solidFill>
            </a:ln>
            <a:effectLst>
              <a:outerShdw blurRad="50800" dist="38100" dir="8100000" algn="tr" rotWithShape="0">
                <a:prstClr val="black">
                  <a:alpha val="40000"/>
                </a:prstClr>
              </a:outerShdw>
            </a:effectLst>
          </p:spPr>
        </p:pic>
        <p:sp>
          <p:nvSpPr>
            <p:cNvPr id="26" name="Rectangle 25">
              <a:extLst>
                <a:ext uri="{FF2B5EF4-FFF2-40B4-BE49-F238E27FC236}">
                  <a16:creationId xmlns:a16="http://schemas.microsoft.com/office/drawing/2014/main" id="{98AA05BA-BE60-B995-3C21-C1FC8A0ABBA5}"/>
                </a:ext>
              </a:extLst>
            </p:cNvPr>
            <p:cNvSpPr/>
            <p:nvPr/>
          </p:nvSpPr>
          <p:spPr>
            <a:xfrm>
              <a:off x="654425" y="4518660"/>
              <a:ext cx="4607857" cy="226762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ea typeface="+mn-ea"/>
                <a:cs typeface="Segoe UI" panose="020B0502040204020203" pitchFamily="34" charset="0"/>
              </a:endParaRPr>
            </a:p>
          </p:txBody>
        </p:sp>
        <p:sp>
          <p:nvSpPr>
            <p:cNvPr id="28" name="Freeform 108">
              <a:extLst>
                <a:ext uri="{FF2B5EF4-FFF2-40B4-BE49-F238E27FC236}">
                  <a16:creationId xmlns:a16="http://schemas.microsoft.com/office/drawing/2014/main" id="{02D3DF00-FCFE-3D74-67EC-D41C3D57889D}"/>
                </a:ext>
              </a:extLst>
            </p:cNvPr>
            <p:cNvSpPr>
              <a:spLocks/>
            </p:cNvSpPr>
            <p:nvPr/>
          </p:nvSpPr>
          <p:spPr bwMode="auto">
            <a:xfrm>
              <a:off x="2081933" y="5125204"/>
              <a:ext cx="683387" cy="725977"/>
            </a:xfrm>
            <a:custGeom>
              <a:avLst/>
              <a:gdLst>
                <a:gd name="T0" fmla="*/ 164 w 505"/>
                <a:gd name="T1" fmla="*/ 289 h 532"/>
                <a:gd name="T2" fmla="*/ 49 w 505"/>
                <a:gd name="T3" fmla="*/ 338 h 532"/>
                <a:gd name="T4" fmla="*/ 0 w 505"/>
                <a:gd name="T5" fmla="*/ 520 h 532"/>
                <a:gd name="T6" fmla="*/ 0 w 505"/>
                <a:gd name="T7" fmla="*/ 532 h 532"/>
                <a:gd name="T8" fmla="*/ 505 w 505"/>
                <a:gd name="T9" fmla="*/ 532 h 532"/>
                <a:gd name="T10" fmla="*/ 505 w 505"/>
                <a:gd name="T11" fmla="*/ 520 h 532"/>
                <a:gd name="T12" fmla="*/ 456 w 505"/>
                <a:gd name="T13" fmla="*/ 338 h 532"/>
                <a:gd name="T14" fmla="*/ 340 w 505"/>
                <a:gd name="T15" fmla="*/ 289 h 532"/>
                <a:gd name="T16" fmla="*/ 307 w 505"/>
                <a:gd name="T17" fmla="*/ 258 h 532"/>
                <a:gd name="T18" fmla="*/ 340 w 505"/>
                <a:gd name="T19" fmla="*/ 200 h 532"/>
                <a:gd name="T20" fmla="*/ 348 w 505"/>
                <a:gd name="T21" fmla="*/ 196 h 532"/>
                <a:gd name="T22" fmla="*/ 359 w 505"/>
                <a:gd name="T23" fmla="*/ 125 h 532"/>
                <a:gd name="T24" fmla="*/ 354 w 505"/>
                <a:gd name="T25" fmla="*/ 121 h 532"/>
                <a:gd name="T26" fmla="*/ 345 w 505"/>
                <a:gd name="T27" fmla="*/ 49 h 532"/>
                <a:gd name="T28" fmla="*/ 258 w 505"/>
                <a:gd name="T29" fmla="*/ 0 h 532"/>
                <a:gd name="T30" fmla="*/ 246 w 505"/>
                <a:gd name="T31" fmla="*/ 0 h 532"/>
                <a:gd name="T32" fmla="*/ 159 w 505"/>
                <a:gd name="T33" fmla="*/ 49 h 532"/>
                <a:gd name="T34" fmla="*/ 151 w 505"/>
                <a:gd name="T35" fmla="*/ 121 h 532"/>
                <a:gd name="T36" fmla="*/ 146 w 505"/>
                <a:gd name="T37" fmla="*/ 125 h 532"/>
                <a:gd name="T38" fmla="*/ 157 w 505"/>
                <a:gd name="T39" fmla="*/ 196 h 532"/>
                <a:gd name="T40" fmla="*/ 164 w 505"/>
                <a:gd name="T41" fmla="*/ 200 h 532"/>
                <a:gd name="T42" fmla="*/ 197 w 505"/>
                <a:gd name="T43" fmla="*/ 258 h 532"/>
                <a:gd name="T44" fmla="*/ 164 w 505"/>
                <a:gd name="T45" fmla="*/ 289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532">
                  <a:moveTo>
                    <a:pt x="164" y="289"/>
                  </a:moveTo>
                  <a:cubicBezTo>
                    <a:pt x="49" y="338"/>
                    <a:pt x="49" y="338"/>
                    <a:pt x="49" y="338"/>
                  </a:cubicBezTo>
                  <a:cubicBezTo>
                    <a:pt x="3" y="355"/>
                    <a:pt x="0" y="478"/>
                    <a:pt x="0" y="520"/>
                  </a:cubicBezTo>
                  <a:cubicBezTo>
                    <a:pt x="0" y="532"/>
                    <a:pt x="0" y="532"/>
                    <a:pt x="0" y="532"/>
                  </a:cubicBezTo>
                  <a:cubicBezTo>
                    <a:pt x="505" y="532"/>
                    <a:pt x="505" y="532"/>
                    <a:pt x="505" y="532"/>
                  </a:cubicBezTo>
                  <a:cubicBezTo>
                    <a:pt x="505" y="520"/>
                    <a:pt x="505" y="520"/>
                    <a:pt x="505" y="520"/>
                  </a:cubicBezTo>
                  <a:cubicBezTo>
                    <a:pt x="505" y="478"/>
                    <a:pt x="502" y="355"/>
                    <a:pt x="456" y="338"/>
                  </a:cubicBezTo>
                  <a:cubicBezTo>
                    <a:pt x="340" y="289"/>
                    <a:pt x="340" y="289"/>
                    <a:pt x="340" y="289"/>
                  </a:cubicBezTo>
                  <a:cubicBezTo>
                    <a:pt x="324" y="281"/>
                    <a:pt x="312" y="268"/>
                    <a:pt x="307" y="258"/>
                  </a:cubicBezTo>
                  <a:cubicBezTo>
                    <a:pt x="323" y="241"/>
                    <a:pt x="335" y="219"/>
                    <a:pt x="340" y="200"/>
                  </a:cubicBezTo>
                  <a:cubicBezTo>
                    <a:pt x="348" y="196"/>
                    <a:pt x="348" y="196"/>
                    <a:pt x="348" y="196"/>
                  </a:cubicBezTo>
                  <a:cubicBezTo>
                    <a:pt x="357" y="169"/>
                    <a:pt x="360" y="146"/>
                    <a:pt x="359" y="125"/>
                  </a:cubicBezTo>
                  <a:cubicBezTo>
                    <a:pt x="354" y="121"/>
                    <a:pt x="354" y="121"/>
                    <a:pt x="354" y="121"/>
                  </a:cubicBezTo>
                  <a:cubicBezTo>
                    <a:pt x="355" y="101"/>
                    <a:pt x="355" y="66"/>
                    <a:pt x="345" y="49"/>
                  </a:cubicBezTo>
                  <a:cubicBezTo>
                    <a:pt x="330" y="20"/>
                    <a:pt x="290" y="0"/>
                    <a:pt x="258" y="0"/>
                  </a:cubicBezTo>
                  <a:cubicBezTo>
                    <a:pt x="246" y="0"/>
                    <a:pt x="246" y="0"/>
                    <a:pt x="246" y="0"/>
                  </a:cubicBezTo>
                  <a:cubicBezTo>
                    <a:pt x="215" y="0"/>
                    <a:pt x="175" y="20"/>
                    <a:pt x="159" y="49"/>
                  </a:cubicBezTo>
                  <a:cubicBezTo>
                    <a:pt x="150" y="66"/>
                    <a:pt x="150" y="101"/>
                    <a:pt x="151" y="121"/>
                  </a:cubicBezTo>
                  <a:cubicBezTo>
                    <a:pt x="146" y="125"/>
                    <a:pt x="146" y="125"/>
                    <a:pt x="146" y="125"/>
                  </a:cubicBezTo>
                  <a:cubicBezTo>
                    <a:pt x="144" y="146"/>
                    <a:pt x="147" y="169"/>
                    <a:pt x="157" y="196"/>
                  </a:cubicBezTo>
                  <a:cubicBezTo>
                    <a:pt x="164" y="200"/>
                    <a:pt x="164" y="200"/>
                    <a:pt x="164" y="200"/>
                  </a:cubicBezTo>
                  <a:cubicBezTo>
                    <a:pt x="169" y="219"/>
                    <a:pt x="182" y="241"/>
                    <a:pt x="197" y="258"/>
                  </a:cubicBezTo>
                  <a:cubicBezTo>
                    <a:pt x="193" y="268"/>
                    <a:pt x="181" y="281"/>
                    <a:pt x="164" y="289"/>
                  </a:cubicBezTo>
                  <a:close/>
                </a:path>
              </a:pathLst>
            </a:custGeom>
            <a:solidFill>
              <a:srgbClr val="071F3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cxnSp>
        <p:nvCxnSpPr>
          <p:cNvPr id="31" name="Connector: Curved 30">
            <a:extLst>
              <a:ext uri="{FF2B5EF4-FFF2-40B4-BE49-F238E27FC236}">
                <a16:creationId xmlns:a16="http://schemas.microsoft.com/office/drawing/2014/main" id="{7C7AA4EB-BA02-CB45-EE25-67CF018B2FDF}"/>
              </a:ext>
            </a:extLst>
          </p:cNvPr>
          <p:cNvCxnSpPr>
            <a:cxnSpLocks/>
            <a:stCxn id="15" idx="3"/>
            <a:endCxn id="26" idx="0"/>
          </p:cNvCxnSpPr>
          <p:nvPr/>
        </p:nvCxnSpPr>
        <p:spPr>
          <a:xfrm>
            <a:off x="3849767" y="3233934"/>
            <a:ext cx="3759961" cy="674467"/>
          </a:xfrm>
          <a:prstGeom prst="curved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FB25F3D-0E4C-C618-DBB3-481371DC23C9}"/>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2D10CAE4-26E4-5397-763D-A5EE80CDDF62}"/>
              </a:ext>
            </a:extLst>
          </p:cNvPr>
          <p:cNvSpPr txBox="1"/>
          <p:nvPr/>
        </p:nvSpPr>
        <p:spPr>
          <a:xfrm>
            <a:off x="5497442" y="1554285"/>
            <a:ext cx="6096000"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22. User uploads front and back of their ID and uploads a real-time photo of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For additional guidance, please refer to the supplemental guide titled "Adoption Grant MFA &amp; Socure Enhancements </a:t>
            </a:r>
            <a:r>
              <a:rPr lang="en-US" sz="1800" dirty="0">
                <a:effectLst/>
                <a:latin typeface="Calibri" panose="020F0502020204030204" pitchFamily="34" charset="0"/>
              </a:rPr>
              <a:t>Supplemental </a:t>
            </a:r>
            <a:r>
              <a:rPr kumimoji="0" lang="en-US" sz="160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2F87E7A2-2BA1-687E-6AB2-81FCAEE41DC7}"/>
              </a:ext>
            </a:extLst>
          </p:cNvPr>
          <p:cNvSpPr txBox="1"/>
          <p:nvPr/>
        </p:nvSpPr>
        <p:spPr>
          <a:xfrm>
            <a:off x="9671474" y="3723735"/>
            <a:ext cx="5238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7E912F95-26FB-C09C-9361-3B25221A9BAF}"/>
              </a:ext>
            </a:extLst>
          </p:cNvPr>
          <p:cNvSpPr txBox="1"/>
          <p:nvPr/>
        </p:nvSpPr>
        <p:spPr>
          <a:xfrm>
            <a:off x="3650789" y="1300851"/>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panose="020B0502040204020203" pitchFamily="34" charset="0"/>
                <a:cs typeface="Segoe UI" panose="020B0502040204020203" pitchFamily="34" charset="0"/>
              </a:rPr>
              <a:t>22</a:t>
            </a:r>
            <a:endPar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2" name="TextBox 21">
            <a:extLst>
              <a:ext uri="{FF2B5EF4-FFF2-40B4-BE49-F238E27FC236}">
                <a16:creationId xmlns:a16="http://schemas.microsoft.com/office/drawing/2014/main" id="{5D008278-9831-2616-1B15-F6F7A664B11E}"/>
              </a:ext>
            </a:extLst>
          </p:cNvPr>
          <p:cNvSpPr txBox="1"/>
          <p:nvPr/>
        </p:nvSpPr>
        <p:spPr>
          <a:xfrm>
            <a:off x="9685812" y="3729905"/>
            <a:ext cx="487571" cy="369332"/>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22</a:t>
            </a:r>
          </a:p>
        </p:txBody>
      </p:sp>
    </p:spTree>
    <p:extLst>
      <p:ext uri="{BB962C8B-B14F-4D97-AF65-F5344CB8AC3E}">
        <p14:creationId xmlns:p14="http://schemas.microsoft.com/office/powerpoint/2010/main" val="1769496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3: New OHID User, New Adoption Grant User: ID Proofing with DocV</a:t>
            </a:r>
          </a:p>
        </p:txBody>
      </p:sp>
      <p:sp>
        <p:nvSpPr>
          <p:cNvPr id="9" name="TextBox 8">
            <a:extLst>
              <a:ext uri="{FF2B5EF4-FFF2-40B4-BE49-F238E27FC236}">
                <a16:creationId xmlns:a16="http://schemas.microsoft.com/office/drawing/2014/main" id="{7572F5C9-B3C3-4533-7B1B-5564DD5CE928}"/>
              </a:ext>
            </a:extLst>
          </p:cNvPr>
          <p:cNvSpPr txBox="1"/>
          <p:nvPr/>
        </p:nvSpPr>
        <p:spPr>
          <a:xfrm>
            <a:off x="5752268" y="1236270"/>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23a</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passes ID Proofing and DocV, they will be able to start their Adoption Grant Application </a:t>
            </a: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21E9FE6-49D3-35A3-E2C9-28F04D62DAD5}"/>
              </a:ext>
            </a:extLst>
          </p:cNvPr>
          <p:cNvSpPr txBox="1"/>
          <p:nvPr/>
        </p:nvSpPr>
        <p:spPr>
          <a:xfrm>
            <a:off x="5752268" y="3257294"/>
            <a:ext cx="6096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23</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b</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does not pass either ID Proofing or DocV, the user must visit a local office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a:p>
            <a:pPr>
              <a:defRPr/>
            </a:pPr>
            <a:r>
              <a:rPr kumimoji="0" lang="en-US" sz="1600" i="0" u="none" strike="noStrike" kern="1200" cap="none" spc="0" normalizeH="0" baseline="0" noProof="0">
                <a:ln>
                  <a:noFill/>
                </a:ln>
                <a:effectLst/>
                <a:uLnTx/>
                <a:uFillTx/>
                <a:latin typeface="Segoe UI" panose="020B0502040204020203" pitchFamily="34" charset="0"/>
                <a:cs typeface="Segoe UI" panose="020B0502040204020203" pitchFamily="34" charset="0"/>
              </a:rPr>
              <a:t>Please see a list of office locations here: </a:t>
            </a:r>
            <a:r>
              <a:rPr lang="x-none" sz="1600">
                <a:latin typeface="Segoe UI" panose="020B0502040204020203" pitchFamily="34" charset="0"/>
                <a:cs typeface="Segoe UI" panose="020B0502040204020203" pitchFamily="34" charset="0"/>
                <a:hlinkClick r:id="rId2"/>
              </a:rPr>
              <a:t>Local Agencies Directory | Job and Family Services</a:t>
            </a:r>
            <a:endParaRPr lang="x-none" sz="16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49" name="TextBox 48">
            <a:extLst>
              <a:ext uri="{FF2B5EF4-FFF2-40B4-BE49-F238E27FC236}">
                <a16:creationId xmlns:a16="http://schemas.microsoft.com/office/drawing/2014/main" id="{4F504A6E-71D2-3F58-CFE6-CCCBDDA65249}"/>
              </a:ext>
            </a:extLst>
          </p:cNvPr>
          <p:cNvSpPr txBox="1"/>
          <p:nvPr/>
        </p:nvSpPr>
        <p:spPr>
          <a:xfrm>
            <a:off x="5752268" y="4842017"/>
            <a:ext cx="6096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24</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b1</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passes the local office review, they will be able to start their Adoption Grant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sp>
        <p:nvSpPr>
          <p:cNvPr id="50" name="TextBox 49">
            <a:extLst>
              <a:ext uri="{FF2B5EF4-FFF2-40B4-BE49-F238E27FC236}">
                <a16:creationId xmlns:a16="http://schemas.microsoft.com/office/drawing/2014/main" id="{39CDE37F-2FDF-228E-76A2-69B4EC597ADB}"/>
              </a:ext>
            </a:extLst>
          </p:cNvPr>
          <p:cNvSpPr txBox="1"/>
          <p:nvPr/>
        </p:nvSpPr>
        <p:spPr>
          <a:xfrm>
            <a:off x="5752268" y="5498788"/>
            <a:ext cx="60960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24</a:t>
            </a:r>
            <a:r>
              <a:rPr kumimoji="0" lang="en-US" sz="1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b2</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If the user does not pass the local office review, they will not be granted access and they will not be able to start their Adoption Grant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2060"/>
              </a:solidFill>
              <a:effectLst/>
              <a:highlight>
                <a:srgbClr val="FFFF00"/>
              </a:highlight>
              <a:uLnTx/>
              <a:uFillTx/>
              <a:latin typeface="Segoe UI" panose="020B0502040204020203" pitchFamily="34" charset="0"/>
              <a:cs typeface="Segoe UI" panose="020B0502040204020203" pitchFamily="34" charset="0"/>
            </a:endParaRPr>
          </a:p>
        </p:txBody>
      </p:sp>
      <p:pic>
        <p:nvPicPr>
          <p:cNvPr id="6" name="Picture 6">
            <a:extLst>
              <a:ext uri="{FF2B5EF4-FFF2-40B4-BE49-F238E27FC236}">
                <a16:creationId xmlns:a16="http://schemas.microsoft.com/office/drawing/2014/main" id="{D247BDC2-DC7A-E861-B8A0-0198DA98B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21" y="876942"/>
            <a:ext cx="2309393" cy="12648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2130DC6-F8FC-9032-A456-E2C7E54A59CA}"/>
              </a:ext>
            </a:extLst>
          </p:cNvPr>
          <p:cNvPicPr>
            <a:picLocks noChangeAspect="1"/>
          </p:cNvPicPr>
          <p:nvPr/>
        </p:nvPicPr>
        <p:blipFill>
          <a:blip r:embed="rId4"/>
          <a:stretch>
            <a:fillRect/>
          </a:stretch>
        </p:blipFill>
        <p:spPr>
          <a:xfrm>
            <a:off x="1834261" y="1202315"/>
            <a:ext cx="2980995" cy="2123959"/>
          </a:xfrm>
          <a:prstGeom prst="rect">
            <a:avLst/>
          </a:prstGeom>
          <a:ln>
            <a:solidFill>
              <a:srgbClr val="080808"/>
            </a:solidFill>
          </a:ln>
          <a:effectLst/>
        </p:spPr>
      </p:pic>
      <p:grpSp>
        <p:nvGrpSpPr>
          <p:cNvPr id="12" name="Group 11">
            <a:extLst>
              <a:ext uri="{FF2B5EF4-FFF2-40B4-BE49-F238E27FC236}">
                <a16:creationId xmlns:a16="http://schemas.microsoft.com/office/drawing/2014/main" id="{A57D1F43-BA4F-C3C6-0ADB-C29B94675AEE}"/>
              </a:ext>
            </a:extLst>
          </p:cNvPr>
          <p:cNvGrpSpPr/>
          <p:nvPr/>
        </p:nvGrpSpPr>
        <p:grpSpPr>
          <a:xfrm>
            <a:off x="4625657" y="1000524"/>
            <a:ext cx="487571" cy="310863"/>
            <a:chOff x="9668723" y="3759561"/>
            <a:chExt cx="487571" cy="310863"/>
          </a:xfrm>
        </p:grpSpPr>
        <p:sp>
          <p:nvSpPr>
            <p:cNvPr id="13" name="Oval 12">
              <a:extLst>
                <a:ext uri="{FF2B5EF4-FFF2-40B4-BE49-F238E27FC236}">
                  <a16:creationId xmlns:a16="http://schemas.microsoft.com/office/drawing/2014/main" id="{D37FAF3B-A49F-0327-3F40-6801C167AF58}"/>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D569714C-7FE4-0D70-D79B-BC07DF79AF31}"/>
                </a:ext>
              </a:extLst>
            </p:cNvPr>
            <p:cNvSpPr txBox="1"/>
            <p:nvPr/>
          </p:nvSpPr>
          <p:spPr>
            <a:xfrm>
              <a:off x="9668723" y="3762647"/>
              <a:ext cx="487571" cy="307777"/>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23a</a:t>
              </a:r>
            </a:p>
          </p:txBody>
        </p:sp>
      </p:grpSp>
      <p:pic>
        <p:nvPicPr>
          <p:cNvPr id="15" name="Picture 4">
            <a:extLst>
              <a:ext uri="{FF2B5EF4-FFF2-40B4-BE49-F238E27FC236}">
                <a16:creationId xmlns:a16="http://schemas.microsoft.com/office/drawing/2014/main" id="{AA3E5EDC-EE3B-FA95-30D3-CD54A26CA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422" y="3573531"/>
            <a:ext cx="2309441" cy="156861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C46CCAF-22B6-8399-3685-6449D177E43F}"/>
              </a:ext>
            </a:extLst>
          </p:cNvPr>
          <p:cNvPicPr>
            <a:picLocks noChangeAspect="1"/>
          </p:cNvPicPr>
          <p:nvPr/>
        </p:nvPicPr>
        <p:blipFill>
          <a:blip r:embed="rId6"/>
          <a:stretch>
            <a:fillRect/>
          </a:stretch>
        </p:blipFill>
        <p:spPr>
          <a:xfrm>
            <a:off x="1729457" y="3758875"/>
            <a:ext cx="3044197" cy="1952881"/>
          </a:xfrm>
          <a:prstGeom prst="rect">
            <a:avLst/>
          </a:prstGeom>
          <a:ln>
            <a:solidFill>
              <a:srgbClr val="080808"/>
            </a:solidFill>
          </a:ln>
          <a:effectLst/>
        </p:spPr>
      </p:pic>
      <p:grpSp>
        <p:nvGrpSpPr>
          <p:cNvPr id="18" name="Group 17">
            <a:extLst>
              <a:ext uri="{FF2B5EF4-FFF2-40B4-BE49-F238E27FC236}">
                <a16:creationId xmlns:a16="http://schemas.microsoft.com/office/drawing/2014/main" id="{CB7AC32A-B2C3-D8AA-CD2E-A893B362A01D}"/>
              </a:ext>
            </a:extLst>
          </p:cNvPr>
          <p:cNvGrpSpPr/>
          <p:nvPr/>
        </p:nvGrpSpPr>
        <p:grpSpPr>
          <a:xfrm>
            <a:off x="4519149" y="3610240"/>
            <a:ext cx="487571" cy="307777"/>
            <a:chOff x="9657979" y="3754512"/>
            <a:chExt cx="487571" cy="307777"/>
          </a:xfrm>
          <a:effectLst>
            <a:outerShdw blurRad="63500" sx="102000" sy="102000" algn="ctr" rotWithShape="0">
              <a:prstClr val="black">
                <a:alpha val="40000"/>
              </a:prstClr>
            </a:outerShdw>
          </a:effectLst>
        </p:grpSpPr>
        <p:sp>
          <p:nvSpPr>
            <p:cNvPr id="19" name="Oval 18">
              <a:extLst>
                <a:ext uri="{FF2B5EF4-FFF2-40B4-BE49-F238E27FC236}">
                  <a16:creationId xmlns:a16="http://schemas.microsoft.com/office/drawing/2014/main" id="{8C35A27E-8C79-5029-DBEF-5A55690B505D}"/>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A14FCDE4-B5DC-4FA0-9723-EEE40011CAE1}"/>
                </a:ext>
              </a:extLst>
            </p:cNvPr>
            <p:cNvSpPr txBox="1"/>
            <p:nvPr/>
          </p:nvSpPr>
          <p:spPr>
            <a:xfrm>
              <a:off x="9657979" y="3754512"/>
              <a:ext cx="487571" cy="307777"/>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23b</a:t>
              </a:r>
            </a:p>
          </p:txBody>
        </p:sp>
      </p:grpSp>
      <p:sp>
        <p:nvSpPr>
          <p:cNvPr id="21" name="Rectangle 20">
            <a:extLst>
              <a:ext uri="{FF2B5EF4-FFF2-40B4-BE49-F238E27FC236}">
                <a16:creationId xmlns:a16="http://schemas.microsoft.com/office/drawing/2014/main" id="{D417574C-141C-BD50-6526-3CFDFBC4E9E6}"/>
              </a:ext>
            </a:extLst>
          </p:cNvPr>
          <p:cNvSpPr/>
          <p:nvPr/>
        </p:nvSpPr>
        <p:spPr>
          <a:xfrm>
            <a:off x="821875" y="5881194"/>
            <a:ext cx="1803848" cy="780525"/>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0D686794-5A02-8982-C98C-FD2BC5937E96}"/>
              </a:ext>
            </a:extLst>
          </p:cNvPr>
          <p:cNvSpPr/>
          <p:nvPr/>
        </p:nvSpPr>
        <p:spPr>
          <a:xfrm>
            <a:off x="3107108" y="5881194"/>
            <a:ext cx="1803848" cy="7805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2060"/>
                </a:solidFill>
              </a:ln>
              <a:noFill/>
              <a:effectLst/>
              <a:uLnTx/>
              <a:uFillTx/>
              <a:latin typeface="Segoe UI" panose="020B0502040204020203" pitchFamily="34" charset="0"/>
              <a:cs typeface="Segoe UI" panose="020B0502040204020203" pitchFamily="34" charset="0"/>
            </a:endParaRPr>
          </a:p>
        </p:txBody>
      </p:sp>
      <p:cxnSp>
        <p:nvCxnSpPr>
          <p:cNvPr id="26" name="Connector: Elbow 25">
            <a:extLst>
              <a:ext uri="{FF2B5EF4-FFF2-40B4-BE49-F238E27FC236}">
                <a16:creationId xmlns:a16="http://schemas.microsoft.com/office/drawing/2014/main" id="{1590EEC9-6C4A-F347-9A33-96B2A808DD1A}"/>
              </a:ext>
            </a:extLst>
          </p:cNvPr>
          <p:cNvCxnSpPr>
            <a:cxnSpLocks/>
            <a:stCxn id="16" idx="2"/>
            <a:endCxn id="25" idx="3"/>
          </p:cNvCxnSpPr>
          <p:nvPr/>
        </p:nvCxnSpPr>
        <p:spPr>
          <a:xfrm rot="16200000" flipH="1">
            <a:off x="3801406" y="5161906"/>
            <a:ext cx="559701" cy="1659400"/>
          </a:xfrm>
          <a:prstGeom prst="bentConnector4">
            <a:avLst>
              <a:gd name="adj1" fmla="val 15136"/>
              <a:gd name="adj2" fmla="val 113776"/>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3E3BC89-C779-6E0F-6F23-6D29C0456CAD}"/>
              </a:ext>
            </a:extLst>
          </p:cNvPr>
          <p:cNvCxnSpPr>
            <a:cxnSpLocks/>
            <a:stCxn id="16" idx="2"/>
            <a:endCxn id="21" idx="1"/>
          </p:cNvCxnSpPr>
          <p:nvPr/>
        </p:nvCxnSpPr>
        <p:spPr>
          <a:xfrm rot="5400000">
            <a:off x="1756866" y="4776766"/>
            <a:ext cx="559701" cy="2429681"/>
          </a:xfrm>
          <a:prstGeom prst="bentConnector4">
            <a:avLst>
              <a:gd name="adj1" fmla="val 15136"/>
              <a:gd name="adj2" fmla="val 109409"/>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8" name="Graphic 27" descr="Key with solid fill">
            <a:extLst>
              <a:ext uri="{FF2B5EF4-FFF2-40B4-BE49-F238E27FC236}">
                <a16:creationId xmlns:a16="http://schemas.microsoft.com/office/drawing/2014/main" id="{481F7AC4-14E9-4B5E-1A88-34FBAD1F35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261752" y="5881194"/>
            <a:ext cx="776967" cy="776967"/>
          </a:xfrm>
          <a:prstGeom prst="rect">
            <a:avLst/>
          </a:prstGeom>
        </p:spPr>
      </p:pic>
      <p:pic>
        <p:nvPicPr>
          <p:cNvPr id="29" name="Graphic 28" descr="No sign with solid fill">
            <a:extLst>
              <a:ext uri="{FF2B5EF4-FFF2-40B4-BE49-F238E27FC236}">
                <a16:creationId xmlns:a16="http://schemas.microsoft.com/office/drawing/2014/main" id="{3043FFAC-D47F-775A-4054-18C5D8C256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91433" y="5966036"/>
            <a:ext cx="585103" cy="607283"/>
          </a:xfrm>
          <a:prstGeom prst="rect">
            <a:avLst/>
          </a:prstGeom>
        </p:spPr>
      </p:pic>
      <p:grpSp>
        <p:nvGrpSpPr>
          <p:cNvPr id="30" name="Group 29">
            <a:extLst>
              <a:ext uri="{FF2B5EF4-FFF2-40B4-BE49-F238E27FC236}">
                <a16:creationId xmlns:a16="http://schemas.microsoft.com/office/drawing/2014/main" id="{88BE32DF-5D76-D1C5-AD75-2154D92A8C48}"/>
              </a:ext>
            </a:extLst>
          </p:cNvPr>
          <p:cNvGrpSpPr/>
          <p:nvPr/>
        </p:nvGrpSpPr>
        <p:grpSpPr>
          <a:xfrm>
            <a:off x="4679749" y="5817196"/>
            <a:ext cx="487571" cy="297680"/>
            <a:chOff x="9657979" y="3759561"/>
            <a:chExt cx="487571" cy="297680"/>
          </a:xfrm>
          <a:effectLst>
            <a:outerShdw blurRad="63500" sx="102000" sy="102000" algn="ctr" rotWithShape="0">
              <a:prstClr val="black">
                <a:alpha val="40000"/>
              </a:prstClr>
            </a:outerShdw>
          </a:effectLst>
        </p:grpSpPr>
        <p:sp>
          <p:nvSpPr>
            <p:cNvPr id="31" name="Oval 30">
              <a:extLst>
                <a:ext uri="{FF2B5EF4-FFF2-40B4-BE49-F238E27FC236}">
                  <a16:creationId xmlns:a16="http://schemas.microsoft.com/office/drawing/2014/main" id="{6D7A5480-5327-F909-3EB6-952AFC2ACB64}"/>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32" name="TextBox 31">
              <a:extLst>
                <a:ext uri="{FF2B5EF4-FFF2-40B4-BE49-F238E27FC236}">
                  <a16:creationId xmlns:a16="http://schemas.microsoft.com/office/drawing/2014/main" id="{DA009445-E4C7-9938-D404-B6DB8D2926AA}"/>
                </a:ext>
              </a:extLst>
            </p:cNvPr>
            <p:cNvSpPr txBox="1"/>
            <p:nvPr/>
          </p:nvSpPr>
          <p:spPr>
            <a:xfrm>
              <a:off x="9657979" y="3779798"/>
              <a:ext cx="487571" cy="253916"/>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Segoe UI" panose="020B0502040204020203" pitchFamily="34" charset="0"/>
                  <a:cs typeface="Segoe UI" panose="020B0502040204020203" pitchFamily="34" charset="0"/>
                </a:rPr>
                <a:t>24</a:t>
              </a:r>
              <a:r>
                <a:rPr kumimoji="0" lang="en-US" sz="105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b2</a:t>
              </a:r>
            </a:p>
          </p:txBody>
        </p:sp>
      </p:grpSp>
      <p:grpSp>
        <p:nvGrpSpPr>
          <p:cNvPr id="33" name="Group 32">
            <a:extLst>
              <a:ext uri="{FF2B5EF4-FFF2-40B4-BE49-F238E27FC236}">
                <a16:creationId xmlns:a16="http://schemas.microsoft.com/office/drawing/2014/main" id="{AC19F8E4-F196-57F9-6E13-04405D1C566D}"/>
              </a:ext>
            </a:extLst>
          </p:cNvPr>
          <p:cNvGrpSpPr/>
          <p:nvPr/>
        </p:nvGrpSpPr>
        <p:grpSpPr>
          <a:xfrm>
            <a:off x="2399598" y="5817196"/>
            <a:ext cx="487571" cy="297680"/>
            <a:chOff x="9657979" y="3759561"/>
            <a:chExt cx="487571" cy="297680"/>
          </a:xfrm>
          <a:effectLst>
            <a:outerShdw blurRad="63500" sx="102000" sy="102000" algn="ctr" rotWithShape="0">
              <a:prstClr val="black">
                <a:alpha val="40000"/>
              </a:prstClr>
            </a:outerShdw>
          </a:effectLst>
        </p:grpSpPr>
        <p:sp>
          <p:nvSpPr>
            <p:cNvPr id="34" name="Oval 33">
              <a:extLst>
                <a:ext uri="{FF2B5EF4-FFF2-40B4-BE49-F238E27FC236}">
                  <a16:creationId xmlns:a16="http://schemas.microsoft.com/office/drawing/2014/main" id="{CC89FE0E-0287-9C06-BDCE-3149905DD6D5}"/>
                </a:ext>
              </a:extLst>
            </p:cNvPr>
            <p:cNvSpPr/>
            <p:nvPr/>
          </p:nvSpPr>
          <p:spPr>
            <a:xfrm>
              <a:off x="9722815" y="3759561"/>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575F0067-42FE-6287-7CE5-5AFDA56BD75A}"/>
                </a:ext>
              </a:extLst>
            </p:cNvPr>
            <p:cNvSpPr txBox="1"/>
            <p:nvPr/>
          </p:nvSpPr>
          <p:spPr>
            <a:xfrm>
              <a:off x="9657979" y="3779798"/>
              <a:ext cx="487571" cy="253916"/>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rgbClr val="FFFFFF"/>
                  </a:solidFill>
                  <a:latin typeface="Segoe UI" panose="020B0502040204020203" pitchFamily="34" charset="0"/>
                  <a:cs typeface="Segoe UI" panose="020B0502040204020203" pitchFamily="34" charset="0"/>
                </a:rPr>
                <a:t>24</a:t>
              </a:r>
              <a:r>
                <a:rPr kumimoji="0" lang="en-US" sz="105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b1</a:t>
              </a:r>
            </a:p>
          </p:txBody>
        </p:sp>
      </p:grpSp>
    </p:spTree>
    <p:extLst>
      <p:ext uri="{BB962C8B-B14F-4D97-AF65-F5344CB8AC3E}">
        <p14:creationId xmlns:p14="http://schemas.microsoft.com/office/powerpoint/2010/main" val="2165606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F3FB0DE-A3BE-5A0B-22D7-B0A6E6656DF1}"/>
              </a:ext>
            </a:extLst>
          </p:cNvPr>
          <p:cNvSpPr txBox="1">
            <a:spLocks/>
          </p:cNvSpPr>
          <p:nvPr/>
        </p:nvSpPr>
        <p:spPr>
          <a:xfrm>
            <a:off x="965771" y="1693863"/>
            <a:ext cx="10260458" cy="2387600"/>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ct val="0"/>
              </a:spcBef>
              <a:buNone/>
              <a:defRPr sz="4400" b="0" i="0" kern="1200">
                <a:solidFill>
                  <a:schemeClr val="tx1"/>
                </a:solidFill>
                <a:latin typeface="+mn-lt"/>
                <a:ea typeface="+mj-ea"/>
                <a:cs typeface="Segoe UI" panose="020B0502040204020203"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Segoe UI" panose="020B0502040204020203" pitchFamily="34" charset="0"/>
                <a:ea typeface="+mj-ea"/>
                <a:cs typeface="Segoe UI" panose="020B0502040204020203" pitchFamily="34" charset="0"/>
              </a:rPr>
              <a:t>User Journey 4 </a:t>
            </a:r>
            <a:endParaRPr kumimoji="0" lang="en-US" sz="11500" b="0" i="0" u="none" strike="noStrike" kern="1200" cap="none" spc="0" normalizeH="0" baseline="0" noProof="0">
              <a:ln>
                <a:noFill/>
              </a:ln>
              <a:solidFill>
                <a:srgbClr val="002060"/>
              </a:solidFill>
              <a:effectLst/>
              <a:uLnTx/>
              <a:uFillTx/>
              <a:latin typeface="Segoe UI"/>
              <a:ea typeface="+mj-ea"/>
              <a:cs typeface="Segoe UI" panose="020B0502040204020203" pitchFamily="34" charset="0"/>
            </a:endParaRPr>
          </a:p>
        </p:txBody>
      </p:sp>
      <p:sp>
        <p:nvSpPr>
          <p:cNvPr id="5" name="Subtitle 5">
            <a:extLst>
              <a:ext uri="{FF2B5EF4-FFF2-40B4-BE49-F238E27FC236}">
                <a16:creationId xmlns:a16="http://schemas.microsoft.com/office/drawing/2014/main" id="{61BDA258-CA8D-1060-3DF4-B9A3A2571B7B}"/>
              </a:ext>
            </a:extLst>
          </p:cNvPr>
          <p:cNvSpPr txBox="1">
            <a:spLocks/>
          </p:cNvSpPr>
          <p:nvPr/>
        </p:nvSpPr>
        <p:spPr>
          <a:xfrm>
            <a:off x="965771" y="4173538"/>
            <a:ext cx="10260458" cy="1014911"/>
          </a:xfrm>
          <a:prstGeom prst="rect">
            <a:avLst/>
          </a:prstGeom>
        </p:spPr>
        <p:txBody>
          <a:bodyPr vert="horz" lIns="91440" tIns="45720" rIns="91440" bIns="45720" rtlCol="0">
            <a:normAutofit/>
          </a:bodyPr>
          <a:lstStyle>
            <a:lvl1pPr marL="228606" indent="-228606" algn="l" defTabSz="914422" rtl="0" eaLnBrk="1" latinLnBrk="0" hangingPunct="1">
              <a:lnSpc>
                <a:spcPct val="100000"/>
              </a:lnSpc>
              <a:spcBef>
                <a:spcPts val="1001"/>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3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59"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86"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91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6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ts val="1001"/>
              </a:spcBef>
              <a:spcAft>
                <a:spcPts val="0"/>
              </a:spcAft>
              <a:buClrTx/>
              <a:buSzTx/>
              <a:buFont typeface="Arial"/>
              <a:buNone/>
              <a:tabLst/>
              <a:defRPr/>
            </a:pPr>
            <a:r>
              <a:rPr kumimoji="0" lang="en-US" sz="2800" b="0" i="0" u="none" strike="noStrike" kern="1200" cap="none" spc="0" normalizeH="0" baseline="0" noProof="0">
                <a:ln>
                  <a:noFill/>
                </a:ln>
                <a:solidFill>
                  <a:srgbClr val="0096FF"/>
                </a:solidFill>
                <a:effectLst/>
                <a:uLnTx/>
                <a:uFillTx/>
                <a:latin typeface="Segoe UI" panose="020B0502040204020203" pitchFamily="34" charset="0"/>
                <a:cs typeface="Segoe UI" panose="020B0502040204020203" pitchFamily="34" charset="0"/>
              </a:rPr>
              <a:t>User Journey 4: Adoption Grant and OHID - Profile Updates</a:t>
            </a:r>
          </a:p>
        </p:txBody>
      </p:sp>
    </p:spTree>
    <p:extLst>
      <p:ext uri="{BB962C8B-B14F-4D97-AF65-F5344CB8AC3E}">
        <p14:creationId xmlns:p14="http://schemas.microsoft.com/office/powerpoint/2010/main" val="2209680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611D49B6-2382-529F-96A5-D0BE98C4C156}"/>
              </a:ext>
            </a:extLst>
          </p:cNvPr>
          <p:cNvCxnSpPr>
            <a:cxnSpLocks/>
          </p:cNvCxnSpPr>
          <p:nvPr/>
        </p:nvCxnSpPr>
        <p:spPr>
          <a:xfrm>
            <a:off x="6656013" y="1710291"/>
            <a:ext cx="515172" cy="10474"/>
          </a:xfrm>
          <a:prstGeom prst="straightConnector1">
            <a:avLst/>
          </a:prstGeom>
          <a:noFill/>
          <a:ln w="57150" cap="flat" cmpd="sng" algn="ctr">
            <a:solidFill>
              <a:srgbClr val="2F5597"/>
            </a:solidFill>
            <a:prstDash val="solid"/>
            <a:miter lim="800000"/>
            <a:tailEnd type="triangle"/>
          </a:ln>
          <a:effectLst/>
        </p:spPr>
      </p:cxnSp>
      <p:cxnSp>
        <p:nvCxnSpPr>
          <p:cNvPr id="18" name="Straight Arrow Connector 17">
            <a:extLst>
              <a:ext uri="{FF2B5EF4-FFF2-40B4-BE49-F238E27FC236}">
                <a16:creationId xmlns:a16="http://schemas.microsoft.com/office/drawing/2014/main" id="{3B00B63F-7BD7-70C7-433D-FB164BD06DA9}"/>
              </a:ext>
            </a:extLst>
          </p:cNvPr>
          <p:cNvCxnSpPr>
            <a:cxnSpLocks/>
          </p:cNvCxnSpPr>
          <p:nvPr/>
        </p:nvCxnSpPr>
        <p:spPr>
          <a:xfrm flipV="1">
            <a:off x="8935837" y="1713923"/>
            <a:ext cx="565952" cy="3211"/>
          </a:xfrm>
          <a:prstGeom prst="straightConnector1">
            <a:avLst/>
          </a:prstGeom>
          <a:noFill/>
          <a:ln w="57150" cap="flat" cmpd="sng" algn="ctr">
            <a:solidFill>
              <a:srgbClr val="7030A0"/>
            </a:solidFill>
            <a:prstDash val="solid"/>
            <a:miter lim="800000"/>
            <a:tailEnd type="triangle"/>
          </a:ln>
          <a:effectLst/>
        </p:spPr>
      </p:cxnSp>
      <p:cxnSp>
        <p:nvCxnSpPr>
          <p:cNvPr id="42" name="Straight Arrow Connector 41">
            <a:extLst>
              <a:ext uri="{FF2B5EF4-FFF2-40B4-BE49-F238E27FC236}">
                <a16:creationId xmlns:a16="http://schemas.microsoft.com/office/drawing/2014/main" id="{7124D2C0-DFDD-64D3-3B8A-6192E9FA3E78}"/>
              </a:ext>
            </a:extLst>
          </p:cNvPr>
          <p:cNvCxnSpPr>
            <a:cxnSpLocks/>
            <a:endCxn id="68" idx="1"/>
          </p:cNvCxnSpPr>
          <p:nvPr/>
        </p:nvCxnSpPr>
        <p:spPr>
          <a:xfrm flipV="1">
            <a:off x="1905001" y="2988162"/>
            <a:ext cx="538449" cy="53378"/>
          </a:xfrm>
          <a:prstGeom prst="straightConnector1">
            <a:avLst/>
          </a:prstGeom>
          <a:noFill/>
          <a:ln w="57150" cap="flat" cmpd="sng" algn="ctr">
            <a:solidFill>
              <a:srgbClr val="548235"/>
            </a:solidFill>
            <a:prstDash val="solid"/>
            <a:miter lim="800000"/>
            <a:tailEnd type="triangle"/>
          </a:ln>
          <a:effectLst/>
        </p:spPr>
      </p:cxnSp>
      <p:cxnSp>
        <p:nvCxnSpPr>
          <p:cNvPr id="37" name="Straight Arrow Connector 36">
            <a:extLst>
              <a:ext uri="{FF2B5EF4-FFF2-40B4-BE49-F238E27FC236}">
                <a16:creationId xmlns:a16="http://schemas.microsoft.com/office/drawing/2014/main" id="{327033B9-BEA4-D9DC-3039-9DFA00EE5591}"/>
              </a:ext>
            </a:extLst>
          </p:cNvPr>
          <p:cNvCxnSpPr>
            <a:cxnSpLocks/>
          </p:cNvCxnSpPr>
          <p:nvPr/>
        </p:nvCxnSpPr>
        <p:spPr>
          <a:xfrm>
            <a:off x="1931330" y="1713091"/>
            <a:ext cx="500792" cy="4874"/>
          </a:xfrm>
          <a:prstGeom prst="straightConnector1">
            <a:avLst/>
          </a:prstGeom>
          <a:noFill/>
          <a:ln w="57150" cap="flat" cmpd="sng" algn="ctr">
            <a:solidFill>
              <a:srgbClr val="1B4A7D"/>
            </a:solidFill>
            <a:prstDash val="solid"/>
            <a:miter lim="800000"/>
            <a:tailEnd type="triangle"/>
          </a:ln>
          <a:effectLst/>
        </p:spPr>
      </p:cxnSp>
      <p:cxnSp>
        <p:nvCxnSpPr>
          <p:cNvPr id="49" name="Straight Arrow Connector 48">
            <a:extLst>
              <a:ext uri="{FF2B5EF4-FFF2-40B4-BE49-F238E27FC236}">
                <a16:creationId xmlns:a16="http://schemas.microsoft.com/office/drawing/2014/main" id="{6BCA49BF-D948-4A1A-62F9-EAACA307C81D}"/>
              </a:ext>
            </a:extLst>
          </p:cNvPr>
          <p:cNvCxnSpPr>
            <a:cxnSpLocks/>
          </p:cNvCxnSpPr>
          <p:nvPr/>
        </p:nvCxnSpPr>
        <p:spPr>
          <a:xfrm flipV="1">
            <a:off x="4204155" y="1711928"/>
            <a:ext cx="687206" cy="7200"/>
          </a:xfrm>
          <a:prstGeom prst="straightConnector1">
            <a:avLst/>
          </a:prstGeom>
          <a:noFill/>
          <a:ln w="57150" cap="flat" cmpd="sng" algn="ctr">
            <a:solidFill>
              <a:srgbClr val="548235"/>
            </a:solidFill>
            <a:prstDash val="solid"/>
            <a:miter lim="800000"/>
            <a:tailEnd type="triangle"/>
          </a:ln>
          <a:effectLst/>
        </p:spPr>
      </p:cxnSp>
      <p:grpSp>
        <p:nvGrpSpPr>
          <p:cNvPr id="43" name="Group 42">
            <a:extLst>
              <a:ext uri="{FF2B5EF4-FFF2-40B4-BE49-F238E27FC236}">
                <a16:creationId xmlns:a16="http://schemas.microsoft.com/office/drawing/2014/main" id="{34A67848-CE0B-75C6-A8FB-5F86769EE11C}"/>
              </a:ext>
            </a:extLst>
          </p:cNvPr>
          <p:cNvGrpSpPr/>
          <p:nvPr/>
        </p:nvGrpSpPr>
        <p:grpSpPr>
          <a:xfrm>
            <a:off x="4891361" y="1364181"/>
            <a:ext cx="1764652" cy="702695"/>
            <a:chOff x="4891361" y="1320314"/>
            <a:chExt cx="1764652" cy="709792"/>
          </a:xfrm>
        </p:grpSpPr>
        <p:sp>
          <p:nvSpPr>
            <p:cNvPr id="50" name="Rectangle 49">
              <a:extLst>
                <a:ext uri="{FF2B5EF4-FFF2-40B4-BE49-F238E27FC236}">
                  <a16:creationId xmlns:a16="http://schemas.microsoft.com/office/drawing/2014/main" id="{689F0F60-4AD2-66EE-D4DD-6419560DADA5}"/>
                </a:ext>
              </a:extLst>
            </p:cNvPr>
            <p:cNvSpPr/>
            <p:nvPr/>
          </p:nvSpPr>
          <p:spPr>
            <a:xfrm>
              <a:off x="4891361" y="1320314"/>
              <a:ext cx="1764652" cy="245724"/>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51" name="Rectangle 50">
              <a:extLst>
                <a:ext uri="{FF2B5EF4-FFF2-40B4-BE49-F238E27FC236}">
                  <a16:creationId xmlns:a16="http://schemas.microsoft.com/office/drawing/2014/main" id="{0E81F02B-DCD3-587F-9517-0061D4BBF7FB}"/>
                </a:ext>
              </a:extLst>
            </p:cNvPr>
            <p:cNvSpPr/>
            <p:nvPr/>
          </p:nvSpPr>
          <p:spPr>
            <a:xfrm>
              <a:off x="4891361" y="1543513"/>
              <a:ext cx="1764652" cy="486593"/>
            </a:xfrm>
            <a:prstGeom prst="rect">
              <a:avLst/>
            </a:prstGeom>
            <a:solidFill>
              <a:schemeClr val="bg1"/>
            </a:solidFill>
            <a:ln w="28575" cap="flat" cmpd="sng" algn="ctr">
              <a:solidFill>
                <a:srgbClr val="7030A0"/>
              </a:solidFill>
              <a:prstDash val="solid"/>
              <a:miter lim="800000"/>
            </a:ln>
            <a:effectLst/>
          </p:spPr>
          <p:txBody>
            <a:bodyPr lIns="91440" tIns="45720" rIns="91440" bIns="45720"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System sends new token to Adoption Grant to re-prompt ID Proofing</a:t>
              </a:r>
            </a:p>
          </p:txBody>
        </p:sp>
      </p:grpSp>
      <p:grpSp>
        <p:nvGrpSpPr>
          <p:cNvPr id="45" name="Group 44">
            <a:extLst>
              <a:ext uri="{FF2B5EF4-FFF2-40B4-BE49-F238E27FC236}">
                <a16:creationId xmlns:a16="http://schemas.microsoft.com/office/drawing/2014/main" id="{5208686B-7458-528F-DDCF-C9E91D326043}"/>
              </a:ext>
            </a:extLst>
          </p:cNvPr>
          <p:cNvGrpSpPr/>
          <p:nvPr/>
        </p:nvGrpSpPr>
        <p:grpSpPr>
          <a:xfrm>
            <a:off x="9501789" y="1356838"/>
            <a:ext cx="1764652" cy="717380"/>
            <a:chOff x="9501789" y="1313633"/>
            <a:chExt cx="1764652" cy="723085"/>
          </a:xfrm>
        </p:grpSpPr>
        <p:sp>
          <p:nvSpPr>
            <p:cNvPr id="52" name="Rectangle 51">
              <a:extLst>
                <a:ext uri="{FF2B5EF4-FFF2-40B4-BE49-F238E27FC236}">
                  <a16:creationId xmlns:a16="http://schemas.microsoft.com/office/drawing/2014/main" id="{717C0577-E43D-0B2E-0D70-1130077E5E96}"/>
                </a:ext>
              </a:extLst>
            </p:cNvPr>
            <p:cNvSpPr/>
            <p:nvPr/>
          </p:nvSpPr>
          <p:spPr>
            <a:xfrm>
              <a:off x="9501789" y="1313633"/>
              <a:ext cx="1764652" cy="219986"/>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a:t>
              </a:r>
            </a:p>
          </p:txBody>
        </p:sp>
        <p:sp>
          <p:nvSpPr>
            <p:cNvPr id="54" name="Rectangle 53">
              <a:extLst>
                <a:ext uri="{FF2B5EF4-FFF2-40B4-BE49-F238E27FC236}">
                  <a16:creationId xmlns:a16="http://schemas.microsoft.com/office/drawing/2014/main" id="{DA5BEC36-8052-6A6C-7590-8B15AB498822}"/>
                </a:ext>
              </a:extLst>
            </p:cNvPr>
            <p:cNvSpPr/>
            <p:nvPr/>
          </p:nvSpPr>
          <p:spPr>
            <a:xfrm>
              <a:off x="9501789" y="1536196"/>
              <a:ext cx="1764652" cy="500522"/>
            </a:xfrm>
            <a:prstGeom prst="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System Prompts ID Proofing</a:t>
              </a:r>
            </a:p>
          </p:txBody>
        </p:sp>
      </p:grpSp>
      <p:sp>
        <p:nvSpPr>
          <p:cNvPr id="68" name="Flowchart: Decision 67">
            <a:extLst>
              <a:ext uri="{FF2B5EF4-FFF2-40B4-BE49-F238E27FC236}">
                <a16:creationId xmlns:a16="http://schemas.microsoft.com/office/drawing/2014/main" id="{FB6D5942-5753-2FEE-51B5-6A7969FD3846}"/>
              </a:ext>
            </a:extLst>
          </p:cNvPr>
          <p:cNvSpPr/>
          <p:nvPr/>
        </p:nvSpPr>
        <p:spPr>
          <a:xfrm>
            <a:off x="2443450" y="2675321"/>
            <a:ext cx="1709101" cy="625681"/>
          </a:xfrm>
          <a:prstGeom prst="flowChartDecision">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Socure Check</a:t>
            </a:r>
          </a:p>
        </p:txBody>
      </p:sp>
      <p:grpSp>
        <p:nvGrpSpPr>
          <p:cNvPr id="120" name="Group 119">
            <a:extLst>
              <a:ext uri="{FF2B5EF4-FFF2-40B4-BE49-F238E27FC236}">
                <a16:creationId xmlns:a16="http://schemas.microsoft.com/office/drawing/2014/main" id="{CAD7FDAC-3676-B528-BD49-0198A39940AF}"/>
              </a:ext>
            </a:extLst>
          </p:cNvPr>
          <p:cNvGrpSpPr/>
          <p:nvPr/>
        </p:nvGrpSpPr>
        <p:grpSpPr>
          <a:xfrm>
            <a:off x="8177015" y="2602757"/>
            <a:ext cx="1757683" cy="770808"/>
            <a:chOff x="8177015" y="2607409"/>
            <a:chExt cx="1757683" cy="770808"/>
          </a:xfrm>
        </p:grpSpPr>
        <p:sp>
          <p:nvSpPr>
            <p:cNvPr id="71" name="Rectangle 70">
              <a:extLst>
                <a:ext uri="{FF2B5EF4-FFF2-40B4-BE49-F238E27FC236}">
                  <a16:creationId xmlns:a16="http://schemas.microsoft.com/office/drawing/2014/main" id="{D6F26879-FC65-D493-4667-A79F87CB9A1E}"/>
                </a:ext>
              </a:extLst>
            </p:cNvPr>
            <p:cNvSpPr/>
            <p:nvPr/>
          </p:nvSpPr>
          <p:spPr>
            <a:xfrm>
              <a:off x="8177498" y="2607409"/>
              <a:ext cx="1757200" cy="208893"/>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74" name="Rectangle 73">
              <a:extLst>
                <a:ext uri="{FF2B5EF4-FFF2-40B4-BE49-F238E27FC236}">
                  <a16:creationId xmlns:a16="http://schemas.microsoft.com/office/drawing/2014/main" id="{943D99B7-AA4C-524F-F0F0-2CAE44992800}"/>
                </a:ext>
              </a:extLst>
            </p:cNvPr>
            <p:cNvSpPr/>
            <p:nvPr/>
          </p:nvSpPr>
          <p:spPr>
            <a:xfrm>
              <a:off x="8177015" y="2829775"/>
              <a:ext cx="1757200" cy="548442"/>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Presented screen to access DocV via QR code or SMS code to Phone</a:t>
              </a:r>
            </a:p>
          </p:txBody>
        </p:sp>
      </p:grpSp>
      <p:sp>
        <p:nvSpPr>
          <p:cNvPr id="76" name="TextBox 75">
            <a:extLst>
              <a:ext uri="{FF2B5EF4-FFF2-40B4-BE49-F238E27FC236}">
                <a16:creationId xmlns:a16="http://schemas.microsoft.com/office/drawing/2014/main" id="{25CBBFEB-7E6D-F470-E514-4A54576E94E7}"/>
              </a:ext>
            </a:extLst>
          </p:cNvPr>
          <p:cNvSpPr txBox="1"/>
          <p:nvPr/>
        </p:nvSpPr>
        <p:spPr>
          <a:xfrm>
            <a:off x="3270175" y="2525193"/>
            <a:ext cx="1709101"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Pass/Fail/Refer</a:t>
            </a:r>
          </a:p>
        </p:txBody>
      </p:sp>
      <p:grpSp>
        <p:nvGrpSpPr>
          <p:cNvPr id="267" name="Group 266">
            <a:extLst>
              <a:ext uri="{FF2B5EF4-FFF2-40B4-BE49-F238E27FC236}">
                <a16:creationId xmlns:a16="http://schemas.microsoft.com/office/drawing/2014/main" id="{83DF4BC4-5CCE-B720-7175-DC515CE1608D}"/>
              </a:ext>
            </a:extLst>
          </p:cNvPr>
          <p:cNvGrpSpPr/>
          <p:nvPr/>
        </p:nvGrpSpPr>
        <p:grpSpPr>
          <a:xfrm>
            <a:off x="103789" y="3800055"/>
            <a:ext cx="1764652" cy="847193"/>
            <a:chOff x="103789" y="3791287"/>
            <a:chExt cx="1764652" cy="847193"/>
          </a:xfrm>
        </p:grpSpPr>
        <p:sp>
          <p:nvSpPr>
            <p:cNvPr id="77" name="Rectangle 76">
              <a:extLst>
                <a:ext uri="{FF2B5EF4-FFF2-40B4-BE49-F238E27FC236}">
                  <a16:creationId xmlns:a16="http://schemas.microsoft.com/office/drawing/2014/main" id="{04F1F5EF-FB2B-8A20-E948-C7D17B238053}"/>
                </a:ext>
              </a:extLst>
            </p:cNvPr>
            <p:cNvSpPr/>
            <p:nvPr/>
          </p:nvSpPr>
          <p:spPr>
            <a:xfrm>
              <a:off x="103789" y="3791287"/>
              <a:ext cx="1764652" cy="285447"/>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78" name="Rectangle 77">
              <a:extLst>
                <a:ext uri="{FF2B5EF4-FFF2-40B4-BE49-F238E27FC236}">
                  <a16:creationId xmlns:a16="http://schemas.microsoft.com/office/drawing/2014/main" id="{0E9B1DA2-34CD-C2AD-B79F-924C78CC4979}"/>
                </a:ext>
              </a:extLst>
            </p:cNvPr>
            <p:cNvSpPr/>
            <p:nvPr/>
          </p:nvSpPr>
          <p:spPr>
            <a:xfrm>
              <a:off x="103789" y="4055590"/>
              <a:ext cx="1764652" cy="582890"/>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Scans QR code via mobile device &amp; taken to </a:t>
              </a:r>
              <a:r>
                <a:rPr kumimoji="0" lang="en-US" sz="1000" b="0" i="0" u="none" strike="noStrike" kern="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DocV</a:t>
              </a:r>
              <a:endPar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cxnSp>
        <p:nvCxnSpPr>
          <p:cNvPr id="79" name="Straight Arrow Connector 78">
            <a:extLst>
              <a:ext uri="{FF2B5EF4-FFF2-40B4-BE49-F238E27FC236}">
                <a16:creationId xmlns:a16="http://schemas.microsoft.com/office/drawing/2014/main" id="{3A6CE18A-80C8-F738-BFDB-0C9FE2B5F876}"/>
              </a:ext>
            </a:extLst>
          </p:cNvPr>
          <p:cNvCxnSpPr>
            <a:cxnSpLocks/>
          </p:cNvCxnSpPr>
          <p:nvPr/>
        </p:nvCxnSpPr>
        <p:spPr>
          <a:xfrm>
            <a:off x="1868441" y="4214798"/>
            <a:ext cx="621368" cy="6049"/>
          </a:xfrm>
          <a:prstGeom prst="straightConnector1">
            <a:avLst/>
          </a:prstGeom>
          <a:noFill/>
          <a:ln w="57150" cap="flat" cmpd="sng" algn="ctr">
            <a:solidFill>
              <a:srgbClr val="548235"/>
            </a:solidFill>
            <a:prstDash val="solid"/>
            <a:miter lim="800000"/>
            <a:tailEnd type="triangle"/>
          </a:ln>
          <a:effectLst/>
        </p:spPr>
      </p:cxnSp>
      <p:grpSp>
        <p:nvGrpSpPr>
          <p:cNvPr id="268" name="Group 267">
            <a:extLst>
              <a:ext uri="{FF2B5EF4-FFF2-40B4-BE49-F238E27FC236}">
                <a16:creationId xmlns:a16="http://schemas.microsoft.com/office/drawing/2014/main" id="{D52C323B-D337-A4DE-2D18-F4999050C8AA}"/>
              </a:ext>
            </a:extLst>
          </p:cNvPr>
          <p:cNvGrpSpPr/>
          <p:nvPr/>
        </p:nvGrpSpPr>
        <p:grpSpPr>
          <a:xfrm>
            <a:off x="2489809" y="3776298"/>
            <a:ext cx="1714346" cy="894706"/>
            <a:chOff x="2489809" y="3779188"/>
            <a:chExt cx="1714346" cy="894706"/>
          </a:xfrm>
        </p:grpSpPr>
        <p:sp>
          <p:nvSpPr>
            <p:cNvPr id="80" name="Rectangle 79">
              <a:extLst>
                <a:ext uri="{FF2B5EF4-FFF2-40B4-BE49-F238E27FC236}">
                  <a16:creationId xmlns:a16="http://schemas.microsoft.com/office/drawing/2014/main" id="{3E7C9DB0-907D-F8CA-FA47-FFCCCD77A607}"/>
                </a:ext>
              </a:extLst>
            </p:cNvPr>
            <p:cNvSpPr/>
            <p:nvPr/>
          </p:nvSpPr>
          <p:spPr>
            <a:xfrm>
              <a:off x="2489809" y="3779188"/>
              <a:ext cx="1714346" cy="297546"/>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85" name="Rectangle 84">
              <a:extLst>
                <a:ext uri="{FF2B5EF4-FFF2-40B4-BE49-F238E27FC236}">
                  <a16:creationId xmlns:a16="http://schemas.microsoft.com/office/drawing/2014/main" id="{CA55D96B-227A-EC7E-748B-5237E24B9D09}"/>
                </a:ext>
              </a:extLst>
            </p:cNvPr>
            <p:cNvSpPr/>
            <p:nvPr/>
          </p:nvSpPr>
          <p:spPr>
            <a:xfrm>
              <a:off x="2489809" y="4055590"/>
              <a:ext cx="1714346" cy="618304"/>
            </a:xfrm>
            <a:prstGeom prst="rect">
              <a:avLst/>
            </a:prstGeom>
            <a:solidFill>
              <a:schemeClr val="bg1"/>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Uploads front and back of their ID and uploads a real-time photo of themselves</a:t>
              </a:r>
            </a:p>
          </p:txBody>
        </p:sp>
      </p:grpSp>
      <p:grpSp>
        <p:nvGrpSpPr>
          <p:cNvPr id="269" name="Group 268">
            <a:extLst>
              <a:ext uri="{FF2B5EF4-FFF2-40B4-BE49-F238E27FC236}">
                <a16:creationId xmlns:a16="http://schemas.microsoft.com/office/drawing/2014/main" id="{D3EC6A7F-64D8-C4F3-DE4C-AA814E45A967}"/>
              </a:ext>
            </a:extLst>
          </p:cNvPr>
          <p:cNvGrpSpPr/>
          <p:nvPr/>
        </p:nvGrpSpPr>
        <p:grpSpPr>
          <a:xfrm>
            <a:off x="4837907" y="3773408"/>
            <a:ext cx="1764652" cy="900486"/>
            <a:chOff x="4837907" y="3773408"/>
            <a:chExt cx="1764652" cy="900486"/>
          </a:xfrm>
        </p:grpSpPr>
        <p:sp>
          <p:nvSpPr>
            <p:cNvPr id="89" name="Rectangle 88">
              <a:extLst>
                <a:ext uri="{FF2B5EF4-FFF2-40B4-BE49-F238E27FC236}">
                  <a16:creationId xmlns:a16="http://schemas.microsoft.com/office/drawing/2014/main" id="{782B4915-12FA-2876-8372-B3AACDD81A6D}"/>
                </a:ext>
              </a:extLst>
            </p:cNvPr>
            <p:cNvSpPr/>
            <p:nvPr/>
          </p:nvSpPr>
          <p:spPr>
            <a:xfrm>
              <a:off x="4837907" y="3773408"/>
              <a:ext cx="1764652" cy="303326"/>
            </a:xfrm>
            <a:prstGeom prst="rect">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90" name="Rectangle 89">
              <a:extLst>
                <a:ext uri="{FF2B5EF4-FFF2-40B4-BE49-F238E27FC236}">
                  <a16:creationId xmlns:a16="http://schemas.microsoft.com/office/drawing/2014/main" id="{6348E326-CCFD-1E2B-7066-21D340790031}"/>
                </a:ext>
              </a:extLst>
            </p:cNvPr>
            <p:cNvSpPr/>
            <p:nvPr/>
          </p:nvSpPr>
          <p:spPr>
            <a:xfrm>
              <a:off x="4837907" y="4050432"/>
              <a:ext cx="1764652" cy="623462"/>
            </a:xfrm>
            <a:prstGeom prst="rect">
              <a:avLst/>
            </a:prstGeom>
            <a:solidFill>
              <a:schemeClr val="bg1"/>
            </a:solidFill>
            <a:ln w="28575" cap="flat" cmpd="sng" algn="ctr">
              <a:solidFill>
                <a:srgbClr val="00B0F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Reads ID barcode and facial recognition</a:t>
              </a:r>
            </a:p>
          </p:txBody>
        </p:sp>
      </p:grpSp>
      <p:cxnSp>
        <p:nvCxnSpPr>
          <p:cNvPr id="91" name="Straight Arrow Connector 90">
            <a:extLst>
              <a:ext uri="{FF2B5EF4-FFF2-40B4-BE49-F238E27FC236}">
                <a16:creationId xmlns:a16="http://schemas.microsoft.com/office/drawing/2014/main" id="{77156EEF-98D2-DF9E-03C8-26189CE5991C}"/>
              </a:ext>
            </a:extLst>
          </p:cNvPr>
          <p:cNvCxnSpPr>
            <a:cxnSpLocks/>
          </p:cNvCxnSpPr>
          <p:nvPr/>
        </p:nvCxnSpPr>
        <p:spPr>
          <a:xfrm>
            <a:off x="4204155" y="4222362"/>
            <a:ext cx="633752" cy="311"/>
          </a:xfrm>
          <a:prstGeom prst="straightConnector1">
            <a:avLst/>
          </a:prstGeom>
          <a:noFill/>
          <a:ln w="57150" cap="flat" cmpd="sng" algn="ctr">
            <a:solidFill>
              <a:srgbClr val="00B0F0"/>
            </a:solidFill>
            <a:prstDash val="solid"/>
            <a:miter lim="800000"/>
            <a:tailEnd type="triangle"/>
          </a:ln>
          <a:effectLst/>
        </p:spPr>
      </p:cxnSp>
      <p:sp>
        <p:nvSpPr>
          <p:cNvPr id="93" name="Flowchart: Decision 92">
            <a:extLst>
              <a:ext uri="{FF2B5EF4-FFF2-40B4-BE49-F238E27FC236}">
                <a16:creationId xmlns:a16="http://schemas.microsoft.com/office/drawing/2014/main" id="{26CF99C5-D289-5923-5E90-459D4DCD9552}"/>
              </a:ext>
            </a:extLst>
          </p:cNvPr>
          <p:cNvSpPr/>
          <p:nvPr/>
        </p:nvSpPr>
        <p:spPr>
          <a:xfrm>
            <a:off x="7140235" y="3910811"/>
            <a:ext cx="1306908" cy="625681"/>
          </a:xfrm>
          <a:prstGeom prst="flowChartDecision">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DocV </a:t>
            </a: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Socure</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Check</a:t>
            </a:r>
          </a:p>
        </p:txBody>
      </p:sp>
      <p:sp>
        <p:nvSpPr>
          <p:cNvPr id="97" name="TextBox 96">
            <a:extLst>
              <a:ext uri="{FF2B5EF4-FFF2-40B4-BE49-F238E27FC236}">
                <a16:creationId xmlns:a16="http://schemas.microsoft.com/office/drawing/2014/main" id="{47B14A18-C88A-B6C7-4A8B-D212107C729D}"/>
              </a:ext>
            </a:extLst>
          </p:cNvPr>
          <p:cNvSpPr txBox="1"/>
          <p:nvPr/>
        </p:nvSpPr>
        <p:spPr>
          <a:xfrm>
            <a:off x="8372865" y="3622216"/>
            <a:ext cx="1999252"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ID Proofing: Pass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DocV</a:t>
            </a: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Pass</a:t>
            </a:r>
          </a:p>
        </p:txBody>
      </p:sp>
      <p:sp>
        <p:nvSpPr>
          <p:cNvPr id="101" name="TextBox 100">
            <a:extLst>
              <a:ext uri="{FF2B5EF4-FFF2-40B4-BE49-F238E27FC236}">
                <a16:creationId xmlns:a16="http://schemas.microsoft.com/office/drawing/2014/main" id="{75B8974A-B331-E4D7-3BB2-A773A9D47DE4}"/>
              </a:ext>
            </a:extLst>
          </p:cNvPr>
          <p:cNvSpPr txBox="1"/>
          <p:nvPr/>
        </p:nvSpPr>
        <p:spPr>
          <a:xfrm>
            <a:off x="7492364" y="4689865"/>
            <a:ext cx="3284556" cy="366161"/>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Any combination of pass/fail or fail/fail between ID Proofing and </a:t>
            </a:r>
            <a:r>
              <a:rPr kumimoji="0" lang="en-US" sz="1000" b="0" i="0" u="none" strike="noStrike" kern="1200" cap="none" spc="0" normalizeH="0" baseline="0" noProof="0" err="1">
                <a:ln>
                  <a:noFill/>
                </a:ln>
                <a:solidFill>
                  <a:prstClr val="black"/>
                </a:solidFill>
                <a:effectLst/>
                <a:uLnTx/>
                <a:uFillTx/>
                <a:latin typeface="Segoe UI" panose="020B0502040204020203" pitchFamily="34" charset="0"/>
                <a:cs typeface="Segoe UI" panose="020B0502040204020203" pitchFamily="34" charset="0"/>
              </a:rPr>
              <a:t>DocV</a:t>
            </a:r>
            <a:endPar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nvGrpSpPr>
          <p:cNvPr id="205" name="Group 204">
            <a:extLst>
              <a:ext uri="{FF2B5EF4-FFF2-40B4-BE49-F238E27FC236}">
                <a16:creationId xmlns:a16="http://schemas.microsoft.com/office/drawing/2014/main" id="{F7FF5EE7-7566-6AC5-1B4A-73301DEFD7FD}"/>
              </a:ext>
            </a:extLst>
          </p:cNvPr>
          <p:cNvGrpSpPr/>
          <p:nvPr/>
        </p:nvGrpSpPr>
        <p:grpSpPr>
          <a:xfrm>
            <a:off x="9832148" y="4043407"/>
            <a:ext cx="1764652" cy="532861"/>
            <a:chOff x="10185949" y="3646101"/>
            <a:chExt cx="1764652" cy="596221"/>
          </a:xfrm>
        </p:grpSpPr>
        <p:sp>
          <p:nvSpPr>
            <p:cNvPr id="111" name="Rectangle 110">
              <a:extLst>
                <a:ext uri="{FF2B5EF4-FFF2-40B4-BE49-F238E27FC236}">
                  <a16:creationId xmlns:a16="http://schemas.microsoft.com/office/drawing/2014/main" id="{D5B40161-7C0F-B46D-5A4E-A81DD6BB72AA}"/>
                </a:ext>
              </a:extLst>
            </p:cNvPr>
            <p:cNvSpPr/>
            <p:nvPr/>
          </p:nvSpPr>
          <p:spPr>
            <a:xfrm>
              <a:off x="10185949" y="3646101"/>
              <a:ext cx="1764652" cy="217240"/>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Application</a:t>
              </a:r>
            </a:p>
          </p:txBody>
        </p:sp>
        <p:sp>
          <p:nvSpPr>
            <p:cNvPr id="112" name="Rectangle 111">
              <a:extLst>
                <a:ext uri="{FF2B5EF4-FFF2-40B4-BE49-F238E27FC236}">
                  <a16:creationId xmlns:a16="http://schemas.microsoft.com/office/drawing/2014/main" id="{ACADEC45-58D1-80D3-12CE-DD5A429655E8}"/>
                </a:ext>
              </a:extLst>
            </p:cNvPr>
            <p:cNvSpPr/>
            <p:nvPr/>
          </p:nvSpPr>
          <p:spPr>
            <a:xfrm>
              <a:off x="10185949" y="3848132"/>
              <a:ext cx="1764652" cy="394190"/>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Profile information is Updated</a:t>
              </a:r>
            </a:p>
          </p:txBody>
        </p:sp>
      </p:grpSp>
      <p:sp>
        <p:nvSpPr>
          <p:cNvPr id="118" name="TextBox 117">
            <a:extLst>
              <a:ext uri="{FF2B5EF4-FFF2-40B4-BE49-F238E27FC236}">
                <a16:creationId xmlns:a16="http://schemas.microsoft.com/office/drawing/2014/main" id="{772568BF-78CE-1ACF-49A1-F90D3F047C7A}"/>
              </a:ext>
            </a:extLst>
          </p:cNvPr>
          <p:cNvSpPr txBox="1"/>
          <p:nvPr/>
        </p:nvSpPr>
        <p:spPr>
          <a:xfrm>
            <a:off x="5254093" y="6082687"/>
            <a:ext cx="1966120" cy="51450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Does not pass review</a:t>
            </a:r>
          </a:p>
        </p:txBody>
      </p:sp>
      <p:grpSp>
        <p:nvGrpSpPr>
          <p:cNvPr id="225" name="Group 224">
            <a:extLst>
              <a:ext uri="{FF2B5EF4-FFF2-40B4-BE49-F238E27FC236}">
                <a16:creationId xmlns:a16="http://schemas.microsoft.com/office/drawing/2014/main" id="{1A7DBB50-27E2-6957-27CC-4BE1FCCF954C}"/>
              </a:ext>
            </a:extLst>
          </p:cNvPr>
          <p:cNvGrpSpPr/>
          <p:nvPr/>
        </p:nvGrpSpPr>
        <p:grpSpPr>
          <a:xfrm>
            <a:off x="2486862" y="5060684"/>
            <a:ext cx="1764652" cy="753023"/>
            <a:chOff x="2486862" y="5061903"/>
            <a:chExt cx="1764652" cy="753023"/>
          </a:xfrm>
        </p:grpSpPr>
        <p:sp>
          <p:nvSpPr>
            <p:cNvPr id="122" name="Rectangle 121">
              <a:extLst>
                <a:ext uri="{FF2B5EF4-FFF2-40B4-BE49-F238E27FC236}">
                  <a16:creationId xmlns:a16="http://schemas.microsoft.com/office/drawing/2014/main" id="{85543F0D-40A2-06DB-4651-69D32F7D8E51}"/>
                </a:ext>
              </a:extLst>
            </p:cNvPr>
            <p:cNvSpPr/>
            <p:nvPr/>
          </p:nvSpPr>
          <p:spPr>
            <a:xfrm>
              <a:off x="2486862" y="5061903"/>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Reviewer</a:t>
              </a:r>
            </a:p>
          </p:txBody>
        </p:sp>
        <p:sp>
          <p:nvSpPr>
            <p:cNvPr id="123" name="Rectangle 122">
              <a:extLst>
                <a:ext uri="{FF2B5EF4-FFF2-40B4-BE49-F238E27FC236}">
                  <a16:creationId xmlns:a16="http://schemas.microsoft.com/office/drawing/2014/main" id="{A5495D4D-CF36-97F1-FCC1-432D5E461EA2}"/>
                </a:ext>
              </a:extLst>
            </p:cNvPr>
            <p:cNvSpPr/>
            <p:nvPr/>
          </p:nvSpPr>
          <p:spPr>
            <a:xfrm>
              <a:off x="2486862" y="5281889"/>
              <a:ext cx="1764652" cy="533037"/>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Adjudication flag updated in application with result</a:t>
              </a:r>
            </a:p>
          </p:txBody>
        </p:sp>
      </p:grpSp>
      <p:grpSp>
        <p:nvGrpSpPr>
          <p:cNvPr id="224" name="Group 223">
            <a:extLst>
              <a:ext uri="{FF2B5EF4-FFF2-40B4-BE49-F238E27FC236}">
                <a16:creationId xmlns:a16="http://schemas.microsoft.com/office/drawing/2014/main" id="{541FDF8D-B28D-058B-68BC-8ED4B0682A56}"/>
              </a:ext>
            </a:extLst>
          </p:cNvPr>
          <p:cNvGrpSpPr/>
          <p:nvPr/>
        </p:nvGrpSpPr>
        <p:grpSpPr>
          <a:xfrm>
            <a:off x="103789" y="5045478"/>
            <a:ext cx="1764652" cy="783434"/>
            <a:chOff x="103789" y="5045478"/>
            <a:chExt cx="1764652" cy="783434"/>
          </a:xfrm>
        </p:grpSpPr>
        <p:sp>
          <p:nvSpPr>
            <p:cNvPr id="124" name="Rectangle 123">
              <a:extLst>
                <a:ext uri="{FF2B5EF4-FFF2-40B4-BE49-F238E27FC236}">
                  <a16:creationId xmlns:a16="http://schemas.microsoft.com/office/drawing/2014/main" id="{562D89AF-95FC-0A7A-DE57-701818AA5000}"/>
                </a:ext>
              </a:extLst>
            </p:cNvPr>
            <p:cNvSpPr/>
            <p:nvPr/>
          </p:nvSpPr>
          <p:spPr>
            <a:xfrm>
              <a:off x="103789" y="5045478"/>
              <a:ext cx="1764652" cy="236412"/>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25" name="Rectangle 124">
              <a:extLst>
                <a:ext uri="{FF2B5EF4-FFF2-40B4-BE49-F238E27FC236}">
                  <a16:creationId xmlns:a16="http://schemas.microsoft.com/office/drawing/2014/main" id="{F97F7634-1453-60E9-7BC3-BE6F9002FA52}"/>
                </a:ext>
              </a:extLst>
            </p:cNvPr>
            <p:cNvSpPr/>
            <p:nvPr/>
          </p:nvSpPr>
          <p:spPr>
            <a:xfrm>
              <a:off x="103789" y="5281889"/>
              <a:ext cx="1764652" cy="547023"/>
            </a:xfrm>
            <a:prstGeom prst="rect">
              <a:avLst/>
            </a:prstGeom>
            <a:solidFill>
              <a:schemeClr val="bg1"/>
            </a:solidFill>
            <a:ln w="28575" cap="flat" cmpd="sng" algn="ctr">
              <a:solidFill>
                <a:srgbClr val="F10017"/>
              </a:solidFill>
              <a:prstDash val="solid"/>
              <a:miter lim="800000"/>
            </a:ln>
            <a:effectLst/>
          </p:spPr>
          <p:txBody>
            <a:bodyPr lIns="91440" tIns="45720" rIns="91440" bIns="45720"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logs into Adoption Grant.  User profile update is complete.</a:t>
              </a:r>
            </a:p>
          </p:txBody>
        </p:sp>
      </p:grpSp>
      <p:cxnSp>
        <p:nvCxnSpPr>
          <p:cNvPr id="126" name="Straight Arrow Connector 125">
            <a:extLst>
              <a:ext uri="{FF2B5EF4-FFF2-40B4-BE49-F238E27FC236}">
                <a16:creationId xmlns:a16="http://schemas.microsoft.com/office/drawing/2014/main" id="{6D42023A-3FA3-6664-550A-889FCA867284}"/>
              </a:ext>
            </a:extLst>
          </p:cNvPr>
          <p:cNvCxnSpPr>
            <a:cxnSpLocks/>
            <a:stCxn id="123" idx="1"/>
            <a:endCxn id="125" idx="3"/>
          </p:cNvCxnSpPr>
          <p:nvPr/>
        </p:nvCxnSpPr>
        <p:spPr>
          <a:xfrm flipH="1">
            <a:off x="1868441" y="5547189"/>
            <a:ext cx="618421" cy="8212"/>
          </a:xfrm>
          <a:prstGeom prst="straightConnector1">
            <a:avLst/>
          </a:prstGeom>
          <a:noFill/>
          <a:ln w="57150" cap="flat" cmpd="sng" algn="ctr">
            <a:solidFill>
              <a:srgbClr val="FF0000"/>
            </a:solidFill>
            <a:prstDash val="solid"/>
            <a:miter lim="800000"/>
            <a:tailEnd type="triangle"/>
          </a:ln>
          <a:effectLst/>
        </p:spPr>
      </p:cxnSp>
      <p:sp>
        <p:nvSpPr>
          <p:cNvPr id="192" name="TextBox 191">
            <a:extLst>
              <a:ext uri="{FF2B5EF4-FFF2-40B4-BE49-F238E27FC236}">
                <a16:creationId xmlns:a16="http://schemas.microsoft.com/office/drawing/2014/main" id="{9E3805EB-D471-009F-8DD3-A9C98C8BED4C}"/>
              </a:ext>
            </a:extLst>
          </p:cNvPr>
          <p:cNvSpPr txBox="1"/>
          <p:nvPr/>
        </p:nvSpPr>
        <p:spPr>
          <a:xfrm>
            <a:off x="5254093" y="4986735"/>
            <a:ext cx="1966120" cy="790914"/>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passes review</a:t>
            </a:r>
          </a:p>
        </p:txBody>
      </p:sp>
      <p:cxnSp>
        <p:nvCxnSpPr>
          <p:cNvPr id="2" name="Connector: Elbow 1">
            <a:extLst>
              <a:ext uri="{FF2B5EF4-FFF2-40B4-BE49-F238E27FC236}">
                <a16:creationId xmlns:a16="http://schemas.microsoft.com/office/drawing/2014/main" id="{E05DE3BC-FC94-3807-63B0-7C9B2BE796F4}"/>
              </a:ext>
            </a:extLst>
          </p:cNvPr>
          <p:cNvCxnSpPr>
            <a:cxnSpLocks/>
            <a:stCxn id="54" idx="2"/>
            <a:endCxn id="59" idx="0"/>
          </p:cNvCxnSpPr>
          <p:nvPr/>
        </p:nvCxnSpPr>
        <p:spPr>
          <a:xfrm rot="5400000">
            <a:off x="5441328" y="-2317801"/>
            <a:ext cx="550769" cy="9334807"/>
          </a:xfrm>
          <a:prstGeom prst="bentConnector3">
            <a:avLst>
              <a:gd name="adj1" fmla="val 50000"/>
            </a:avLst>
          </a:prstGeom>
          <a:ln w="57150">
            <a:solidFill>
              <a:srgbClr val="195191"/>
            </a:solidFill>
            <a:tailEnd type="triangle"/>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BA04AF3A-3610-5AE5-8F97-75C6980A66FA}"/>
              </a:ext>
            </a:extLst>
          </p:cNvPr>
          <p:cNvGrpSpPr/>
          <p:nvPr/>
        </p:nvGrpSpPr>
        <p:grpSpPr>
          <a:xfrm>
            <a:off x="9827204" y="5114463"/>
            <a:ext cx="1764652" cy="645465"/>
            <a:chOff x="10178497" y="4376990"/>
            <a:chExt cx="1764652" cy="645465"/>
          </a:xfrm>
        </p:grpSpPr>
        <p:sp>
          <p:nvSpPr>
            <p:cNvPr id="46" name="Rectangle 45">
              <a:extLst>
                <a:ext uri="{FF2B5EF4-FFF2-40B4-BE49-F238E27FC236}">
                  <a16:creationId xmlns:a16="http://schemas.microsoft.com/office/drawing/2014/main" id="{EE423041-5EE1-0E9E-13CB-A1EAE5AF6965}"/>
                </a:ext>
              </a:extLst>
            </p:cNvPr>
            <p:cNvSpPr/>
            <p:nvPr/>
          </p:nvSpPr>
          <p:spPr>
            <a:xfrm>
              <a:off x="10178497" y="4376990"/>
              <a:ext cx="1764652" cy="195514"/>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47" name="Rectangle 46">
              <a:extLst>
                <a:ext uri="{FF2B5EF4-FFF2-40B4-BE49-F238E27FC236}">
                  <a16:creationId xmlns:a16="http://schemas.microsoft.com/office/drawing/2014/main" id="{722BB83E-B935-5144-B7B3-6C6766566559}"/>
                </a:ext>
              </a:extLst>
            </p:cNvPr>
            <p:cNvSpPr/>
            <p:nvPr/>
          </p:nvSpPr>
          <p:spPr>
            <a:xfrm>
              <a:off x="10178497" y="4558578"/>
              <a:ext cx="1764652" cy="463877"/>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Must visit a local office for review</a:t>
              </a:r>
            </a:p>
          </p:txBody>
        </p:sp>
      </p:grpSp>
      <p:grpSp>
        <p:nvGrpSpPr>
          <p:cNvPr id="260" name="Group 259">
            <a:extLst>
              <a:ext uri="{FF2B5EF4-FFF2-40B4-BE49-F238E27FC236}">
                <a16:creationId xmlns:a16="http://schemas.microsoft.com/office/drawing/2014/main" id="{89A91DA2-87ED-9578-2061-7876B97A35BC}"/>
              </a:ext>
            </a:extLst>
          </p:cNvPr>
          <p:cNvGrpSpPr/>
          <p:nvPr/>
        </p:nvGrpSpPr>
        <p:grpSpPr>
          <a:xfrm>
            <a:off x="110870" y="6045586"/>
            <a:ext cx="1766710" cy="730629"/>
            <a:chOff x="103789" y="6005804"/>
            <a:chExt cx="1766710" cy="730629"/>
          </a:xfrm>
        </p:grpSpPr>
        <p:sp>
          <p:nvSpPr>
            <p:cNvPr id="115" name="Rectangle 114">
              <a:extLst>
                <a:ext uri="{FF2B5EF4-FFF2-40B4-BE49-F238E27FC236}">
                  <a16:creationId xmlns:a16="http://schemas.microsoft.com/office/drawing/2014/main" id="{5412C111-C6BF-FC34-9B9F-63AD52D6B742}"/>
                </a:ext>
              </a:extLst>
            </p:cNvPr>
            <p:cNvSpPr/>
            <p:nvPr/>
          </p:nvSpPr>
          <p:spPr>
            <a:xfrm>
              <a:off x="103789" y="6005804"/>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116" name="Rectangle 115">
              <a:extLst>
                <a:ext uri="{FF2B5EF4-FFF2-40B4-BE49-F238E27FC236}">
                  <a16:creationId xmlns:a16="http://schemas.microsoft.com/office/drawing/2014/main" id="{558B9300-AC7A-776F-7C65-9424F0C0258E}"/>
                </a:ext>
              </a:extLst>
            </p:cNvPr>
            <p:cNvSpPr/>
            <p:nvPr/>
          </p:nvSpPr>
          <p:spPr>
            <a:xfrm>
              <a:off x="103789" y="6229213"/>
              <a:ext cx="1766710" cy="507220"/>
            </a:xfrm>
            <a:prstGeom prst="rect">
              <a:avLst/>
            </a:prstGeom>
            <a:solidFill>
              <a:schemeClr val="bg1"/>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Is not granted access to Adoption Grant site</a:t>
              </a:r>
            </a:p>
          </p:txBody>
        </p:sp>
      </p:grpSp>
      <p:grpSp>
        <p:nvGrpSpPr>
          <p:cNvPr id="35" name="Group 34">
            <a:extLst>
              <a:ext uri="{FF2B5EF4-FFF2-40B4-BE49-F238E27FC236}">
                <a16:creationId xmlns:a16="http://schemas.microsoft.com/office/drawing/2014/main" id="{828A627A-25CB-5E0E-94A7-96866437F297}"/>
              </a:ext>
            </a:extLst>
          </p:cNvPr>
          <p:cNvGrpSpPr/>
          <p:nvPr/>
        </p:nvGrpSpPr>
        <p:grpSpPr>
          <a:xfrm>
            <a:off x="167287" y="1364018"/>
            <a:ext cx="1764653" cy="703021"/>
            <a:chOff x="167287" y="1323859"/>
            <a:chExt cx="1764653" cy="734102"/>
          </a:xfrm>
        </p:grpSpPr>
        <p:sp>
          <p:nvSpPr>
            <p:cNvPr id="4" name="Rectangle 3">
              <a:extLst>
                <a:ext uri="{FF2B5EF4-FFF2-40B4-BE49-F238E27FC236}">
                  <a16:creationId xmlns:a16="http://schemas.microsoft.com/office/drawing/2014/main" id="{8DE1327B-BD4B-5343-5AAC-5080995F6A9B}"/>
                </a:ext>
              </a:extLst>
            </p:cNvPr>
            <p:cNvSpPr/>
            <p:nvPr/>
          </p:nvSpPr>
          <p:spPr>
            <a:xfrm>
              <a:off x="167288" y="1323859"/>
              <a:ext cx="1764652" cy="217348"/>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5" name="Rectangle 4">
              <a:extLst>
                <a:ext uri="{FF2B5EF4-FFF2-40B4-BE49-F238E27FC236}">
                  <a16:creationId xmlns:a16="http://schemas.microsoft.com/office/drawing/2014/main" id="{B17E24D6-6244-B24E-D839-C8D308C383C3}"/>
                </a:ext>
              </a:extLst>
            </p:cNvPr>
            <p:cNvSpPr/>
            <p:nvPr/>
          </p:nvSpPr>
          <p:spPr>
            <a:xfrm>
              <a:off x="167287" y="1548291"/>
              <a:ext cx="1764043" cy="509670"/>
            </a:xfrm>
            <a:prstGeom prst="rect">
              <a:avLst/>
            </a:prstGeom>
            <a:solidFill>
              <a:schemeClr val="bg1"/>
            </a:solidFill>
            <a:ln w="28575" cap="flat" cmpd="sng" algn="ctr">
              <a:solidFill>
                <a:srgbClr val="2F5597"/>
              </a:solidFill>
              <a:prstDash val="solid"/>
              <a:miter lim="800000"/>
            </a:ln>
            <a:effectLst/>
          </p:spPr>
          <p:txBody>
            <a:bodyPr lIns="91440" tIns="45720" rIns="91440" bIns="45720"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Logs into their OHID account </a:t>
              </a:r>
            </a:p>
          </p:txBody>
        </p:sp>
      </p:grpSp>
      <p:grpSp>
        <p:nvGrpSpPr>
          <p:cNvPr id="41" name="Group 40">
            <a:extLst>
              <a:ext uri="{FF2B5EF4-FFF2-40B4-BE49-F238E27FC236}">
                <a16:creationId xmlns:a16="http://schemas.microsoft.com/office/drawing/2014/main" id="{9F655879-F8CF-55D2-5BD5-20442F0BAD8D}"/>
              </a:ext>
            </a:extLst>
          </p:cNvPr>
          <p:cNvGrpSpPr/>
          <p:nvPr/>
        </p:nvGrpSpPr>
        <p:grpSpPr>
          <a:xfrm>
            <a:off x="2432120" y="1359028"/>
            <a:ext cx="1772035" cy="713001"/>
            <a:chOff x="2432120" y="1327487"/>
            <a:chExt cx="1772035" cy="754059"/>
          </a:xfrm>
        </p:grpSpPr>
        <p:sp>
          <p:nvSpPr>
            <p:cNvPr id="16" name="Rectangle 15">
              <a:extLst>
                <a:ext uri="{FF2B5EF4-FFF2-40B4-BE49-F238E27FC236}">
                  <a16:creationId xmlns:a16="http://schemas.microsoft.com/office/drawing/2014/main" id="{98288C21-B2B4-FBFF-161C-AE0298ECC1E3}"/>
                </a:ext>
              </a:extLst>
            </p:cNvPr>
            <p:cNvSpPr/>
            <p:nvPr/>
          </p:nvSpPr>
          <p:spPr>
            <a:xfrm>
              <a:off x="2432120" y="1327487"/>
              <a:ext cx="1772035" cy="211406"/>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21" name="Rectangle 20">
              <a:extLst>
                <a:ext uri="{FF2B5EF4-FFF2-40B4-BE49-F238E27FC236}">
                  <a16:creationId xmlns:a16="http://schemas.microsoft.com/office/drawing/2014/main" id="{2B28E54C-76AF-C092-B119-134A3CFA26B5}"/>
                </a:ext>
              </a:extLst>
            </p:cNvPr>
            <p:cNvSpPr/>
            <p:nvPr/>
          </p:nvSpPr>
          <p:spPr>
            <a:xfrm>
              <a:off x="2432122" y="1554549"/>
              <a:ext cx="1772033" cy="526997"/>
            </a:xfrm>
            <a:prstGeom prst="rect">
              <a:avLst/>
            </a:prstGeom>
            <a:solidFill>
              <a:schemeClr val="bg1"/>
            </a:solidFill>
            <a:ln w="28575" cap="flat" cmpd="sng" algn="ctr">
              <a:solidFill>
                <a:srgbClr val="2F5597"/>
              </a:solidFill>
              <a:prstDash val="solid"/>
              <a:miter lim="800000"/>
            </a:ln>
            <a:effectLst/>
          </p:spPr>
          <p:txBody>
            <a:bodyPr lIns="91440" tIns="45720" rIns="91440" bIns="45720"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selects Account Settings to update their profile information and saves the changes</a:t>
              </a:r>
              <a:endParaRPr kumimoji="0" lang="en-US" sz="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grpSp>
        <p:nvGrpSpPr>
          <p:cNvPr id="44" name="Group 43">
            <a:extLst>
              <a:ext uri="{FF2B5EF4-FFF2-40B4-BE49-F238E27FC236}">
                <a16:creationId xmlns:a16="http://schemas.microsoft.com/office/drawing/2014/main" id="{1055C452-4E97-9FC5-D8EF-11B3D6C83F95}"/>
              </a:ext>
            </a:extLst>
          </p:cNvPr>
          <p:cNvGrpSpPr/>
          <p:nvPr/>
        </p:nvGrpSpPr>
        <p:grpSpPr>
          <a:xfrm>
            <a:off x="7171185" y="1356437"/>
            <a:ext cx="1764652" cy="718182"/>
            <a:chOff x="7171185" y="1330933"/>
            <a:chExt cx="1764652" cy="730988"/>
          </a:xfrm>
        </p:grpSpPr>
        <p:sp>
          <p:nvSpPr>
            <p:cNvPr id="28" name="Rectangle 27">
              <a:extLst>
                <a:ext uri="{FF2B5EF4-FFF2-40B4-BE49-F238E27FC236}">
                  <a16:creationId xmlns:a16="http://schemas.microsoft.com/office/drawing/2014/main" id="{6C1C6C39-35A3-2590-8EF5-E12E107802B3}"/>
                </a:ext>
              </a:extLst>
            </p:cNvPr>
            <p:cNvSpPr/>
            <p:nvPr/>
          </p:nvSpPr>
          <p:spPr>
            <a:xfrm>
              <a:off x="7171185" y="1330933"/>
              <a:ext cx="1764652" cy="219986"/>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30" name="Rectangle 29">
              <a:extLst>
                <a:ext uri="{FF2B5EF4-FFF2-40B4-BE49-F238E27FC236}">
                  <a16:creationId xmlns:a16="http://schemas.microsoft.com/office/drawing/2014/main" id="{985BDBFB-8514-8CC3-612F-2D8801C7342B}"/>
                </a:ext>
              </a:extLst>
            </p:cNvPr>
            <p:cNvSpPr/>
            <p:nvPr/>
          </p:nvSpPr>
          <p:spPr>
            <a:xfrm>
              <a:off x="7171185" y="1561397"/>
              <a:ext cx="1764652" cy="500524"/>
            </a:xfrm>
            <a:prstGeom prst="rect">
              <a:avLst/>
            </a:prstGeom>
            <a:solidFill>
              <a:schemeClr val="bg1"/>
            </a:solidFill>
            <a:ln w="28575" cap="flat" cmpd="sng" algn="ctr">
              <a:solidFill>
                <a:srgbClr val="F10017"/>
              </a:solidFill>
              <a:prstDash val="solid"/>
              <a:miter lim="800000"/>
            </a:ln>
            <a:effectLst/>
          </p:spPr>
          <p:txBody>
            <a:bodyPr lIns="91440" tIns="45720" rIns="91440" bIns="45720"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Logs into their Adoption Grant account</a:t>
              </a:r>
              <a:endParaRPr kumimoji="0" 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cxnSp>
        <p:nvCxnSpPr>
          <p:cNvPr id="40" name="Connector: Elbow 39">
            <a:extLst>
              <a:ext uri="{FF2B5EF4-FFF2-40B4-BE49-F238E27FC236}">
                <a16:creationId xmlns:a16="http://schemas.microsoft.com/office/drawing/2014/main" id="{364EDC5F-2D52-66B9-817B-E031F38AEE94}"/>
              </a:ext>
            </a:extLst>
          </p:cNvPr>
          <p:cNvCxnSpPr>
            <a:cxnSpLocks/>
            <a:stCxn id="74" idx="2"/>
            <a:endCxn id="77" idx="0"/>
          </p:cNvCxnSpPr>
          <p:nvPr/>
        </p:nvCxnSpPr>
        <p:spPr>
          <a:xfrm rot="5400000">
            <a:off x="4807620" y="-447940"/>
            <a:ext cx="426490" cy="8069500"/>
          </a:xfrm>
          <a:prstGeom prst="bentConnector3">
            <a:avLst>
              <a:gd name="adj1" fmla="val 36459"/>
            </a:avLst>
          </a:prstGeom>
          <a:ln w="57150">
            <a:solidFill>
              <a:srgbClr val="195191"/>
            </a:solidFill>
            <a:tailEnd type="triangle"/>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F7EFDDF9-CF5B-8BE1-A2AA-E878423FC84F}"/>
              </a:ext>
            </a:extLst>
          </p:cNvPr>
          <p:cNvGrpSpPr/>
          <p:nvPr/>
        </p:nvGrpSpPr>
        <p:grpSpPr>
          <a:xfrm>
            <a:off x="193495" y="2624987"/>
            <a:ext cx="1711506" cy="726348"/>
            <a:chOff x="193495" y="2593880"/>
            <a:chExt cx="1711506" cy="726348"/>
          </a:xfrm>
        </p:grpSpPr>
        <p:sp>
          <p:nvSpPr>
            <p:cNvPr id="59" name="Rectangle 58">
              <a:extLst>
                <a:ext uri="{FF2B5EF4-FFF2-40B4-BE49-F238E27FC236}">
                  <a16:creationId xmlns:a16="http://schemas.microsoft.com/office/drawing/2014/main" id="{A42DEB23-08EB-4592-F383-237B5394CC11}"/>
                </a:ext>
              </a:extLst>
            </p:cNvPr>
            <p:cNvSpPr/>
            <p:nvPr/>
          </p:nvSpPr>
          <p:spPr>
            <a:xfrm>
              <a:off x="193615" y="2593880"/>
              <a:ext cx="1711386" cy="213516"/>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62" name="Rectangle 61">
              <a:extLst>
                <a:ext uri="{FF2B5EF4-FFF2-40B4-BE49-F238E27FC236}">
                  <a16:creationId xmlns:a16="http://schemas.microsoft.com/office/drawing/2014/main" id="{969CEF0B-5D85-2409-2D17-82124C2C01CE}"/>
                </a:ext>
              </a:extLst>
            </p:cNvPr>
            <p:cNvSpPr/>
            <p:nvPr/>
          </p:nvSpPr>
          <p:spPr>
            <a:xfrm>
              <a:off x="193495" y="2807396"/>
              <a:ext cx="1711506" cy="512832"/>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submits Personal/Residential Address Information</a:t>
              </a:r>
            </a:p>
          </p:txBody>
        </p:sp>
      </p:grpSp>
      <p:cxnSp>
        <p:nvCxnSpPr>
          <p:cNvPr id="64" name="Straight Arrow Connector 63">
            <a:extLst>
              <a:ext uri="{FF2B5EF4-FFF2-40B4-BE49-F238E27FC236}">
                <a16:creationId xmlns:a16="http://schemas.microsoft.com/office/drawing/2014/main" id="{5CD539B9-361F-A699-5B80-A101BCAB3006}"/>
              </a:ext>
            </a:extLst>
          </p:cNvPr>
          <p:cNvCxnSpPr>
            <a:cxnSpLocks/>
            <a:stCxn id="68" idx="3"/>
          </p:cNvCxnSpPr>
          <p:nvPr/>
        </p:nvCxnSpPr>
        <p:spPr>
          <a:xfrm>
            <a:off x="4152551" y="2988162"/>
            <a:ext cx="570359" cy="52119"/>
          </a:xfrm>
          <a:prstGeom prst="straightConnector1">
            <a:avLst/>
          </a:prstGeom>
          <a:noFill/>
          <a:ln w="57150" cap="flat" cmpd="sng" algn="ctr">
            <a:solidFill>
              <a:srgbClr val="548235"/>
            </a:solidFill>
            <a:prstDash val="solid"/>
            <a:miter lim="800000"/>
            <a:tailEnd type="triangle"/>
          </a:ln>
          <a:effectLst/>
        </p:spPr>
      </p:cxnSp>
      <p:grpSp>
        <p:nvGrpSpPr>
          <p:cNvPr id="119" name="Group 118">
            <a:extLst>
              <a:ext uri="{FF2B5EF4-FFF2-40B4-BE49-F238E27FC236}">
                <a16:creationId xmlns:a16="http://schemas.microsoft.com/office/drawing/2014/main" id="{FA3C92B7-5FEE-867C-2E39-D99215ECABD2}"/>
              </a:ext>
            </a:extLst>
          </p:cNvPr>
          <p:cNvGrpSpPr/>
          <p:nvPr/>
        </p:nvGrpSpPr>
        <p:grpSpPr>
          <a:xfrm>
            <a:off x="4722910" y="2592650"/>
            <a:ext cx="2238598" cy="791023"/>
            <a:chOff x="4722910" y="2592650"/>
            <a:chExt cx="2238598" cy="791023"/>
          </a:xfrm>
        </p:grpSpPr>
        <p:sp>
          <p:nvSpPr>
            <p:cNvPr id="66" name="Rectangle 65">
              <a:extLst>
                <a:ext uri="{FF2B5EF4-FFF2-40B4-BE49-F238E27FC236}">
                  <a16:creationId xmlns:a16="http://schemas.microsoft.com/office/drawing/2014/main" id="{7762E624-146E-5B00-6E1A-196E2D39EAA5}"/>
                </a:ext>
              </a:extLst>
            </p:cNvPr>
            <p:cNvSpPr/>
            <p:nvPr/>
          </p:nvSpPr>
          <p:spPr>
            <a:xfrm>
              <a:off x="4722910" y="2592650"/>
              <a:ext cx="2238598" cy="245995"/>
            </a:xfrm>
            <a:prstGeom prst="rect">
              <a:avLst/>
            </a:prstGeom>
            <a:solidFill>
              <a:srgbClr val="2F5597"/>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User</a:t>
              </a:r>
            </a:p>
          </p:txBody>
        </p:sp>
        <p:sp>
          <p:nvSpPr>
            <p:cNvPr id="81" name="Rectangle 80">
              <a:extLst>
                <a:ext uri="{FF2B5EF4-FFF2-40B4-BE49-F238E27FC236}">
                  <a16:creationId xmlns:a16="http://schemas.microsoft.com/office/drawing/2014/main" id="{5B7FDA59-96A8-781A-E8D6-49EFE3DC2E40}"/>
                </a:ext>
              </a:extLst>
            </p:cNvPr>
            <p:cNvSpPr/>
            <p:nvPr/>
          </p:nvSpPr>
          <p:spPr>
            <a:xfrm>
              <a:off x="4722910" y="2801130"/>
              <a:ext cx="2238598" cy="582543"/>
            </a:xfrm>
            <a:prstGeom prst="rect">
              <a:avLst/>
            </a:prstGeom>
            <a:solidFill>
              <a:schemeClr val="bg1"/>
            </a:solidFill>
            <a:ln w="28575" cap="flat" cmpd="sng" algn="ctr">
              <a:solidFill>
                <a:srgbClr val="2F559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User presented with ask for Confirm F/L Name, email address and provide physical address again</a:t>
              </a:r>
            </a:p>
          </p:txBody>
        </p:sp>
      </p:grpSp>
      <p:cxnSp>
        <p:nvCxnSpPr>
          <p:cNvPr id="82" name="Straight Arrow Connector 81">
            <a:extLst>
              <a:ext uri="{FF2B5EF4-FFF2-40B4-BE49-F238E27FC236}">
                <a16:creationId xmlns:a16="http://schemas.microsoft.com/office/drawing/2014/main" id="{5B474B83-0BF0-6050-A808-37C766830754}"/>
              </a:ext>
            </a:extLst>
          </p:cNvPr>
          <p:cNvCxnSpPr>
            <a:cxnSpLocks/>
          </p:cNvCxnSpPr>
          <p:nvPr/>
        </p:nvCxnSpPr>
        <p:spPr>
          <a:xfrm>
            <a:off x="6961508" y="2984690"/>
            <a:ext cx="1215507" cy="6942"/>
          </a:xfrm>
          <a:prstGeom prst="straightConnector1">
            <a:avLst/>
          </a:prstGeom>
          <a:noFill/>
          <a:ln w="57150" cap="flat" cmpd="sng" algn="ctr">
            <a:solidFill>
              <a:srgbClr val="2F5597"/>
            </a:solidFill>
            <a:prstDash val="solid"/>
            <a:miter lim="800000"/>
            <a:tailEnd type="triangle"/>
          </a:ln>
          <a:effectLst/>
        </p:spPr>
      </p:cxnSp>
      <p:cxnSp>
        <p:nvCxnSpPr>
          <p:cNvPr id="199" name="Straight Arrow Connector 198">
            <a:extLst>
              <a:ext uri="{FF2B5EF4-FFF2-40B4-BE49-F238E27FC236}">
                <a16:creationId xmlns:a16="http://schemas.microsoft.com/office/drawing/2014/main" id="{1A2B3219-4593-AEB3-C612-E6B9C613DE85}"/>
              </a:ext>
            </a:extLst>
          </p:cNvPr>
          <p:cNvCxnSpPr>
            <a:cxnSpLocks/>
            <a:endCxn id="93" idx="1"/>
          </p:cNvCxnSpPr>
          <p:nvPr/>
        </p:nvCxnSpPr>
        <p:spPr>
          <a:xfrm flipV="1">
            <a:off x="6602559" y="4223652"/>
            <a:ext cx="537676" cy="76477"/>
          </a:xfrm>
          <a:prstGeom prst="straightConnector1">
            <a:avLst/>
          </a:prstGeom>
          <a:noFill/>
          <a:ln w="57150" cap="flat" cmpd="sng" algn="ctr">
            <a:solidFill>
              <a:srgbClr val="548235"/>
            </a:solidFill>
            <a:prstDash val="solid"/>
            <a:miter lim="800000"/>
            <a:tailEnd type="triangle"/>
          </a:ln>
          <a:effectLst/>
        </p:spPr>
      </p:cxnSp>
      <p:cxnSp>
        <p:nvCxnSpPr>
          <p:cNvPr id="202" name="Connector: Elbow 201">
            <a:extLst>
              <a:ext uri="{FF2B5EF4-FFF2-40B4-BE49-F238E27FC236}">
                <a16:creationId xmlns:a16="http://schemas.microsoft.com/office/drawing/2014/main" id="{FD2ACB5F-93C4-39B7-5D93-1BE051612DEF}"/>
              </a:ext>
            </a:extLst>
          </p:cNvPr>
          <p:cNvCxnSpPr>
            <a:cxnSpLocks/>
            <a:stCxn id="93" idx="0"/>
            <a:endCxn id="111" idx="0"/>
          </p:cNvCxnSpPr>
          <p:nvPr/>
        </p:nvCxnSpPr>
        <p:spPr>
          <a:xfrm rot="16200000" flipH="1">
            <a:off x="9187783" y="2516717"/>
            <a:ext cx="132596" cy="2920785"/>
          </a:xfrm>
          <a:prstGeom prst="bentConnector3">
            <a:avLst>
              <a:gd name="adj1" fmla="val -172403"/>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Connector: Elbow 208">
            <a:extLst>
              <a:ext uri="{FF2B5EF4-FFF2-40B4-BE49-F238E27FC236}">
                <a16:creationId xmlns:a16="http://schemas.microsoft.com/office/drawing/2014/main" id="{B173F1E3-3610-45F2-C32C-C2714869C360}"/>
              </a:ext>
            </a:extLst>
          </p:cNvPr>
          <p:cNvCxnSpPr>
            <a:cxnSpLocks/>
            <a:stCxn id="93" idx="2"/>
            <a:endCxn id="46" idx="0"/>
          </p:cNvCxnSpPr>
          <p:nvPr/>
        </p:nvCxnSpPr>
        <p:spPr>
          <a:xfrm rot="16200000" flipH="1">
            <a:off x="8962624" y="3367556"/>
            <a:ext cx="577971" cy="2915841"/>
          </a:xfrm>
          <a:prstGeom prst="bentConnector3">
            <a:avLst>
              <a:gd name="adj1" fmla="val 50000"/>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sp>
        <p:nvSpPr>
          <p:cNvPr id="235" name="Flowchart: Decision 234">
            <a:extLst>
              <a:ext uri="{FF2B5EF4-FFF2-40B4-BE49-F238E27FC236}">
                <a16:creationId xmlns:a16="http://schemas.microsoft.com/office/drawing/2014/main" id="{189AA931-60CE-5E9A-AA51-81E59FA9A3B7}"/>
              </a:ext>
            </a:extLst>
          </p:cNvPr>
          <p:cNvSpPr/>
          <p:nvPr/>
        </p:nvSpPr>
        <p:spPr>
          <a:xfrm rot="21598311">
            <a:off x="8330068" y="5719772"/>
            <a:ext cx="1171555" cy="674124"/>
          </a:xfrm>
          <a:prstGeom prst="flowChartDecision">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Local Office Check</a:t>
            </a:r>
          </a:p>
        </p:txBody>
      </p:sp>
      <p:cxnSp>
        <p:nvCxnSpPr>
          <p:cNvPr id="236" name="Connector: Elbow 235">
            <a:extLst>
              <a:ext uri="{FF2B5EF4-FFF2-40B4-BE49-F238E27FC236}">
                <a16:creationId xmlns:a16="http://schemas.microsoft.com/office/drawing/2014/main" id="{6A5A5DC0-5BB4-362F-033D-FF4D1347F93E}"/>
              </a:ext>
            </a:extLst>
          </p:cNvPr>
          <p:cNvCxnSpPr>
            <a:cxnSpLocks/>
            <a:stCxn id="47" idx="2"/>
            <a:endCxn id="235" idx="3"/>
          </p:cNvCxnSpPr>
          <p:nvPr/>
        </p:nvCxnSpPr>
        <p:spPr>
          <a:xfrm rot="5400000">
            <a:off x="9957268" y="5304284"/>
            <a:ext cx="296618" cy="1207907"/>
          </a:xfrm>
          <a:prstGeom prst="bentConnector2">
            <a:avLst/>
          </a:prstGeom>
          <a:ln w="57150">
            <a:solidFill>
              <a:srgbClr val="548235"/>
            </a:solidFill>
            <a:tailEnd type="triangle"/>
          </a:ln>
        </p:spPr>
        <p:style>
          <a:lnRef idx="1">
            <a:schemeClr val="accent1"/>
          </a:lnRef>
          <a:fillRef idx="0">
            <a:schemeClr val="accent1"/>
          </a:fillRef>
          <a:effectRef idx="0">
            <a:schemeClr val="accent1"/>
          </a:effectRef>
          <a:fontRef idx="minor">
            <a:schemeClr val="tx1"/>
          </a:fontRef>
        </p:style>
      </p:cxnSp>
      <p:sp>
        <p:nvSpPr>
          <p:cNvPr id="237" name="TextBox 236">
            <a:extLst>
              <a:ext uri="{FF2B5EF4-FFF2-40B4-BE49-F238E27FC236}">
                <a16:creationId xmlns:a16="http://schemas.microsoft.com/office/drawing/2014/main" id="{CF03496A-8886-6A0F-0503-60EF16DD2473}"/>
              </a:ext>
            </a:extLst>
          </p:cNvPr>
          <p:cNvSpPr txBox="1"/>
          <p:nvPr/>
        </p:nvSpPr>
        <p:spPr>
          <a:xfrm>
            <a:off x="8872368" y="6122700"/>
            <a:ext cx="1739110" cy="217239"/>
          </a:xfrm>
          <a:prstGeom prst="rect">
            <a:avLst/>
          </a:prstGeom>
        </p:spPr>
        <p:txBody>
          <a:bodyPr vert="horz" wrap="square" lIns="342900" tIns="342900" rIns="342900" bIns="3429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Pass/Fail</a:t>
            </a:r>
          </a:p>
        </p:txBody>
      </p:sp>
      <p:cxnSp>
        <p:nvCxnSpPr>
          <p:cNvPr id="241" name="Connector: Elbow 240">
            <a:extLst>
              <a:ext uri="{FF2B5EF4-FFF2-40B4-BE49-F238E27FC236}">
                <a16:creationId xmlns:a16="http://schemas.microsoft.com/office/drawing/2014/main" id="{4D26AF83-BB6B-89F0-675C-51CE71E88DBC}"/>
              </a:ext>
            </a:extLst>
          </p:cNvPr>
          <p:cNvCxnSpPr>
            <a:cxnSpLocks/>
            <a:stCxn id="235" idx="0"/>
          </p:cNvCxnSpPr>
          <p:nvPr/>
        </p:nvCxnSpPr>
        <p:spPr>
          <a:xfrm rot="16200000" flipV="1">
            <a:off x="6490357" y="3294449"/>
            <a:ext cx="186482" cy="4664164"/>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Connector: Elbow 243">
            <a:extLst>
              <a:ext uri="{FF2B5EF4-FFF2-40B4-BE49-F238E27FC236}">
                <a16:creationId xmlns:a16="http://schemas.microsoft.com/office/drawing/2014/main" id="{AEE841F2-4965-9F75-563C-FB8FB9050026}"/>
              </a:ext>
            </a:extLst>
          </p:cNvPr>
          <p:cNvCxnSpPr>
            <a:cxnSpLocks/>
            <a:stCxn id="235" idx="2"/>
            <a:endCxn id="116" idx="3"/>
          </p:cNvCxnSpPr>
          <p:nvPr/>
        </p:nvCxnSpPr>
        <p:spPr>
          <a:xfrm rot="5400000">
            <a:off x="5332442" y="2939034"/>
            <a:ext cx="128709" cy="7038432"/>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44A5C60-8ED4-3993-93E2-E4309B6D64E7}"/>
              </a:ext>
            </a:extLst>
          </p:cNvPr>
          <p:cNvGrpSpPr/>
          <p:nvPr/>
        </p:nvGrpSpPr>
        <p:grpSpPr>
          <a:xfrm>
            <a:off x="168992" y="628580"/>
            <a:ext cx="9175086" cy="526692"/>
            <a:chOff x="223099" y="502827"/>
            <a:chExt cx="9175086" cy="526692"/>
          </a:xfrm>
        </p:grpSpPr>
        <p:sp>
          <p:nvSpPr>
            <p:cNvPr id="10" name="Rectangle 9">
              <a:extLst>
                <a:ext uri="{FF2B5EF4-FFF2-40B4-BE49-F238E27FC236}">
                  <a16:creationId xmlns:a16="http://schemas.microsoft.com/office/drawing/2014/main" id="{58D9748E-01AD-F607-A826-59D17E721317}"/>
                </a:ext>
              </a:extLst>
            </p:cNvPr>
            <p:cNvSpPr/>
            <p:nvPr/>
          </p:nvSpPr>
          <p:spPr>
            <a:xfrm>
              <a:off x="224630" y="502827"/>
              <a:ext cx="9173555" cy="526692"/>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pSp>
          <p:nvGrpSpPr>
            <p:cNvPr id="11" name="Group 10">
              <a:extLst>
                <a:ext uri="{FF2B5EF4-FFF2-40B4-BE49-F238E27FC236}">
                  <a16:creationId xmlns:a16="http://schemas.microsoft.com/office/drawing/2014/main" id="{7A6E80D5-37C4-C477-5047-974B8ED264E4}"/>
                </a:ext>
              </a:extLst>
            </p:cNvPr>
            <p:cNvGrpSpPr/>
            <p:nvPr/>
          </p:nvGrpSpPr>
          <p:grpSpPr>
            <a:xfrm>
              <a:off x="5272714" y="565672"/>
              <a:ext cx="3142410" cy="385459"/>
              <a:chOff x="236806" y="5719236"/>
              <a:chExt cx="2017288" cy="323052"/>
            </a:xfrm>
          </p:grpSpPr>
          <p:sp>
            <p:nvSpPr>
              <p:cNvPr id="31" name="Arrow: Right 30">
                <a:extLst>
                  <a:ext uri="{FF2B5EF4-FFF2-40B4-BE49-F238E27FC236}">
                    <a16:creationId xmlns:a16="http://schemas.microsoft.com/office/drawing/2014/main" id="{85E4A5EE-C266-CD89-DECF-8B6B336DE25B}"/>
                  </a:ext>
                </a:extLst>
              </p:cNvPr>
              <p:cNvSpPr/>
              <p:nvPr/>
            </p:nvSpPr>
            <p:spPr>
              <a:xfrm>
                <a:off x="236806" y="5719236"/>
                <a:ext cx="876264" cy="323052"/>
              </a:xfrm>
              <a:prstGeom prst="rightArrow">
                <a:avLst>
                  <a:gd name="adj1" fmla="val 100000"/>
                  <a:gd name="adj2" fmla="val 77723"/>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Redirect</a:t>
                </a:r>
              </a:p>
            </p:txBody>
          </p:sp>
          <p:sp>
            <p:nvSpPr>
              <p:cNvPr id="32" name="TextBox 31">
                <a:extLst>
                  <a:ext uri="{FF2B5EF4-FFF2-40B4-BE49-F238E27FC236}">
                    <a16:creationId xmlns:a16="http://schemas.microsoft.com/office/drawing/2014/main" id="{A8A339EA-8D02-D8F1-96A1-4A551F68CD72}"/>
                  </a:ext>
                </a:extLst>
              </p:cNvPr>
              <p:cNvSpPr txBox="1"/>
              <p:nvPr/>
            </p:nvSpPr>
            <p:spPr>
              <a:xfrm>
                <a:off x="1271580" y="5764518"/>
                <a:ext cx="982514" cy="232151"/>
              </a:xfrm>
              <a:prstGeom prst="rect">
                <a:avLst/>
              </a:prstGeom>
              <a:noFill/>
            </p:spPr>
            <p:txBody>
              <a:bodyPr wrap="square" rtlCol="0">
                <a:spAutoFit/>
              </a:bodyPr>
              <a:lstStyle/>
              <a:p>
                <a:pPr marL="0" marR="0" lvl="0" indent="0" algn="l"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Redirect</a:t>
                </a:r>
              </a:p>
            </p:txBody>
          </p:sp>
        </p:grpSp>
        <p:sp>
          <p:nvSpPr>
            <p:cNvPr id="17" name="Arrow: Right 16">
              <a:extLst>
                <a:ext uri="{FF2B5EF4-FFF2-40B4-BE49-F238E27FC236}">
                  <a16:creationId xmlns:a16="http://schemas.microsoft.com/office/drawing/2014/main" id="{6BC6B74B-E93D-9B33-AA8E-EBC0BA28B2CF}"/>
                </a:ext>
              </a:extLst>
            </p:cNvPr>
            <p:cNvSpPr/>
            <p:nvPr/>
          </p:nvSpPr>
          <p:spPr>
            <a:xfrm>
              <a:off x="6762372" y="559479"/>
              <a:ext cx="1544625" cy="385459"/>
            </a:xfrm>
            <a:prstGeom prst="rightArrow">
              <a:avLst>
                <a:gd name="adj1" fmla="val 100000"/>
                <a:gd name="adj2" fmla="val 77723"/>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 Access Checkpoint</a:t>
              </a:r>
            </a:p>
          </p:txBody>
        </p:sp>
        <p:sp>
          <p:nvSpPr>
            <p:cNvPr id="19" name="Rectangle 18">
              <a:extLst>
                <a:ext uri="{FF2B5EF4-FFF2-40B4-BE49-F238E27FC236}">
                  <a16:creationId xmlns:a16="http://schemas.microsoft.com/office/drawing/2014/main" id="{523FD6EE-7345-FD70-DE06-9A26628AD2B5}"/>
                </a:ext>
              </a:extLst>
            </p:cNvPr>
            <p:cNvSpPr/>
            <p:nvPr/>
          </p:nvSpPr>
          <p:spPr>
            <a:xfrm>
              <a:off x="3876243" y="567185"/>
              <a:ext cx="1253677" cy="377791"/>
            </a:xfrm>
            <a:prstGeom prst="rect">
              <a:avLst/>
            </a:prstGeom>
            <a:solidFill>
              <a:srgbClr val="7030A0"/>
            </a:solidFill>
            <a:ln w="28575" cap="flat" cmpd="sng" algn="ctr">
              <a:solidFill>
                <a:srgbClr val="7030A0"/>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System Actions</a:t>
              </a:r>
            </a:p>
          </p:txBody>
        </p:sp>
        <p:sp>
          <p:nvSpPr>
            <p:cNvPr id="25" name="Rectangle 24">
              <a:extLst>
                <a:ext uri="{FF2B5EF4-FFF2-40B4-BE49-F238E27FC236}">
                  <a16:creationId xmlns:a16="http://schemas.microsoft.com/office/drawing/2014/main" id="{2ACB4E9D-FCAA-44E6-02F4-809AE49D144C}"/>
                </a:ext>
              </a:extLst>
            </p:cNvPr>
            <p:cNvSpPr/>
            <p:nvPr/>
          </p:nvSpPr>
          <p:spPr>
            <a:xfrm>
              <a:off x="2567229" y="573448"/>
              <a:ext cx="1139492" cy="355288"/>
            </a:xfrm>
            <a:prstGeom prst="rect">
              <a:avLst/>
            </a:prstGeom>
            <a:solidFill>
              <a:srgbClr val="4472C4">
                <a:lumMod val="75000"/>
              </a:srgbClr>
            </a:solidFill>
            <a:ln w="28575" cap="flat" cmpd="sng" algn="ctr">
              <a:solidFill>
                <a:srgbClr val="4472C4">
                  <a:lumMod val="75000"/>
                </a:srgbClr>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OHID Actions</a:t>
              </a:r>
            </a:p>
          </p:txBody>
        </p:sp>
        <p:sp>
          <p:nvSpPr>
            <p:cNvPr id="26" name="Rectangle 25">
              <a:extLst>
                <a:ext uri="{FF2B5EF4-FFF2-40B4-BE49-F238E27FC236}">
                  <a16:creationId xmlns:a16="http://schemas.microsoft.com/office/drawing/2014/main" id="{9C1BEB3F-DCC1-B7B5-65F0-C2A3760E4CBB}"/>
                </a:ext>
              </a:extLst>
            </p:cNvPr>
            <p:cNvSpPr/>
            <p:nvPr/>
          </p:nvSpPr>
          <p:spPr>
            <a:xfrm>
              <a:off x="1342537" y="573448"/>
              <a:ext cx="1073274" cy="377791"/>
            </a:xfrm>
            <a:prstGeom prst="rect">
              <a:avLst/>
            </a:prstGeom>
            <a:solidFill>
              <a:srgbClr val="A41B38"/>
            </a:solidFill>
            <a:ln w="28575" cap="flat" cmpd="sng" algn="ctr">
              <a:solidFill>
                <a:srgbClr val="F10017"/>
              </a:solidFill>
              <a:prstDash val="solid"/>
              <a:miter lim="800000"/>
            </a:ln>
            <a:effectLst/>
          </p:spPr>
          <p:txBody>
            <a:bodyPr rtlCol="0" anchor="ctr"/>
            <a:lstStyle/>
            <a:p>
              <a:pPr marL="0" marR="0" lvl="0" indent="0" algn="ctr" defTabSz="6858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Adoption Actions</a:t>
              </a:r>
            </a:p>
          </p:txBody>
        </p:sp>
        <p:sp>
          <p:nvSpPr>
            <p:cNvPr id="27" name="TextBox 26">
              <a:extLst>
                <a:ext uri="{FF2B5EF4-FFF2-40B4-BE49-F238E27FC236}">
                  <a16:creationId xmlns:a16="http://schemas.microsoft.com/office/drawing/2014/main" id="{B8DA34C8-1860-599A-7335-F864043FA14A}"/>
                </a:ext>
              </a:extLst>
            </p:cNvPr>
            <p:cNvSpPr txBox="1"/>
            <p:nvPr/>
          </p:nvSpPr>
          <p:spPr>
            <a:xfrm>
              <a:off x="223099" y="569768"/>
              <a:ext cx="1616438" cy="371528"/>
            </a:xfrm>
            <a:prstGeom prst="rect">
              <a:avLst/>
            </a:prstGeom>
          </p:spPr>
          <p:txBody>
            <a:bodyPr vert="horz" wrap="square" lIns="342900" tIns="342900" rIns="342900" bIns="342900" rtlCol="0" anchor="ctr">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KEY</a:t>
              </a:r>
              <a:endParaRPr kumimoji="0" lang="en-US" sz="7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sp>
        <p:nvSpPr>
          <p:cNvPr id="8" name="Slide Number Placeholder 1">
            <a:extLst>
              <a:ext uri="{FF2B5EF4-FFF2-40B4-BE49-F238E27FC236}">
                <a16:creationId xmlns:a16="http://schemas.microsoft.com/office/drawing/2014/main" id="{232DA5B8-E087-F43B-F84E-075D09C7B1C4}"/>
              </a:ext>
            </a:extLst>
          </p:cNvPr>
          <p:cNvSpPr>
            <a:spLocks noGrp="1"/>
          </p:cNvSpPr>
          <p:nvPr>
            <p:ph type="sldNum" sz="quarter" idx="12"/>
          </p:nvPr>
        </p:nvSpPr>
        <p:spPr>
          <a:xfrm>
            <a:off x="11216870" y="6426740"/>
            <a:ext cx="514885" cy="16927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rPr>
              <a:t>38</a:t>
            </a:r>
          </a:p>
        </p:txBody>
      </p:sp>
      <p:sp>
        <p:nvSpPr>
          <p:cNvPr id="9" name="Title 2">
            <a:extLst>
              <a:ext uri="{FF2B5EF4-FFF2-40B4-BE49-F238E27FC236}">
                <a16:creationId xmlns:a16="http://schemas.microsoft.com/office/drawing/2014/main" id="{FDB2180F-6B29-AA68-20A9-8A943F8AB15A}"/>
              </a:ext>
            </a:extLst>
          </p:cNvPr>
          <p:cNvSpPr txBox="1">
            <a:spLocks/>
          </p:cNvSpPr>
          <p:nvPr/>
        </p:nvSpPr>
        <p:spPr>
          <a:xfrm>
            <a:off x="72634" y="77374"/>
            <a:ext cx="10741671" cy="397361"/>
          </a:xfrm>
          <a:prstGeom prst="rect">
            <a:avLst/>
          </a:prstGeom>
        </p:spPr>
        <p:txBody>
          <a:bodyPr vert="horz" lIns="91440" tIns="45721" rIns="91440" bIns="45721" rtlCol="0" anchor="ctr">
            <a:norm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2000" b="1">
                <a:solidFill>
                  <a:srgbClr val="002060"/>
                </a:solidFill>
                <a:latin typeface="Segoe UI" panose="020B0502040204020203" pitchFamily="34" charset="0"/>
                <a:cs typeface="Segoe UI" panose="020B0502040204020203" pitchFamily="34" charset="0"/>
              </a:rPr>
              <a:t>User Journey 4: Adoption Grant and OHID - Profile Updates</a:t>
            </a:r>
            <a:endParaRPr kumimoji="0" lang="en-US" sz="20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38124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DDCD2B-A37F-C3A7-D293-45B80A5A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alpha val="50000"/>
                </a:srgbClr>
              </a:solidFill>
              <a:effectLst/>
              <a:uLnTx/>
              <a:uFillTx/>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4308E91-4475-1258-CAF1-1E74BA05C691}"/>
              </a:ext>
            </a:extLst>
          </p:cNvPr>
          <p:cNvSpPr>
            <a:spLocks noGrp="1"/>
          </p:cNvSpPr>
          <p:nvPr>
            <p:ph type="title"/>
          </p:nvPr>
        </p:nvSpPr>
        <p:spPr/>
        <p:txBody>
          <a:bodyPr>
            <a:noAutofit/>
          </a:bodyPr>
          <a:lstStyle/>
          <a:p>
            <a:r>
              <a:rPr lang="en-US" sz="2000" b="1">
                <a:solidFill>
                  <a:srgbClr val="002060"/>
                </a:solidFill>
              </a:rPr>
              <a:t>User Journey 4: Adoption Grant and OHID - Profile Updates</a:t>
            </a:r>
            <a:br>
              <a:rPr lang="en-US" sz="2000" b="1">
                <a:solidFill>
                  <a:srgbClr val="002060"/>
                </a:solidFill>
              </a:rPr>
            </a:br>
            <a:br>
              <a:rPr lang="en-US" sz="2000" b="1">
                <a:solidFill>
                  <a:srgbClr val="002060"/>
                </a:solidFill>
              </a:rPr>
            </a:br>
            <a:endParaRPr lang="en-US" sz="2000" b="1">
              <a:solidFill>
                <a:srgbClr val="002060"/>
              </a:solidFill>
            </a:endParaRPr>
          </a:p>
        </p:txBody>
      </p:sp>
      <p:sp>
        <p:nvSpPr>
          <p:cNvPr id="8" name="TextBox 7">
            <a:extLst>
              <a:ext uri="{FF2B5EF4-FFF2-40B4-BE49-F238E27FC236}">
                <a16:creationId xmlns:a16="http://schemas.microsoft.com/office/drawing/2014/main" id="{5E2C3017-8836-1C92-12D3-EA44ABCFB7BD}"/>
              </a:ext>
            </a:extLst>
          </p:cNvPr>
          <p:cNvSpPr txBox="1"/>
          <p:nvPr/>
        </p:nvSpPr>
        <p:spPr>
          <a:xfrm>
            <a:off x="5538339" y="2979173"/>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2. User clicks Account Settings to update their profile information and saves the changes in OHID</a:t>
            </a:r>
          </a:p>
        </p:txBody>
      </p:sp>
      <p:grpSp>
        <p:nvGrpSpPr>
          <p:cNvPr id="5" name="Group 4">
            <a:extLst>
              <a:ext uri="{FF2B5EF4-FFF2-40B4-BE49-F238E27FC236}">
                <a16:creationId xmlns:a16="http://schemas.microsoft.com/office/drawing/2014/main" id="{803DA741-4A00-8B37-FF1E-9BE06F5912B0}"/>
              </a:ext>
            </a:extLst>
          </p:cNvPr>
          <p:cNvGrpSpPr/>
          <p:nvPr/>
        </p:nvGrpSpPr>
        <p:grpSpPr>
          <a:xfrm>
            <a:off x="1241995" y="949239"/>
            <a:ext cx="3520536" cy="2002529"/>
            <a:chOff x="1339408" y="1060518"/>
            <a:chExt cx="3520536" cy="2002529"/>
          </a:xfrm>
        </p:grpSpPr>
        <p:pic>
          <p:nvPicPr>
            <p:cNvPr id="6" name="Picture 5">
              <a:extLst>
                <a:ext uri="{FF2B5EF4-FFF2-40B4-BE49-F238E27FC236}">
                  <a16:creationId xmlns:a16="http://schemas.microsoft.com/office/drawing/2014/main" id="{55B6BE66-46D0-CF17-A675-B5170228E502}"/>
                </a:ext>
              </a:extLst>
            </p:cNvPr>
            <p:cNvPicPr>
              <a:picLocks noChangeAspect="1"/>
            </p:cNvPicPr>
            <p:nvPr/>
          </p:nvPicPr>
          <p:blipFill>
            <a:blip r:embed="rId2"/>
            <a:stretch>
              <a:fillRect/>
            </a:stretch>
          </p:blipFill>
          <p:spPr>
            <a:xfrm>
              <a:off x="1339408" y="1226064"/>
              <a:ext cx="3357051" cy="1836983"/>
            </a:xfrm>
            <a:prstGeom prst="rect">
              <a:avLst/>
            </a:prstGeom>
            <a:ln>
              <a:solidFill>
                <a:srgbClr val="002060"/>
              </a:solidFill>
            </a:ln>
          </p:spPr>
        </p:pic>
        <p:sp>
          <p:nvSpPr>
            <p:cNvPr id="9" name="Oval 8">
              <a:extLst>
                <a:ext uri="{FF2B5EF4-FFF2-40B4-BE49-F238E27FC236}">
                  <a16:creationId xmlns:a16="http://schemas.microsoft.com/office/drawing/2014/main" id="{6A7EAE8F-844C-29E4-A4C4-73009B9ED16B}"/>
                </a:ext>
              </a:extLst>
            </p:cNvPr>
            <p:cNvSpPr/>
            <p:nvPr/>
          </p:nvSpPr>
          <p:spPr>
            <a:xfrm>
              <a:off x="4532973" y="1060518"/>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UI" panose="020B0502040204020203" pitchFamily="34" charset="0"/>
                  <a:cs typeface="Segoe UI" panose="020B0502040204020203" pitchFamily="34" charset="0"/>
                </a:rPr>
                <a:t>1</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pSp>
      <p:sp>
        <p:nvSpPr>
          <p:cNvPr id="17" name="TextBox 16">
            <a:extLst>
              <a:ext uri="{FF2B5EF4-FFF2-40B4-BE49-F238E27FC236}">
                <a16:creationId xmlns:a16="http://schemas.microsoft.com/office/drawing/2014/main" id="{B74FBB68-B73A-4A15-E148-2CEA24F34C54}"/>
              </a:ext>
            </a:extLst>
          </p:cNvPr>
          <p:cNvSpPr txBox="1"/>
          <p:nvPr/>
        </p:nvSpPr>
        <p:spPr>
          <a:xfrm>
            <a:off x="5538339" y="1016511"/>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1</a:t>
            </a: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 User logs into their OHID account with their OHID and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rgbClr val="002060"/>
              </a:solidFill>
              <a:latin typeface="Segoe UI" panose="020B0502040204020203" pitchFamily="34" charset="0"/>
              <a:cs typeface="Segoe UI" panose="020B0502040204020203"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hlinkClick r:id="rId3"/>
              </a:rPr>
              <a:t>https://ohid.ohio.gov/wps/portal/gov/ohid/login</a:t>
            </a:r>
            <a:endPar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26159960-526E-3ADD-F82D-A60822DE9338}"/>
              </a:ext>
            </a:extLst>
          </p:cNvPr>
          <p:cNvPicPr>
            <a:picLocks noChangeAspect="1"/>
          </p:cNvPicPr>
          <p:nvPr/>
        </p:nvPicPr>
        <p:blipFill>
          <a:blip r:embed="rId4"/>
          <a:stretch>
            <a:fillRect/>
          </a:stretch>
        </p:blipFill>
        <p:spPr>
          <a:xfrm>
            <a:off x="697476" y="3157413"/>
            <a:ext cx="4570115" cy="521526"/>
          </a:xfrm>
          <a:prstGeom prst="rect">
            <a:avLst/>
          </a:prstGeom>
        </p:spPr>
      </p:pic>
      <p:sp>
        <p:nvSpPr>
          <p:cNvPr id="20" name="Rectangle 19">
            <a:extLst>
              <a:ext uri="{FF2B5EF4-FFF2-40B4-BE49-F238E27FC236}">
                <a16:creationId xmlns:a16="http://schemas.microsoft.com/office/drawing/2014/main" id="{818B56B8-184A-0C75-8223-30408F1A87C5}"/>
              </a:ext>
            </a:extLst>
          </p:cNvPr>
          <p:cNvSpPr/>
          <p:nvPr/>
        </p:nvSpPr>
        <p:spPr>
          <a:xfrm>
            <a:off x="2982533" y="3252791"/>
            <a:ext cx="747713" cy="2829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0E33CC1D-0911-43C9-34C1-CDBEE3A5B291}"/>
              </a:ext>
            </a:extLst>
          </p:cNvPr>
          <p:cNvPicPr>
            <a:picLocks noChangeAspect="1"/>
          </p:cNvPicPr>
          <p:nvPr/>
        </p:nvPicPr>
        <p:blipFill>
          <a:blip r:embed="rId5"/>
          <a:stretch>
            <a:fillRect/>
          </a:stretch>
        </p:blipFill>
        <p:spPr>
          <a:xfrm>
            <a:off x="645765" y="3563948"/>
            <a:ext cx="4673536" cy="2238871"/>
          </a:xfrm>
          <a:prstGeom prst="rect">
            <a:avLst/>
          </a:prstGeom>
        </p:spPr>
      </p:pic>
      <p:sp>
        <p:nvSpPr>
          <p:cNvPr id="23" name="Oval 22">
            <a:extLst>
              <a:ext uri="{FF2B5EF4-FFF2-40B4-BE49-F238E27FC236}">
                <a16:creationId xmlns:a16="http://schemas.microsoft.com/office/drawing/2014/main" id="{D90903DE-1FE6-2869-3C76-B17FCB48CA17}"/>
              </a:ext>
            </a:extLst>
          </p:cNvPr>
          <p:cNvSpPr/>
          <p:nvPr/>
        </p:nvSpPr>
        <p:spPr>
          <a:xfrm>
            <a:off x="5091857" y="3062944"/>
            <a:ext cx="326971" cy="29768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2</a:t>
            </a:r>
          </a:p>
        </p:txBody>
      </p:sp>
      <p:sp>
        <p:nvSpPr>
          <p:cNvPr id="24" name="TextBox 23">
            <a:extLst>
              <a:ext uri="{FF2B5EF4-FFF2-40B4-BE49-F238E27FC236}">
                <a16:creationId xmlns:a16="http://schemas.microsoft.com/office/drawing/2014/main" id="{8A4B6E31-E5C8-835A-363B-3E0012AD1230}"/>
              </a:ext>
            </a:extLst>
          </p:cNvPr>
          <p:cNvSpPr txBox="1"/>
          <p:nvPr/>
        </p:nvSpPr>
        <p:spPr>
          <a:xfrm>
            <a:off x="5538339" y="4203171"/>
            <a:ext cx="6096000" cy="181588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3. The next time the user logs into Adoption Grant, they will be prompted to complete ID Proofing/DocV again</a:t>
            </a:r>
          </a:p>
          <a:p>
            <a:pPr marR="0" lvl="0" algn="l" defTabSz="914400"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Please refer to User Journey 1 and complete all of the </a:t>
            </a:r>
            <a:r>
              <a:rPr lang="en-US" sz="1600">
                <a:latin typeface="Segoe UI" panose="020B0502040204020203" pitchFamily="34" charset="0"/>
                <a:cs typeface="Segoe UI" panose="020B0502040204020203" pitchFamily="34" charset="0"/>
              </a:rPr>
              <a:t>steps </a:t>
            </a: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beginning at </a:t>
            </a: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hlinkClick r:id="rId6" action="ppaction://hlinksldjump"/>
              </a:rPr>
              <a:t>step 5 </a:t>
            </a:r>
            <a:r>
              <a:rPr kumimoji="0" lang="en-US" sz="1600" b="0" i="0" u="none" strike="noStrike" kern="1200" cap="none" spc="0" normalizeH="0" baseline="0" noProof="0">
                <a:ln>
                  <a:noFill/>
                </a:ln>
                <a:effectLst/>
                <a:uLnTx/>
                <a:uFillTx/>
                <a:latin typeface="Segoe UI" panose="020B0502040204020203" pitchFamily="34" charset="0"/>
                <a:cs typeface="Segoe UI" panose="020B0502040204020203" pitchFamily="34" charset="0"/>
              </a:rPr>
              <a:t>to successfully update your profile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Segoe UI" panose="020B0502040204020203" pitchFamily="34" charset="0"/>
              <a:cs typeface="Segoe UI" panose="020B0502040204020203"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94597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B1CBC37B-04F8-4CFE-71FB-FCBD43A9E4D1}"/>
              </a:ext>
            </a:extLst>
          </p:cNvPr>
          <p:cNvSpPr txBox="1">
            <a:spLocks/>
          </p:cNvSpPr>
          <p:nvPr/>
        </p:nvSpPr>
        <p:spPr>
          <a:xfrm>
            <a:off x="965771" y="1693863"/>
            <a:ext cx="10260458" cy="2387600"/>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ct val="0"/>
              </a:spcBef>
              <a:buNone/>
              <a:defRPr sz="4400" b="0" i="0" kern="1200">
                <a:solidFill>
                  <a:schemeClr val="tx1"/>
                </a:solidFill>
                <a:latin typeface="+mn-lt"/>
                <a:ea typeface="+mj-ea"/>
                <a:cs typeface="Segoe UI" panose="020B0502040204020203" pitchFamily="34" charset="0"/>
              </a:defRPr>
            </a:lvl1pPr>
          </a:lstStyle>
          <a:p>
            <a:pPr marL="0" marR="0" lvl="0" indent="0" defTabSz="91440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4800" b="0" i="0" u="none" strike="noStrike" kern="0" cap="none" spc="0" normalizeH="0" baseline="0" noProof="0">
                <a:ln>
                  <a:noFill/>
                </a:ln>
                <a:solidFill>
                  <a:srgbClr val="080808"/>
                </a:solidFill>
                <a:effectLst/>
                <a:uLnTx/>
                <a:uFillTx/>
                <a:latin typeface="Segoe UI" panose="020B0502040204020203" pitchFamily="34" charset="0"/>
                <a:cs typeface="Segoe UI" panose="020B0502040204020203" pitchFamily="34" charset="0"/>
              </a:rPr>
              <a:t>Frequently Asked Questions</a:t>
            </a:r>
          </a:p>
        </p:txBody>
      </p:sp>
    </p:spTree>
    <p:extLst>
      <p:ext uri="{BB962C8B-B14F-4D97-AF65-F5344CB8AC3E}">
        <p14:creationId xmlns:p14="http://schemas.microsoft.com/office/powerpoint/2010/main" val="390738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21B85D4-E6B0-F586-5344-259ECC4A93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9F59A345-4076-30BA-8778-7334DAFBE1B5}"/>
              </a:ext>
            </a:extLst>
          </p:cNvPr>
          <p:cNvSpPr/>
          <p:nvPr/>
        </p:nvSpPr>
        <p:spPr>
          <a:xfrm>
            <a:off x="0" y="856043"/>
            <a:ext cx="12192000" cy="8797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MFA provides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additional security </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to verify a customer’s identity when they access agency applications.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After creating an OHID account, customers will be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required to set up MFA </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through Account Settings. Existing users will be prompted to do the same as well.</a:t>
            </a:r>
          </a:p>
        </p:txBody>
      </p:sp>
      <p:pic>
        <p:nvPicPr>
          <p:cNvPr id="37" name="Graphic 36" descr="Telephone outline">
            <a:extLst>
              <a:ext uri="{FF2B5EF4-FFF2-40B4-BE49-F238E27FC236}">
                <a16:creationId xmlns:a16="http://schemas.microsoft.com/office/drawing/2014/main" id="{20D24B0F-921F-D2A9-3066-F33C39E96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3083" y="2218532"/>
            <a:ext cx="609788" cy="477688"/>
          </a:xfrm>
          <a:prstGeom prst="rect">
            <a:avLst/>
          </a:prstGeom>
        </p:spPr>
      </p:pic>
      <p:sp>
        <p:nvSpPr>
          <p:cNvPr id="12" name="TextBox 11">
            <a:extLst>
              <a:ext uri="{FF2B5EF4-FFF2-40B4-BE49-F238E27FC236}">
                <a16:creationId xmlns:a16="http://schemas.microsoft.com/office/drawing/2014/main" id="{EFEABB28-D217-9DB1-8548-C9823F290E48}"/>
              </a:ext>
            </a:extLst>
          </p:cNvPr>
          <p:cNvSpPr txBox="1"/>
          <p:nvPr/>
        </p:nvSpPr>
        <p:spPr>
          <a:xfrm>
            <a:off x="384756" y="2284843"/>
            <a:ext cx="24144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During set up, customers will need to select </a:t>
            </a:r>
            <a:r>
              <a:rPr kumimoji="0" lang="en-US" sz="1800" b="1"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two</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verification methods.</a:t>
            </a:r>
          </a:p>
        </p:txBody>
      </p:sp>
      <p:sp>
        <p:nvSpPr>
          <p:cNvPr id="13" name="TextBox 12">
            <a:extLst>
              <a:ext uri="{FF2B5EF4-FFF2-40B4-BE49-F238E27FC236}">
                <a16:creationId xmlns:a16="http://schemas.microsoft.com/office/drawing/2014/main" id="{8B454B69-01B0-D82C-5216-B164FFAF020D}"/>
              </a:ext>
            </a:extLst>
          </p:cNvPr>
          <p:cNvSpPr txBox="1"/>
          <p:nvPr/>
        </p:nvSpPr>
        <p:spPr>
          <a:xfrm>
            <a:off x="384756" y="3715336"/>
            <a:ext cx="241449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Please note that if customers choose SMS text and phone call, they will need two </a:t>
            </a:r>
            <a:r>
              <a:rPr kumimoji="0" lang="en-US" sz="1800" b="1"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different</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phone numbers.</a:t>
            </a:r>
          </a:p>
        </p:txBody>
      </p:sp>
      <p:sp>
        <p:nvSpPr>
          <p:cNvPr id="68" name="Rectangle: Rounded Corners 67">
            <a:extLst>
              <a:ext uri="{FF2B5EF4-FFF2-40B4-BE49-F238E27FC236}">
                <a16:creationId xmlns:a16="http://schemas.microsoft.com/office/drawing/2014/main" id="{5F98DFAC-751E-D381-84D0-541E6B77683C}"/>
              </a:ext>
            </a:extLst>
          </p:cNvPr>
          <p:cNvSpPr/>
          <p:nvPr/>
        </p:nvSpPr>
        <p:spPr>
          <a:xfrm>
            <a:off x="3077770" y="2178116"/>
            <a:ext cx="2610680" cy="191960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72" name="Rectangle: Top Corners Rounded 71">
            <a:extLst>
              <a:ext uri="{FF2B5EF4-FFF2-40B4-BE49-F238E27FC236}">
                <a16:creationId xmlns:a16="http://schemas.microsoft.com/office/drawing/2014/main" id="{AFC10184-4A01-C746-4D52-005C8ED55453}"/>
              </a:ext>
            </a:extLst>
          </p:cNvPr>
          <p:cNvSpPr/>
          <p:nvPr/>
        </p:nvSpPr>
        <p:spPr>
          <a:xfrm>
            <a:off x="3078973" y="2145692"/>
            <a:ext cx="2610680" cy="729578"/>
          </a:xfrm>
          <a:prstGeom prst="round2SameRect">
            <a:avLst/>
          </a:prstGeom>
          <a:solidFill>
            <a:srgbClr val="1A4174"/>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73" name="Arrow: Pentagon 72">
            <a:extLst>
              <a:ext uri="{FF2B5EF4-FFF2-40B4-BE49-F238E27FC236}">
                <a16:creationId xmlns:a16="http://schemas.microsoft.com/office/drawing/2014/main" id="{EF8331A4-4074-2972-2F62-BFCB1D1F26AD}"/>
              </a:ext>
            </a:extLst>
          </p:cNvPr>
          <p:cNvSpPr/>
          <p:nvPr/>
        </p:nvSpPr>
        <p:spPr>
          <a:xfrm rot="5400000">
            <a:off x="4086483" y="1737909"/>
            <a:ext cx="713045" cy="1558532"/>
          </a:xfrm>
          <a:prstGeom prst="homePlate">
            <a:avLst/>
          </a:prstGeom>
          <a:solidFill>
            <a:srgbClr val="1A417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pic>
        <p:nvPicPr>
          <p:cNvPr id="74" name="Graphic 73" descr="Smart Phone outline">
            <a:extLst>
              <a:ext uri="{FF2B5EF4-FFF2-40B4-BE49-F238E27FC236}">
                <a16:creationId xmlns:a16="http://schemas.microsoft.com/office/drawing/2014/main" id="{573EDE13-FD54-145C-4632-515264AFA1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5473" y="2198777"/>
            <a:ext cx="555064" cy="555064"/>
          </a:xfrm>
          <a:prstGeom prst="rect">
            <a:avLst/>
          </a:prstGeom>
        </p:spPr>
      </p:pic>
      <p:sp>
        <p:nvSpPr>
          <p:cNvPr id="75" name="Content Placeholder 4">
            <a:extLst>
              <a:ext uri="{FF2B5EF4-FFF2-40B4-BE49-F238E27FC236}">
                <a16:creationId xmlns:a16="http://schemas.microsoft.com/office/drawing/2014/main" id="{C2ABDF19-B062-FD49-458B-5AB65C8E3EBE}"/>
              </a:ext>
            </a:extLst>
          </p:cNvPr>
          <p:cNvSpPr>
            <a:spLocks noGrp="1"/>
          </p:cNvSpPr>
          <p:nvPr>
            <p:ph sz="half" idx="1"/>
          </p:nvPr>
        </p:nvSpPr>
        <p:spPr>
          <a:xfrm>
            <a:off x="3110571" y="3159400"/>
            <a:ext cx="2545079" cy="717889"/>
          </a:xfrm>
        </p:spPr>
        <p:txBody>
          <a:bodyPr>
            <a:noAutofit/>
          </a:bodyPr>
          <a:lstStyle/>
          <a:p>
            <a:pPr marL="0" indent="0" algn="ctr">
              <a:buNone/>
            </a:pPr>
            <a:r>
              <a:rPr lang="en-US" sz="1500">
                <a:solidFill>
                  <a:srgbClr val="000000"/>
                </a:solidFill>
                <a:ea typeface="Open Sans" panose="020B0606030504020204" pitchFamily="34" charset="0"/>
              </a:rPr>
              <a:t>An SMS text with a PIN will be sent to the user’s phone number.</a:t>
            </a:r>
            <a:endParaRPr lang="en-US" sz="1500" b="0" i="0" u="none" strike="noStrike" baseline="0">
              <a:solidFill>
                <a:srgbClr val="000000"/>
              </a:solidFill>
              <a:ea typeface="Open Sans" panose="020B0606030504020204" pitchFamily="34" charset="0"/>
            </a:endParaRPr>
          </a:p>
        </p:txBody>
      </p:sp>
      <p:sp>
        <p:nvSpPr>
          <p:cNvPr id="76" name="Content Placeholder 4">
            <a:extLst>
              <a:ext uri="{FF2B5EF4-FFF2-40B4-BE49-F238E27FC236}">
                <a16:creationId xmlns:a16="http://schemas.microsoft.com/office/drawing/2014/main" id="{1E0460E1-EFB7-811E-EFA2-1939A3BF1E48}"/>
              </a:ext>
            </a:extLst>
          </p:cNvPr>
          <p:cNvSpPr txBox="1">
            <a:spLocks/>
          </p:cNvSpPr>
          <p:nvPr/>
        </p:nvSpPr>
        <p:spPr>
          <a:xfrm>
            <a:off x="3115075" y="2826031"/>
            <a:ext cx="2545079" cy="509685"/>
          </a:xfrm>
          <a:prstGeom prst="rect">
            <a:avLst/>
          </a:prstGeom>
        </p:spPr>
        <p:txBody>
          <a:bodyPr vert="horz" lIns="91440" tIns="45720" rIns="91440" bIns="45720" rtlCol="0">
            <a:no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2000" b="1" i="0" u="none" strike="noStrike" kern="1200" cap="none" spc="0" normalizeH="0" baseline="0" noProof="0">
                <a:ln>
                  <a:noFill/>
                </a:ln>
                <a:solidFill>
                  <a:srgbClr val="002060"/>
                </a:solidFill>
                <a:effectLst/>
                <a:uLnTx/>
                <a:uFillTx/>
                <a:latin typeface="Segoe UI" panose="020B0502040204020203" pitchFamily="34" charset="0"/>
                <a:ea typeface="Open Sans" panose="020B0606030504020204" pitchFamily="34" charset="0"/>
                <a:cs typeface="Segoe UI" panose="020B0502040204020203" pitchFamily="34" charset="0"/>
              </a:rPr>
              <a:t>SMS Text Message</a:t>
            </a:r>
          </a:p>
        </p:txBody>
      </p:sp>
      <p:sp>
        <p:nvSpPr>
          <p:cNvPr id="82" name="Rectangle: Rounded Corners 81">
            <a:extLst>
              <a:ext uri="{FF2B5EF4-FFF2-40B4-BE49-F238E27FC236}">
                <a16:creationId xmlns:a16="http://schemas.microsoft.com/office/drawing/2014/main" id="{6B746276-326B-EEA5-5537-0546A327F5A2}"/>
              </a:ext>
            </a:extLst>
          </p:cNvPr>
          <p:cNvSpPr/>
          <p:nvPr/>
        </p:nvSpPr>
        <p:spPr>
          <a:xfrm>
            <a:off x="5877258" y="2165125"/>
            <a:ext cx="2610680" cy="191960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83" name="Rectangle: Top Corners Rounded 82">
            <a:extLst>
              <a:ext uri="{FF2B5EF4-FFF2-40B4-BE49-F238E27FC236}">
                <a16:creationId xmlns:a16="http://schemas.microsoft.com/office/drawing/2014/main" id="{0843B96D-83D7-B1C2-762D-751098D75C92}"/>
              </a:ext>
            </a:extLst>
          </p:cNvPr>
          <p:cNvSpPr/>
          <p:nvPr/>
        </p:nvSpPr>
        <p:spPr>
          <a:xfrm>
            <a:off x="5877258" y="2132700"/>
            <a:ext cx="2610680" cy="739719"/>
          </a:xfrm>
          <a:prstGeom prst="round2SameRect">
            <a:avLst/>
          </a:prstGeom>
          <a:solidFill>
            <a:srgbClr val="1A4174"/>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84" name="Arrow: Pentagon 83">
            <a:extLst>
              <a:ext uri="{FF2B5EF4-FFF2-40B4-BE49-F238E27FC236}">
                <a16:creationId xmlns:a16="http://schemas.microsoft.com/office/drawing/2014/main" id="{7D76E31E-7936-C8C9-C447-E2FCF519FA75}"/>
              </a:ext>
            </a:extLst>
          </p:cNvPr>
          <p:cNvSpPr/>
          <p:nvPr/>
        </p:nvSpPr>
        <p:spPr>
          <a:xfrm rot="5400000">
            <a:off x="6811752" y="1736631"/>
            <a:ext cx="713045" cy="1558532"/>
          </a:xfrm>
          <a:prstGeom prst="homePlate">
            <a:avLst/>
          </a:prstGeom>
          <a:solidFill>
            <a:srgbClr val="1A417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pic>
        <p:nvPicPr>
          <p:cNvPr id="85" name="Graphic 84" descr="Envelope with solid fill">
            <a:extLst>
              <a:ext uri="{FF2B5EF4-FFF2-40B4-BE49-F238E27FC236}">
                <a16:creationId xmlns:a16="http://schemas.microsoft.com/office/drawing/2014/main" id="{EE02A9B8-89E7-7EAA-EDFF-C3C1FF4543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3441" y="2165124"/>
            <a:ext cx="638314" cy="638314"/>
          </a:xfrm>
          <a:prstGeom prst="rect">
            <a:avLst/>
          </a:prstGeom>
        </p:spPr>
      </p:pic>
      <p:sp>
        <p:nvSpPr>
          <p:cNvPr id="86" name="Content Placeholder 4">
            <a:extLst>
              <a:ext uri="{FF2B5EF4-FFF2-40B4-BE49-F238E27FC236}">
                <a16:creationId xmlns:a16="http://schemas.microsoft.com/office/drawing/2014/main" id="{FB89C2CE-B4D2-338C-DE20-F2D75705E99C}"/>
              </a:ext>
            </a:extLst>
          </p:cNvPr>
          <p:cNvSpPr txBox="1">
            <a:spLocks/>
          </p:cNvSpPr>
          <p:nvPr/>
        </p:nvSpPr>
        <p:spPr>
          <a:xfrm>
            <a:off x="5934924" y="3159400"/>
            <a:ext cx="2495348" cy="943919"/>
          </a:xfrm>
          <a:prstGeom prst="rect">
            <a:avLst/>
          </a:prstGeom>
        </p:spPr>
        <p:txBody>
          <a:bodyPr vert="horz" lIns="91440" tIns="45720" rIns="91440" bIns="45720" rtlCol="0">
            <a:norm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Open Sans" panose="020B0606030504020204" pitchFamily="34" charset="0"/>
                <a:cs typeface="Segoe UI" panose="020B0502040204020203" pitchFamily="34" charset="0"/>
              </a:rPr>
              <a:t>A PIN will be sent to the user’s email.</a:t>
            </a:r>
          </a:p>
        </p:txBody>
      </p:sp>
      <p:sp>
        <p:nvSpPr>
          <p:cNvPr id="87" name="Content Placeholder 4">
            <a:extLst>
              <a:ext uri="{FF2B5EF4-FFF2-40B4-BE49-F238E27FC236}">
                <a16:creationId xmlns:a16="http://schemas.microsoft.com/office/drawing/2014/main" id="{F84F3F37-C73E-49FE-907B-77B6CC2FA728}"/>
              </a:ext>
            </a:extLst>
          </p:cNvPr>
          <p:cNvSpPr txBox="1">
            <a:spLocks/>
          </p:cNvSpPr>
          <p:nvPr/>
        </p:nvSpPr>
        <p:spPr>
          <a:xfrm>
            <a:off x="5910059" y="2826031"/>
            <a:ext cx="2545079" cy="509685"/>
          </a:xfrm>
          <a:prstGeom prst="rect">
            <a:avLst/>
          </a:prstGeom>
        </p:spPr>
        <p:txBody>
          <a:bodyPr vert="horz" lIns="91440" tIns="45720" rIns="91440" bIns="45720" rtlCol="0">
            <a:no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2000" b="1" i="0" u="none" strike="noStrike" kern="1200" cap="none" spc="0" normalizeH="0" baseline="0" noProof="0">
                <a:ln>
                  <a:noFill/>
                </a:ln>
                <a:solidFill>
                  <a:srgbClr val="002060"/>
                </a:solidFill>
                <a:effectLst/>
                <a:uLnTx/>
                <a:uFillTx/>
                <a:latin typeface="Segoe UI" panose="020B0502040204020203" pitchFamily="34" charset="0"/>
                <a:ea typeface="Open Sans" panose="020B0606030504020204" pitchFamily="34" charset="0"/>
                <a:cs typeface="Segoe UI" panose="020B0502040204020203" pitchFamily="34" charset="0"/>
              </a:rPr>
              <a:t>Email</a:t>
            </a:r>
          </a:p>
        </p:txBody>
      </p:sp>
      <p:sp>
        <p:nvSpPr>
          <p:cNvPr id="88" name="Rectangle: Rounded Corners 87">
            <a:extLst>
              <a:ext uri="{FF2B5EF4-FFF2-40B4-BE49-F238E27FC236}">
                <a16:creationId xmlns:a16="http://schemas.microsoft.com/office/drawing/2014/main" id="{9A5C49D1-5DB9-BD23-2730-81E38C89155C}"/>
              </a:ext>
            </a:extLst>
          </p:cNvPr>
          <p:cNvSpPr/>
          <p:nvPr/>
        </p:nvSpPr>
        <p:spPr>
          <a:xfrm>
            <a:off x="8678371" y="2144500"/>
            <a:ext cx="2610680" cy="1953221"/>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89" name="Rectangle: Top Corners Rounded 88">
            <a:extLst>
              <a:ext uri="{FF2B5EF4-FFF2-40B4-BE49-F238E27FC236}">
                <a16:creationId xmlns:a16="http://schemas.microsoft.com/office/drawing/2014/main" id="{0ED4413C-B761-8C34-DA2F-7D8ADB14A654}"/>
              </a:ext>
            </a:extLst>
          </p:cNvPr>
          <p:cNvSpPr/>
          <p:nvPr/>
        </p:nvSpPr>
        <p:spPr>
          <a:xfrm>
            <a:off x="8675543" y="2134452"/>
            <a:ext cx="2610679" cy="737968"/>
          </a:xfrm>
          <a:prstGeom prst="round2Same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90" name="Arrow: Pentagon 89">
            <a:extLst>
              <a:ext uri="{FF2B5EF4-FFF2-40B4-BE49-F238E27FC236}">
                <a16:creationId xmlns:a16="http://schemas.microsoft.com/office/drawing/2014/main" id="{C4E6187E-249B-8FE6-9FE6-8153D7EAFF8C}"/>
              </a:ext>
            </a:extLst>
          </p:cNvPr>
          <p:cNvSpPr/>
          <p:nvPr/>
        </p:nvSpPr>
        <p:spPr>
          <a:xfrm rot="5400000">
            <a:off x="9594069" y="1789098"/>
            <a:ext cx="722834" cy="1443808"/>
          </a:xfrm>
          <a:prstGeom prst="homePlate">
            <a:avLst>
              <a:gd name="adj" fmla="val 50000"/>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pic>
        <p:nvPicPr>
          <p:cNvPr id="91" name="Graphic 90" descr="Telephone outline">
            <a:extLst>
              <a:ext uri="{FF2B5EF4-FFF2-40B4-BE49-F238E27FC236}">
                <a16:creationId xmlns:a16="http://schemas.microsoft.com/office/drawing/2014/main" id="{118E12E7-F119-2418-B7BB-EF33DD495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9144" y="2179767"/>
            <a:ext cx="652684" cy="652684"/>
          </a:xfrm>
          <a:prstGeom prst="rect">
            <a:avLst/>
          </a:prstGeom>
        </p:spPr>
      </p:pic>
      <p:sp>
        <p:nvSpPr>
          <p:cNvPr id="92" name="Content Placeholder 4">
            <a:extLst>
              <a:ext uri="{FF2B5EF4-FFF2-40B4-BE49-F238E27FC236}">
                <a16:creationId xmlns:a16="http://schemas.microsoft.com/office/drawing/2014/main" id="{9E5F18BF-9BE7-EE9A-A140-330DAD1E1321}"/>
              </a:ext>
            </a:extLst>
          </p:cNvPr>
          <p:cNvSpPr txBox="1">
            <a:spLocks/>
          </p:cNvSpPr>
          <p:nvPr/>
        </p:nvSpPr>
        <p:spPr>
          <a:xfrm>
            <a:off x="8711172" y="3159400"/>
            <a:ext cx="2545079" cy="1205790"/>
          </a:xfrm>
          <a:prstGeom prst="rect">
            <a:avLst/>
          </a:prstGeom>
        </p:spPr>
        <p:txBody>
          <a:bodyPr vert="horz" lIns="91440" tIns="45720" rIns="91440" bIns="45720" rtlCol="0">
            <a:norm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Open Sans" panose="020B0606030504020204" pitchFamily="34" charset="0"/>
                <a:cs typeface="Segoe UI" panose="020B0502040204020203" pitchFamily="34" charset="0"/>
              </a:rPr>
              <a:t>An automated call will be made to the user’s phone number. </a:t>
            </a:r>
          </a:p>
        </p:txBody>
      </p:sp>
      <p:sp>
        <p:nvSpPr>
          <p:cNvPr id="93" name="Content Placeholder 4">
            <a:extLst>
              <a:ext uri="{FF2B5EF4-FFF2-40B4-BE49-F238E27FC236}">
                <a16:creationId xmlns:a16="http://schemas.microsoft.com/office/drawing/2014/main" id="{C746662B-F787-C001-CD1C-8AA5FA4DF5CC}"/>
              </a:ext>
            </a:extLst>
          </p:cNvPr>
          <p:cNvSpPr txBox="1">
            <a:spLocks/>
          </p:cNvSpPr>
          <p:nvPr/>
        </p:nvSpPr>
        <p:spPr>
          <a:xfrm>
            <a:off x="8711172" y="2826031"/>
            <a:ext cx="2545079" cy="509685"/>
          </a:xfrm>
          <a:prstGeom prst="rect">
            <a:avLst/>
          </a:prstGeom>
        </p:spPr>
        <p:txBody>
          <a:bodyPr vert="horz" lIns="91440" tIns="45720" rIns="91440" bIns="45720" rtlCol="0">
            <a:no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2000" b="1" i="0" u="none" strike="noStrike" kern="1200" cap="none" spc="0" normalizeH="0" baseline="0" noProof="0">
                <a:ln>
                  <a:noFill/>
                </a:ln>
                <a:solidFill>
                  <a:srgbClr val="195191">
                    <a:lumMod val="75000"/>
                  </a:srgbClr>
                </a:solidFill>
                <a:effectLst/>
                <a:uLnTx/>
                <a:uFillTx/>
                <a:latin typeface="Segoe UI" panose="020B0502040204020203" pitchFamily="34" charset="0"/>
                <a:ea typeface="Open Sans" panose="020B0606030504020204" pitchFamily="34" charset="0"/>
                <a:cs typeface="Segoe UI" panose="020B0502040204020203" pitchFamily="34" charset="0"/>
              </a:rPr>
              <a:t>Phone Call</a:t>
            </a:r>
          </a:p>
        </p:txBody>
      </p:sp>
      <p:sp>
        <p:nvSpPr>
          <p:cNvPr id="94" name="Rectangle: Rounded Corners 93">
            <a:extLst>
              <a:ext uri="{FF2B5EF4-FFF2-40B4-BE49-F238E27FC236}">
                <a16:creationId xmlns:a16="http://schemas.microsoft.com/office/drawing/2014/main" id="{16C26E7F-3799-1E5E-1972-E7549FFF5EA2}"/>
              </a:ext>
            </a:extLst>
          </p:cNvPr>
          <p:cNvSpPr/>
          <p:nvPr/>
        </p:nvSpPr>
        <p:spPr>
          <a:xfrm>
            <a:off x="3080580" y="4474374"/>
            <a:ext cx="2610680" cy="191960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95" name="Rectangle: Top Corners Rounded 94">
            <a:extLst>
              <a:ext uri="{FF2B5EF4-FFF2-40B4-BE49-F238E27FC236}">
                <a16:creationId xmlns:a16="http://schemas.microsoft.com/office/drawing/2014/main" id="{EAE9C7CF-CF24-2696-3D3F-E6C4C4909947}"/>
              </a:ext>
            </a:extLst>
          </p:cNvPr>
          <p:cNvSpPr/>
          <p:nvPr/>
        </p:nvSpPr>
        <p:spPr>
          <a:xfrm>
            <a:off x="3080580" y="4441950"/>
            <a:ext cx="2610680" cy="729578"/>
          </a:xfrm>
          <a:prstGeom prst="round2SameRect">
            <a:avLst/>
          </a:prstGeom>
          <a:solidFill>
            <a:srgbClr val="1A4174"/>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96" name="Arrow: Pentagon 95">
            <a:extLst>
              <a:ext uri="{FF2B5EF4-FFF2-40B4-BE49-F238E27FC236}">
                <a16:creationId xmlns:a16="http://schemas.microsoft.com/office/drawing/2014/main" id="{10F83427-ADA6-9350-9583-A38200DC11B2}"/>
              </a:ext>
            </a:extLst>
          </p:cNvPr>
          <p:cNvSpPr/>
          <p:nvPr/>
        </p:nvSpPr>
        <p:spPr>
          <a:xfrm rot="5400000">
            <a:off x="4096526" y="4034167"/>
            <a:ext cx="713045" cy="1558532"/>
          </a:xfrm>
          <a:prstGeom prst="homePlate">
            <a:avLst/>
          </a:prstGeom>
          <a:solidFill>
            <a:srgbClr val="1A417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97" name="Content Placeholder 4">
            <a:extLst>
              <a:ext uri="{FF2B5EF4-FFF2-40B4-BE49-F238E27FC236}">
                <a16:creationId xmlns:a16="http://schemas.microsoft.com/office/drawing/2014/main" id="{86F58938-3206-8F98-FAD8-A6EE36260031}"/>
              </a:ext>
            </a:extLst>
          </p:cNvPr>
          <p:cNvSpPr txBox="1">
            <a:spLocks/>
          </p:cNvSpPr>
          <p:nvPr/>
        </p:nvSpPr>
        <p:spPr>
          <a:xfrm>
            <a:off x="3197354" y="5138543"/>
            <a:ext cx="2545079" cy="509685"/>
          </a:xfrm>
          <a:prstGeom prst="rect">
            <a:avLst/>
          </a:prstGeom>
        </p:spPr>
        <p:txBody>
          <a:bodyPr vert="horz" lIns="91440" tIns="45720" rIns="91440" bIns="45720" rtlCol="0">
            <a:no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2000" b="1" i="0" u="none" strike="noStrike" kern="1200" cap="none" spc="0" normalizeH="0" baseline="0" noProof="0">
                <a:ln>
                  <a:noFill/>
                </a:ln>
                <a:solidFill>
                  <a:srgbClr val="195191">
                    <a:lumMod val="75000"/>
                  </a:srgbClr>
                </a:solidFill>
                <a:effectLst/>
                <a:uLnTx/>
                <a:uFillTx/>
                <a:latin typeface="Segoe UI" panose="020B0502040204020203" pitchFamily="34" charset="0"/>
                <a:ea typeface="Open Sans" panose="020B0606030504020204" pitchFamily="34" charset="0"/>
                <a:cs typeface="Segoe UI" panose="020B0502040204020203" pitchFamily="34" charset="0"/>
              </a:rPr>
              <a:t>Fido Device</a:t>
            </a:r>
          </a:p>
        </p:txBody>
      </p:sp>
      <p:sp>
        <p:nvSpPr>
          <p:cNvPr id="98" name="Content Placeholder 4">
            <a:extLst>
              <a:ext uri="{FF2B5EF4-FFF2-40B4-BE49-F238E27FC236}">
                <a16:creationId xmlns:a16="http://schemas.microsoft.com/office/drawing/2014/main" id="{DB13FCE1-DEF8-6F70-5628-078C83DE66EE}"/>
              </a:ext>
            </a:extLst>
          </p:cNvPr>
          <p:cNvSpPr txBox="1">
            <a:spLocks/>
          </p:cNvSpPr>
          <p:nvPr/>
        </p:nvSpPr>
        <p:spPr>
          <a:xfrm>
            <a:off x="3130225" y="5453825"/>
            <a:ext cx="2511390" cy="1043576"/>
          </a:xfrm>
          <a:prstGeom prst="rect">
            <a:avLst/>
          </a:prstGeom>
        </p:spPr>
        <p:txBody>
          <a:bodyPr vert="horz" lIns="91440" tIns="45720" rIns="91440" bIns="45720" rtlCol="0">
            <a:normAutofit fontScale="85000" lnSpcReduction="20000"/>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Open Sans" panose="020B0606030504020204" pitchFamily="34" charset="0"/>
                <a:cs typeface="Segoe UI" panose="020B0502040204020203" pitchFamily="34" charset="0"/>
              </a:rPr>
              <a:t>User is given the option to purchase and register an authenticator to enable </a:t>
            </a:r>
            <a:r>
              <a:rPr kumimoji="0" lang="en-US" sz="1800" b="0" i="0" u="none" strike="noStrike" kern="1200" cap="none" spc="0" normalizeH="0" baseline="0" noProof="0" err="1">
                <a:ln>
                  <a:noFill/>
                </a:ln>
                <a:solidFill>
                  <a:srgbClr val="000000"/>
                </a:solidFill>
                <a:effectLst/>
                <a:uLnTx/>
                <a:uFillTx/>
                <a:latin typeface="Segoe UI" panose="020B0502040204020203" pitchFamily="34" charset="0"/>
                <a:ea typeface="Open Sans" panose="020B0606030504020204" pitchFamily="34" charset="0"/>
                <a:cs typeface="Segoe UI" panose="020B0502040204020203" pitchFamily="34" charset="0"/>
              </a:rPr>
              <a:t>passwordless</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Open Sans" panose="020B0606030504020204" pitchFamily="34" charset="0"/>
                <a:cs typeface="Segoe UI" panose="020B0502040204020203" pitchFamily="34" charset="0"/>
              </a:rPr>
              <a:t> authentication.</a:t>
            </a:r>
          </a:p>
        </p:txBody>
      </p:sp>
      <p:pic>
        <p:nvPicPr>
          <p:cNvPr id="99" name="Graphic 98" descr="Link outline">
            <a:extLst>
              <a:ext uri="{FF2B5EF4-FFF2-40B4-BE49-F238E27FC236}">
                <a16:creationId xmlns:a16="http://schemas.microsoft.com/office/drawing/2014/main" id="{E79B5BF3-D7EB-94C1-3957-C0F39CEA73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9175" y="4465962"/>
            <a:ext cx="639077" cy="639077"/>
          </a:xfrm>
          <a:prstGeom prst="rect">
            <a:avLst/>
          </a:prstGeom>
        </p:spPr>
      </p:pic>
      <p:sp>
        <p:nvSpPr>
          <p:cNvPr id="100" name="Rectangle: Rounded Corners 99">
            <a:extLst>
              <a:ext uri="{FF2B5EF4-FFF2-40B4-BE49-F238E27FC236}">
                <a16:creationId xmlns:a16="http://schemas.microsoft.com/office/drawing/2014/main" id="{E0F6A84A-14FB-82C7-0710-265984140DE6}"/>
              </a:ext>
            </a:extLst>
          </p:cNvPr>
          <p:cNvSpPr/>
          <p:nvPr/>
        </p:nvSpPr>
        <p:spPr>
          <a:xfrm>
            <a:off x="5894820" y="4479258"/>
            <a:ext cx="2610680" cy="191960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101" name="Rectangle: Top Corners Rounded 100">
            <a:extLst>
              <a:ext uri="{FF2B5EF4-FFF2-40B4-BE49-F238E27FC236}">
                <a16:creationId xmlns:a16="http://schemas.microsoft.com/office/drawing/2014/main" id="{9A949139-BD8F-3EDA-7F99-85A9FE9EC8CD}"/>
              </a:ext>
            </a:extLst>
          </p:cNvPr>
          <p:cNvSpPr/>
          <p:nvPr/>
        </p:nvSpPr>
        <p:spPr>
          <a:xfrm>
            <a:off x="5894820" y="4446834"/>
            <a:ext cx="2610680" cy="729578"/>
          </a:xfrm>
          <a:prstGeom prst="round2SameRect">
            <a:avLst/>
          </a:prstGeom>
          <a:solidFill>
            <a:srgbClr val="1A4174"/>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102" name="Arrow: Pentagon 101">
            <a:extLst>
              <a:ext uri="{FF2B5EF4-FFF2-40B4-BE49-F238E27FC236}">
                <a16:creationId xmlns:a16="http://schemas.microsoft.com/office/drawing/2014/main" id="{5470AF29-2369-16DB-C407-684AFEDBD020}"/>
              </a:ext>
            </a:extLst>
          </p:cNvPr>
          <p:cNvSpPr/>
          <p:nvPr/>
        </p:nvSpPr>
        <p:spPr>
          <a:xfrm rot="5400000">
            <a:off x="6863246" y="3907156"/>
            <a:ext cx="695582" cy="1830024"/>
          </a:xfrm>
          <a:prstGeom prst="homePlate">
            <a:avLst>
              <a:gd name="adj" fmla="val 50000"/>
            </a:avLst>
          </a:prstGeom>
          <a:solidFill>
            <a:srgbClr val="1A417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103" name="Content Placeholder 4">
            <a:extLst>
              <a:ext uri="{FF2B5EF4-FFF2-40B4-BE49-F238E27FC236}">
                <a16:creationId xmlns:a16="http://schemas.microsoft.com/office/drawing/2014/main" id="{D66BD789-7BFF-7FCA-B35D-2F9D13652CD1}"/>
              </a:ext>
            </a:extLst>
          </p:cNvPr>
          <p:cNvSpPr txBox="1">
            <a:spLocks/>
          </p:cNvSpPr>
          <p:nvPr/>
        </p:nvSpPr>
        <p:spPr>
          <a:xfrm>
            <a:off x="5927621" y="5138543"/>
            <a:ext cx="2545079" cy="509685"/>
          </a:xfrm>
          <a:prstGeom prst="rect">
            <a:avLst/>
          </a:prstGeom>
        </p:spPr>
        <p:txBody>
          <a:bodyPr vert="horz" lIns="91440" tIns="45720" rIns="91440" bIns="45720" rtlCol="0">
            <a:no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2000" b="1" i="0" u="none" strike="noStrike" kern="1200" cap="none" spc="0" normalizeH="0" baseline="0" noProof="0">
                <a:ln>
                  <a:noFill/>
                </a:ln>
                <a:solidFill>
                  <a:srgbClr val="195191">
                    <a:lumMod val="75000"/>
                  </a:srgbClr>
                </a:solidFill>
                <a:effectLst/>
                <a:uLnTx/>
                <a:uFillTx/>
                <a:latin typeface="Segoe UI" panose="020B0502040204020203" pitchFamily="34" charset="0"/>
                <a:ea typeface="Open Sans" panose="020B0606030504020204" pitchFamily="34" charset="0"/>
                <a:cs typeface="Segoe UI" panose="020B0502040204020203" pitchFamily="34" charset="0"/>
              </a:rPr>
              <a:t>Authenticator App</a:t>
            </a:r>
          </a:p>
        </p:txBody>
      </p:sp>
      <p:pic>
        <p:nvPicPr>
          <p:cNvPr id="104" name="Graphic 103" descr="Online Network outline">
            <a:extLst>
              <a:ext uri="{FF2B5EF4-FFF2-40B4-BE49-F238E27FC236}">
                <a16:creationId xmlns:a16="http://schemas.microsoft.com/office/drawing/2014/main" id="{21C2E3ED-8ADE-0FE6-1DD5-C42A90F2A0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93176" y="4456206"/>
            <a:ext cx="663285" cy="663285"/>
          </a:xfrm>
          <a:prstGeom prst="rect">
            <a:avLst/>
          </a:prstGeom>
        </p:spPr>
      </p:pic>
      <p:sp>
        <p:nvSpPr>
          <p:cNvPr id="105" name="Content Placeholder 4">
            <a:extLst>
              <a:ext uri="{FF2B5EF4-FFF2-40B4-BE49-F238E27FC236}">
                <a16:creationId xmlns:a16="http://schemas.microsoft.com/office/drawing/2014/main" id="{F0F558DF-4778-086A-0384-716D84BC0034}"/>
              </a:ext>
            </a:extLst>
          </p:cNvPr>
          <p:cNvSpPr txBox="1">
            <a:spLocks/>
          </p:cNvSpPr>
          <p:nvPr/>
        </p:nvSpPr>
        <p:spPr>
          <a:xfrm>
            <a:off x="5944465" y="5481659"/>
            <a:ext cx="2511390" cy="1043576"/>
          </a:xfrm>
          <a:prstGeom prst="rect">
            <a:avLst/>
          </a:prstGeom>
        </p:spPr>
        <p:txBody>
          <a:bodyPr vert="horz" lIns="91440" tIns="45720" rIns="91440" bIns="45720" rtlCol="0">
            <a:normAutofit fontScale="77500" lnSpcReduction="20000"/>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Open Sans" panose="020B0606030504020204" pitchFamily="34" charset="0"/>
                <a:cs typeface="Segoe UI" panose="020B0502040204020203" pitchFamily="34" charset="0"/>
              </a:rPr>
              <a:t>User is given the option to verify with a one-time access code that is generated by an authenticator app on a mobile phone or tablet. </a:t>
            </a:r>
          </a:p>
        </p:txBody>
      </p:sp>
      <p:sp>
        <p:nvSpPr>
          <p:cNvPr id="106" name="Rectangle: Rounded Corners 105">
            <a:extLst>
              <a:ext uri="{FF2B5EF4-FFF2-40B4-BE49-F238E27FC236}">
                <a16:creationId xmlns:a16="http://schemas.microsoft.com/office/drawing/2014/main" id="{8F03BC97-3F81-1137-87CE-75F5F0A2A845}"/>
              </a:ext>
            </a:extLst>
          </p:cNvPr>
          <p:cNvSpPr/>
          <p:nvPr/>
        </p:nvSpPr>
        <p:spPr>
          <a:xfrm>
            <a:off x="8699774" y="4974943"/>
            <a:ext cx="2642864" cy="134896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107" name="Rectangle: Top Corners Rounded 106">
            <a:extLst>
              <a:ext uri="{FF2B5EF4-FFF2-40B4-BE49-F238E27FC236}">
                <a16:creationId xmlns:a16="http://schemas.microsoft.com/office/drawing/2014/main" id="{77DFB5BA-0C82-0A3B-4557-AF2B61B674F9}"/>
              </a:ext>
            </a:extLst>
          </p:cNvPr>
          <p:cNvSpPr/>
          <p:nvPr/>
        </p:nvSpPr>
        <p:spPr>
          <a:xfrm>
            <a:off x="8675543" y="4456206"/>
            <a:ext cx="2615184" cy="731520"/>
          </a:xfrm>
          <a:prstGeom prst="round2SameRect">
            <a:avLst>
              <a:gd name="adj1" fmla="val 11675"/>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108" name="Arrow: Pentagon 107">
            <a:extLst>
              <a:ext uri="{FF2B5EF4-FFF2-40B4-BE49-F238E27FC236}">
                <a16:creationId xmlns:a16="http://schemas.microsoft.com/office/drawing/2014/main" id="{833945A9-3412-1B82-2B71-FA285FA43F2A}"/>
              </a:ext>
            </a:extLst>
          </p:cNvPr>
          <p:cNvSpPr/>
          <p:nvPr/>
        </p:nvSpPr>
        <p:spPr>
          <a:xfrm rot="5400000">
            <a:off x="9706745" y="3923896"/>
            <a:ext cx="698523" cy="1793602"/>
          </a:xfrm>
          <a:prstGeom prst="homePlate">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pic>
        <p:nvPicPr>
          <p:cNvPr id="109" name="Graphic 108" descr="World with solid fill">
            <a:extLst>
              <a:ext uri="{FF2B5EF4-FFF2-40B4-BE49-F238E27FC236}">
                <a16:creationId xmlns:a16="http://schemas.microsoft.com/office/drawing/2014/main" id="{F995E715-290F-EAD1-15D2-02EF1851233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34079" y="4511055"/>
            <a:ext cx="603635" cy="603635"/>
          </a:xfrm>
          <a:prstGeom prst="rect">
            <a:avLst/>
          </a:prstGeom>
        </p:spPr>
      </p:pic>
      <p:sp>
        <p:nvSpPr>
          <p:cNvPr id="110" name="Content Placeholder 4">
            <a:extLst>
              <a:ext uri="{FF2B5EF4-FFF2-40B4-BE49-F238E27FC236}">
                <a16:creationId xmlns:a16="http://schemas.microsoft.com/office/drawing/2014/main" id="{C62EC40E-7C4A-170D-F50C-73308D160E09}"/>
              </a:ext>
            </a:extLst>
          </p:cNvPr>
          <p:cNvSpPr txBox="1">
            <a:spLocks/>
          </p:cNvSpPr>
          <p:nvPr/>
        </p:nvSpPr>
        <p:spPr>
          <a:xfrm>
            <a:off x="8765511" y="5458071"/>
            <a:ext cx="2511390" cy="1043576"/>
          </a:xfrm>
          <a:prstGeom prst="rect">
            <a:avLst/>
          </a:prstGeom>
        </p:spPr>
        <p:txBody>
          <a:bodyPr vert="horz" lIns="91440" tIns="45720" rIns="91440" bIns="45720" rtlCol="0">
            <a:normAutofit fontScale="85000" lnSpcReduction="10000"/>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Open Sans" panose="020B0606030504020204" pitchFamily="34" charset="0"/>
                <a:cs typeface="Segoe UI" panose="020B0502040204020203" pitchFamily="34" charset="0"/>
              </a:rPr>
              <a:t>User is given the option to authenticate through PIN displayed in app and an in-app push button option. </a:t>
            </a:r>
          </a:p>
        </p:txBody>
      </p:sp>
      <p:sp>
        <p:nvSpPr>
          <p:cNvPr id="111" name="Content Placeholder 4">
            <a:extLst>
              <a:ext uri="{FF2B5EF4-FFF2-40B4-BE49-F238E27FC236}">
                <a16:creationId xmlns:a16="http://schemas.microsoft.com/office/drawing/2014/main" id="{5DA32B24-70E8-9922-612A-76C3A965E098}"/>
              </a:ext>
            </a:extLst>
          </p:cNvPr>
          <p:cNvSpPr txBox="1">
            <a:spLocks/>
          </p:cNvSpPr>
          <p:nvPr/>
        </p:nvSpPr>
        <p:spPr>
          <a:xfrm>
            <a:off x="8748667" y="5138543"/>
            <a:ext cx="2545079" cy="509685"/>
          </a:xfrm>
          <a:prstGeom prst="rect">
            <a:avLst/>
          </a:prstGeom>
        </p:spPr>
        <p:txBody>
          <a:bodyPr vert="horz" lIns="91440" tIns="45720" rIns="91440" bIns="45720" rtlCol="0">
            <a:no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2000" b="1" i="0" u="none" strike="noStrike" kern="1200" cap="none" spc="0" normalizeH="0" baseline="0" noProof="0">
                <a:ln>
                  <a:noFill/>
                </a:ln>
                <a:solidFill>
                  <a:srgbClr val="195191">
                    <a:lumMod val="75000"/>
                  </a:srgbClr>
                </a:solidFill>
                <a:effectLst/>
                <a:uLnTx/>
                <a:uFillTx/>
                <a:latin typeface="Segoe UI" panose="020B0502040204020203" pitchFamily="34" charset="0"/>
                <a:ea typeface="Open Sans" panose="020B0606030504020204" pitchFamily="34" charset="0"/>
                <a:cs typeface="Segoe UI" panose="020B0502040204020203" pitchFamily="34" charset="0"/>
              </a:rPr>
              <a:t>IBM Verify App</a:t>
            </a:r>
          </a:p>
        </p:txBody>
      </p:sp>
      <p:sp>
        <p:nvSpPr>
          <p:cNvPr id="112" name="Rectangle 111">
            <a:extLst>
              <a:ext uri="{FF2B5EF4-FFF2-40B4-BE49-F238E27FC236}">
                <a16:creationId xmlns:a16="http://schemas.microsoft.com/office/drawing/2014/main" id="{61B6CC9B-4A8E-6479-0662-4D27C9A780EB}"/>
              </a:ext>
            </a:extLst>
          </p:cNvPr>
          <p:cNvSpPr/>
          <p:nvPr/>
        </p:nvSpPr>
        <p:spPr>
          <a:xfrm rot="16200000">
            <a:off x="6088504" y="-1227437"/>
            <a:ext cx="2184902" cy="8688597"/>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grpSp>
        <p:nvGrpSpPr>
          <p:cNvPr id="117" name="Group 116">
            <a:extLst>
              <a:ext uri="{FF2B5EF4-FFF2-40B4-BE49-F238E27FC236}">
                <a16:creationId xmlns:a16="http://schemas.microsoft.com/office/drawing/2014/main" id="{F0067317-941C-A8FB-6718-B36FA7993811}"/>
              </a:ext>
            </a:extLst>
          </p:cNvPr>
          <p:cNvGrpSpPr/>
          <p:nvPr/>
        </p:nvGrpSpPr>
        <p:grpSpPr>
          <a:xfrm>
            <a:off x="-4860" y="5932426"/>
            <a:ext cx="3087904" cy="1225020"/>
            <a:chOff x="2389270" y="8750518"/>
            <a:chExt cx="3087904" cy="1225020"/>
          </a:xfrm>
        </p:grpSpPr>
        <p:sp>
          <p:nvSpPr>
            <p:cNvPr id="118" name="Content Placeholder 4">
              <a:extLst>
                <a:ext uri="{FF2B5EF4-FFF2-40B4-BE49-F238E27FC236}">
                  <a16:creationId xmlns:a16="http://schemas.microsoft.com/office/drawing/2014/main" id="{09843313-10A9-F3E3-F6B4-AFD0669EE10C}"/>
                </a:ext>
              </a:extLst>
            </p:cNvPr>
            <p:cNvSpPr txBox="1">
              <a:spLocks/>
            </p:cNvSpPr>
            <p:nvPr/>
          </p:nvSpPr>
          <p:spPr>
            <a:xfrm>
              <a:off x="2389270" y="8769748"/>
              <a:ext cx="3087904" cy="1205790"/>
            </a:xfrm>
            <a:prstGeom prst="rect">
              <a:avLst/>
            </a:prstGeom>
          </p:spPr>
          <p:txBody>
            <a:bodyPr vert="horz" lIns="91440" tIns="45720" rIns="91440" bIns="45720" rtlCol="0">
              <a:normAutofit/>
            </a:bodyPr>
            <a:lstStyle>
              <a:lvl1pPr marL="106083" indent="-106083" algn="l" defTabSz="424329" rtl="0" eaLnBrk="1" latinLnBrk="0" hangingPunct="1">
                <a:lnSpc>
                  <a:spcPct val="100000"/>
                </a:lnSpc>
                <a:spcBef>
                  <a:spcPts val="464"/>
                </a:spcBef>
                <a:buFont typeface="Arial"/>
                <a:buChar char="•"/>
                <a:defRPr sz="928"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233381"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360680"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487978"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615276" indent="-106083" algn="l" defTabSz="424329" rtl="0" eaLnBrk="1" latinLnBrk="0" hangingPunct="1">
                <a:lnSpc>
                  <a:spcPct val="100000"/>
                </a:lnSpc>
                <a:spcBef>
                  <a:spcPts val="232"/>
                </a:spcBef>
                <a:buFont typeface="Arial"/>
                <a:buChar char="•"/>
                <a:defRPr sz="836"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1166902"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6pPr>
              <a:lvl7pPr marL="1379068"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7pPr>
              <a:lvl8pPr marL="1591231"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8pPr>
              <a:lvl9pPr marL="1803395" indent="-106083" algn="l" defTabSz="424329" rtl="0" eaLnBrk="1" latinLnBrk="0" hangingPunct="1">
                <a:lnSpc>
                  <a:spcPct val="90000"/>
                </a:lnSpc>
                <a:spcBef>
                  <a:spcPts val="232"/>
                </a:spcBef>
                <a:buFont typeface="Arial"/>
                <a:buChar char="•"/>
                <a:defRPr sz="836" kern="1200">
                  <a:solidFill>
                    <a:schemeClr val="tx1"/>
                  </a:solidFill>
                  <a:latin typeface="+mn-lt"/>
                  <a:ea typeface="+mn-ea"/>
                  <a:cs typeface="+mn-cs"/>
                </a:defRPr>
              </a:lvl9pPr>
            </a:lstStyle>
            <a:p>
              <a:pPr marL="0" marR="0" lvl="0" indent="0" algn="ctr" defTabSz="424329" rtl="0" eaLnBrk="1" fontAlgn="auto" latinLnBrk="0" hangingPunct="1">
                <a:lnSpc>
                  <a:spcPct val="100000"/>
                </a:lnSpc>
                <a:spcBef>
                  <a:spcPts val="464"/>
                </a:spcBef>
                <a:spcAft>
                  <a:spcPts val="0"/>
                </a:spcAft>
                <a:buClrTx/>
                <a:buSzTx/>
                <a:buFont typeface="Arial"/>
                <a:buNone/>
                <a:tabLst/>
                <a:defRPr/>
              </a:pPr>
              <a:r>
                <a:rPr kumimoji="0" lang="en-US" sz="1200" b="0" i="1" u="none" strike="noStrike" kern="1200" cap="none" spc="0" normalizeH="0" baseline="0" noProof="0">
                  <a:ln>
                    <a:noFill/>
                  </a:ln>
                  <a:solidFill>
                    <a:srgbClr val="000000"/>
                  </a:solidFill>
                  <a:effectLst/>
                  <a:uLnTx/>
                  <a:uFillTx/>
                  <a:latin typeface="Segoe UI" panose="020B0502040204020203" pitchFamily="34" charset="0"/>
                  <a:ea typeface="Open Sans" panose="020B0606030504020204" pitchFamily="34" charset="0"/>
                  <a:cs typeface="Segoe UI" panose="020B0502040204020203" pitchFamily="34" charset="0"/>
                </a:rPr>
                <a:t>Indicates Recommended </a:t>
              </a:r>
            </a:p>
          </p:txBody>
        </p:sp>
        <p:sp>
          <p:nvSpPr>
            <p:cNvPr id="119" name="Rectangle 118">
              <a:extLst>
                <a:ext uri="{FF2B5EF4-FFF2-40B4-BE49-F238E27FC236}">
                  <a16:creationId xmlns:a16="http://schemas.microsoft.com/office/drawing/2014/main" id="{D809E7B9-2CB1-4497-6639-2FED2391E0ED}"/>
                </a:ext>
              </a:extLst>
            </p:cNvPr>
            <p:cNvSpPr/>
            <p:nvPr/>
          </p:nvSpPr>
          <p:spPr>
            <a:xfrm>
              <a:off x="2916139" y="8750518"/>
              <a:ext cx="1969950" cy="312734"/>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grpSp>
      <p:sp>
        <p:nvSpPr>
          <p:cNvPr id="7" name="Title 2">
            <a:extLst>
              <a:ext uri="{FF2B5EF4-FFF2-40B4-BE49-F238E27FC236}">
                <a16:creationId xmlns:a16="http://schemas.microsoft.com/office/drawing/2014/main" id="{10778DF8-DDAF-5984-F2F0-48E99FA73B4A}"/>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MFA Enrollment</a:t>
            </a:r>
          </a:p>
        </p:txBody>
      </p:sp>
    </p:spTree>
    <p:extLst>
      <p:ext uri="{BB962C8B-B14F-4D97-AF65-F5344CB8AC3E}">
        <p14:creationId xmlns:p14="http://schemas.microsoft.com/office/powerpoint/2010/main" val="3010041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6">
            <a:extLst>
              <a:ext uri="{FF2B5EF4-FFF2-40B4-BE49-F238E27FC236}">
                <a16:creationId xmlns:a16="http://schemas.microsoft.com/office/drawing/2014/main" id="{3A8C9B96-F351-28EC-A674-F681AA52BDF5}"/>
              </a:ext>
            </a:extLst>
          </p:cNvPr>
          <p:cNvSpPr/>
          <p:nvPr/>
        </p:nvSpPr>
        <p:spPr>
          <a:xfrm>
            <a:off x="131467" y="1371095"/>
            <a:ext cx="537845" cy="519430"/>
          </a:xfrm>
          <a:custGeom>
            <a:avLst/>
            <a:gdLst/>
            <a:ahLst/>
            <a:cxnLst/>
            <a:rect l="l" t="t" r="r" b="b"/>
            <a:pathLst>
              <a:path w="537844" h="519429">
                <a:moveTo>
                  <a:pt x="268859" y="0"/>
                </a:moveTo>
                <a:lnTo>
                  <a:pt x="220535" y="4178"/>
                </a:lnTo>
                <a:lnTo>
                  <a:pt x="175044" y="16243"/>
                </a:lnTo>
                <a:lnTo>
                  <a:pt x="133146" y="35433"/>
                </a:lnTo>
                <a:lnTo>
                  <a:pt x="95643" y="61036"/>
                </a:lnTo>
                <a:lnTo>
                  <a:pt x="63233" y="92341"/>
                </a:lnTo>
                <a:lnTo>
                  <a:pt x="36715" y="128574"/>
                </a:lnTo>
                <a:lnTo>
                  <a:pt x="16814" y="168998"/>
                </a:lnTo>
                <a:lnTo>
                  <a:pt x="4330" y="212928"/>
                </a:lnTo>
                <a:lnTo>
                  <a:pt x="0" y="259588"/>
                </a:lnTo>
                <a:lnTo>
                  <a:pt x="4330" y="306247"/>
                </a:lnTo>
                <a:lnTo>
                  <a:pt x="16814" y="350177"/>
                </a:lnTo>
                <a:lnTo>
                  <a:pt x="36715" y="390613"/>
                </a:lnTo>
                <a:lnTo>
                  <a:pt x="63233" y="426834"/>
                </a:lnTo>
                <a:lnTo>
                  <a:pt x="95643" y="458139"/>
                </a:lnTo>
                <a:lnTo>
                  <a:pt x="133146" y="483743"/>
                </a:lnTo>
                <a:lnTo>
                  <a:pt x="175044" y="502932"/>
                </a:lnTo>
                <a:lnTo>
                  <a:pt x="220535" y="514997"/>
                </a:lnTo>
                <a:lnTo>
                  <a:pt x="268859" y="519176"/>
                </a:lnTo>
                <a:lnTo>
                  <a:pt x="317182" y="514997"/>
                </a:lnTo>
                <a:lnTo>
                  <a:pt x="362673" y="502932"/>
                </a:lnTo>
                <a:lnTo>
                  <a:pt x="404571" y="483743"/>
                </a:lnTo>
                <a:lnTo>
                  <a:pt x="442074" y="458139"/>
                </a:lnTo>
                <a:lnTo>
                  <a:pt x="474484" y="426834"/>
                </a:lnTo>
                <a:lnTo>
                  <a:pt x="501002" y="390613"/>
                </a:lnTo>
                <a:lnTo>
                  <a:pt x="520903" y="350177"/>
                </a:lnTo>
                <a:lnTo>
                  <a:pt x="533387" y="306247"/>
                </a:lnTo>
                <a:lnTo>
                  <a:pt x="537718" y="259588"/>
                </a:lnTo>
                <a:lnTo>
                  <a:pt x="533387" y="212928"/>
                </a:lnTo>
                <a:lnTo>
                  <a:pt x="520903" y="168998"/>
                </a:lnTo>
                <a:lnTo>
                  <a:pt x="501002" y="128574"/>
                </a:lnTo>
                <a:lnTo>
                  <a:pt x="474484" y="92341"/>
                </a:lnTo>
                <a:lnTo>
                  <a:pt x="442074" y="61036"/>
                </a:lnTo>
                <a:lnTo>
                  <a:pt x="404571" y="35433"/>
                </a:lnTo>
                <a:lnTo>
                  <a:pt x="362673" y="16243"/>
                </a:lnTo>
                <a:lnTo>
                  <a:pt x="317182" y="4178"/>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27" name="object 7">
            <a:extLst>
              <a:ext uri="{FF2B5EF4-FFF2-40B4-BE49-F238E27FC236}">
                <a16:creationId xmlns:a16="http://schemas.microsoft.com/office/drawing/2014/main" id="{68BF9EFD-B0BD-F484-2719-4A7A1580F4F7}"/>
              </a:ext>
            </a:extLst>
          </p:cNvPr>
          <p:cNvSpPr txBox="1"/>
          <p:nvPr/>
        </p:nvSpPr>
        <p:spPr>
          <a:xfrm>
            <a:off x="336254" y="1511113"/>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latin typeface="Segoe UI" panose="020B0502040204020203" pitchFamily="34" charset="0"/>
                <a:cs typeface="Segoe UI" panose="020B0502040204020203" pitchFamily="34" charset="0"/>
              </a:rPr>
              <a:t>1</a:t>
            </a:r>
            <a:endParaRPr sz="1600" dirty="0">
              <a:solidFill>
                <a:schemeClr val="tx1"/>
              </a:solidFill>
              <a:latin typeface="Segoe UI" panose="020B0502040204020203" pitchFamily="34" charset="0"/>
              <a:cs typeface="Segoe UI" panose="020B0502040204020203" pitchFamily="34" charset="0"/>
            </a:endParaRPr>
          </a:p>
        </p:txBody>
      </p:sp>
      <p:sp>
        <p:nvSpPr>
          <p:cNvPr id="25" name="TextBox 24"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6F16A996-9D2F-CA44-CD50-182861F0E956}"/>
              </a:ext>
            </a:extLst>
          </p:cNvPr>
          <p:cNvSpPr txBox="1"/>
          <p:nvPr/>
        </p:nvSpPr>
        <p:spPr>
          <a:xfrm>
            <a:off x="905411" y="1371095"/>
            <a:ext cx="5143106" cy="2831544"/>
          </a:xfrm>
          <a:prstGeom prst="rect">
            <a:avLst/>
          </a:prstGeom>
          <a:noFill/>
        </p:spPr>
        <p:txBody>
          <a:bodyPr wrap="square" lIns="91440" tIns="45720" rIns="91440" bIns="45720" rtlCol="0" anchor="t">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​My Multifactor Authentication (MFA) failed. Why did this happen?</a:t>
            </a:r>
          </a:p>
          <a:p>
            <a:pPr marL="12700" marR="5080" indent="-635">
              <a:spcBef>
                <a:spcPts val="1800"/>
              </a:spcBef>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Your MFA can fail for various reasons such as putting an incorrect or expired PIN, waiting too long to approve a push notification, or accidently selecting decline on the push notification. If the MFA method you have chosen failed, please try your preferred option again, or use a secondary method. </a:t>
            </a:r>
            <a:r>
              <a:rPr lang="en-US" sz="1400" b="0" i="0" u="none" strike="noStrike" dirty="0">
                <a:solidFill>
                  <a:schemeClr val="bg2">
                    <a:lumMod val="10000"/>
                  </a:schemeClr>
                </a:solidFill>
                <a:effectLst/>
                <a:latin typeface="Segoe UI" panose="020B0502040204020203" pitchFamily="34" charset="0"/>
                <a:cs typeface="Segoe UI" panose="020B0502040204020203" pitchFamily="34" charset="0"/>
              </a:rPr>
              <a:t>Each MFA enrollment option (SMS message, phone call, email, etc.) expires after 5 minutes.</a:t>
            </a:r>
          </a:p>
          <a:p>
            <a:pPr marL="12700" marR="5080" lvl="0" indent="0" defTabSz="914400" eaLnBrk="1" fontAlgn="auto" latinLnBrk="0" hangingPunct="1">
              <a:lnSpc>
                <a:spcPct val="100000"/>
              </a:lnSpc>
              <a:spcBef>
                <a:spcPts val="1800"/>
              </a:spcBef>
              <a:spcAft>
                <a:spcPts val="0"/>
              </a:spcAft>
              <a:buClrTx/>
              <a:buSzTx/>
              <a:buFontTx/>
              <a:buNone/>
              <a:tabLst/>
              <a:defRPr/>
            </a:pPr>
            <a:endParaRPr lang="en-US" sz="1400" dirty="0">
              <a:solidFill>
                <a:schemeClr val="bg2">
                  <a:lumMod val="10000"/>
                </a:schemeClr>
              </a:solidFill>
              <a:latin typeface="Segoe UI" panose="020B0502040204020203" pitchFamily="34" charset="0"/>
              <a:cs typeface="Segoe UI" panose="020B0502040204020203" pitchFamily="34" charset="0"/>
            </a:endParaRPr>
          </a:p>
        </p:txBody>
      </p:sp>
      <p:grpSp>
        <p:nvGrpSpPr>
          <p:cNvPr id="29" name="Group 28">
            <a:extLst>
              <a:ext uri="{FF2B5EF4-FFF2-40B4-BE49-F238E27FC236}">
                <a16:creationId xmlns:a16="http://schemas.microsoft.com/office/drawing/2014/main" id="{5D5A20A4-10DE-8575-96CA-0E4230C4E178}"/>
              </a:ext>
            </a:extLst>
          </p:cNvPr>
          <p:cNvGrpSpPr/>
          <p:nvPr/>
        </p:nvGrpSpPr>
        <p:grpSpPr>
          <a:xfrm>
            <a:off x="6166691" y="1371095"/>
            <a:ext cx="526625" cy="521334"/>
            <a:chOff x="441959" y="5327903"/>
            <a:chExt cx="537845" cy="521334"/>
          </a:xfrm>
        </p:grpSpPr>
        <p:sp>
          <p:nvSpPr>
            <p:cNvPr id="31" name="object 8">
              <a:extLst>
                <a:ext uri="{FF2B5EF4-FFF2-40B4-BE49-F238E27FC236}">
                  <a16:creationId xmlns:a16="http://schemas.microsoft.com/office/drawing/2014/main" id="{58F20FC5-27DB-CDE9-CC8A-5593E634D9F4}"/>
                </a:ext>
              </a:extLst>
            </p:cNvPr>
            <p:cNvSpPr/>
            <p:nvPr/>
          </p:nvSpPr>
          <p:spPr>
            <a:xfrm>
              <a:off x="441959" y="5327903"/>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32" name="object 9">
              <a:extLst>
                <a:ext uri="{FF2B5EF4-FFF2-40B4-BE49-F238E27FC236}">
                  <a16:creationId xmlns:a16="http://schemas.microsoft.com/office/drawing/2014/main" id="{E1EEC889-4792-180D-46A7-C3164CD366C4}"/>
                </a:ext>
              </a:extLst>
            </p:cNvPr>
            <p:cNvSpPr txBox="1"/>
            <p:nvPr/>
          </p:nvSpPr>
          <p:spPr>
            <a:xfrm>
              <a:off x="646746" y="5468873"/>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latin typeface="Segoe UI" panose="020B0502040204020203" pitchFamily="34" charset="0"/>
                  <a:cs typeface="Segoe UI" panose="020B0502040204020203" pitchFamily="34" charset="0"/>
                </a:rPr>
                <a:t>2</a:t>
              </a:r>
              <a:endParaRPr sz="1600" dirty="0">
                <a:solidFill>
                  <a:schemeClr val="tx1"/>
                </a:solidFill>
                <a:latin typeface="Segoe UI" panose="020B0502040204020203" pitchFamily="34" charset="0"/>
                <a:cs typeface="Segoe UI" panose="020B0502040204020203" pitchFamily="34" charset="0"/>
              </a:endParaRPr>
            </a:p>
          </p:txBody>
        </p:sp>
      </p:grpSp>
      <p:sp>
        <p:nvSpPr>
          <p:cNvPr id="30" name="TextBox 29">
            <a:extLst>
              <a:ext uri="{FF2B5EF4-FFF2-40B4-BE49-F238E27FC236}">
                <a16:creationId xmlns:a16="http://schemas.microsoft.com/office/drawing/2014/main" id="{DDF8BBB8-BFB3-801E-C565-7C5DD3C3355E}"/>
              </a:ext>
            </a:extLst>
          </p:cNvPr>
          <p:cNvSpPr txBox="1"/>
          <p:nvPr/>
        </p:nvSpPr>
        <p:spPr>
          <a:xfrm>
            <a:off x="6930719" y="1371095"/>
            <a:ext cx="5261276" cy="2154436"/>
          </a:xfrm>
          <a:prstGeom prst="rect">
            <a:avLst/>
          </a:prstGeom>
          <a:noFill/>
        </p:spPr>
        <p:txBody>
          <a:bodyPr wrap="square" lIns="91440" tIns="45720" rIns="91440" bIns="45720" rtlCol="0" anchor="t">
            <a:spAutoFit/>
          </a:bodyPr>
          <a:lstStyle/>
          <a:p>
            <a:pPr marL="12700" marR="5080">
              <a:spcBef>
                <a:spcPts val="1800"/>
              </a:spcBef>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Do I need any additional apps to log into the Adoption Grant Application Website?</a:t>
            </a:r>
          </a:p>
          <a:p>
            <a:pPr marL="12700" marR="5080" indent="-635">
              <a:spcBef>
                <a:spcPts val="1800"/>
              </a:spcBef>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 </a:t>
            </a:r>
            <a:r>
              <a:rPr lang="en-US" sz="1400" dirty="0">
                <a:solidFill>
                  <a:schemeClr val="bg2">
                    <a:lumMod val="10000"/>
                  </a:schemeClr>
                </a:solidFill>
                <a:latin typeface="Segoe UI" panose="020B0502040204020203" pitchFamily="34" charset="0"/>
                <a:ea typeface="Source Sans Pro"/>
                <a:cs typeface="Segoe UI" panose="020B0502040204020203" pitchFamily="34" charset="0"/>
              </a:rPr>
              <a:t>You can use the IBM Verify App, a different authentication app, or Fido Device to complete MFA. However, you will still have the option for SMS, Phone Call, and Email to complete MFA, so you do not need any additional applications.</a:t>
            </a:r>
          </a:p>
          <a:p>
            <a:pPr marL="12700" marR="5080">
              <a:spcBef>
                <a:spcPts val="1800"/>
              </a:spcBef>
              <a:defRPr/>
            </a:pPr>
            <a:endParaRPr lang="en-US" sz="1600" spc="-10" dirty="0">
              <a:latin typeface="Segoe UI" panose="020B0502040204020203" pitchFamily="34" charset="0"/>
              <a:ea typeface="Source Sans Pro"/>
              <a:cs typeface="Segoe UI" panose="020B0502040204020203" pitchFamily="34" charset="0"/>
            </a:endParaRPr>
          </a:p>
        </p:txBody>
      </p:sp>
      <p:grpSp>
        <p:nvGrpSpPr>
          <p:cNvPr id="34" name="Group 33">
            <a:extLst>
              <a:ext uri="{FF2B5EF4-FFF2-40B4-BE49-F238E27FC236}">
                <a16:creationId xmlns:a16="http://schemas.microsoft.com/office/drawing/2014/main" id="{535DE276-B9FF-384F-0435-55CD28DC5B4E}"/>
              </a:ext>
            </a:extLst>
          </p:cNvPr>
          <p:cNvGrpSpPr/>
          <p:nvPr/>
        </p:nvGrpSpPr>
        <p:grpSpPr>
          <a:xfrm>
            <a:off x="131467" y="3950196"/>
            <a:ext cx="537845" cy="521334"/>
            <a:chOff x="441959" y="1748027"/>
            <a:chExt cx="537845" cy="521334"/>
          </a:xfrm>
        </p:grpSpPr>
        <p:sp>
          <p:nvSpPr>
            <p:cNvPr id="36" name="object 4">
              <a:extLst>
                <a:ext uri="{FF2B5EF4-FFF2-40B4-BE49-F238E27FC236}">
                  <a16:creationId xmlns:a16="http://schemas.microsoft.com/office/drawing/2014/main" id="{190FF69B-ECBB-50B5-5245-E51EABA663D4}"/>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37" name="object 5">
              <a:extLst>
                <a:ext uri="{FF2B5EF4-FFF2-40B4-BE49-F238E27FC236}">
                  <a16:creationId xmlns:a16="http://schemas.microsoft.com/office/drawing/2014/main" id="{011FFA12-B62C-CC74-BEBD-2FC98A70F1BC}"/>
                </a:ext>
              </a:extLst>
            </p:cNvPr>
            <p:cNvSpPr txBox="1"/>
            <p:nvPr/>
          </p:nvSpPr>
          <p:spPr>
            <a:xfrm>
              <a:off x="633867" y="1888997"/>
              <a:ext cx="128270"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dirty="0">
                  <a:latin typeface="Segoe UI" panose="020B0502040204020203" pitchFamily="34" charset="0"/>
                  <a:cs typeface="Segoe UI" panose="020B0502040204020203" pitchFamily="34" charset="0"/>
                </a:rPr>
                <a:t>3</a:t>
              </a:r>
              <a:endParaRPr sz="1600" b="1" dirty="0">
                <a:solidFill>
                  <a:schemeClr val="tx1"/>
                </a:solidFill>
                <a:latin typeface="Segoe UI" panose="020B0502040204020203" pitchFamily="34" charset="0"/>
                <a:cs typeface="Segoe UI" panose="020B0502040204020203" pitchFamily="34" charset="0"/>
              </a:endParaRPr>
            </a:p>
          </p:txBody>
        </p:sp>
      </p:grpSp>
      <p:sp>
        <p:nvSpPr>
          <p:cNvPr id="4" name="object 8">
            <a:extLst>
              <a:ext uri="{FF2B5EF4-FFF2-40B4-BE49-F238E27FC236}">
                <a16:creationId xmlns:a16="http://schemas.microsoft.com/office/drawing/2014/main" id="{769AA43C-C84B-6BA1-E011-1242BBB0CBC7}"/>
              </a:ext>
            </a:extLst>
          </p:cNvPr>
          <p:cNvSpPr/>
          <p:nvPr/>
        </p:nvSpPr>
        <p:spPr>
          <a:xfrm>
            <a:off x="6166691" y="3950196"/>
            <a:ext cx="52662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5" name="object 9">
            <a:extLst>
              <a:ext uri="{FF2B5EF4-FFF2-40B4-BE49-F238E27FC236}">
                <a16:creationId xmlns:a16="http://schemas.microsoft.com/office/drawing/2014/main" id="{56E3705D-D23A-FA4D-FB46-949EC9D5FDF8}"/>
              </a:ext>
            </a:extLst>
          </p:cNvPr>
          <p:cNvSpPr txBox="1"/>
          <p:nvPr/>
        </p:nvSpPr>
        <p:spPr>
          <a:xfrm>
            <a:off x="6346396" y="4091166"/>
            <a:ext cx="97602"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latin typeface="Segoe UI" panose="020B0502040204020203" pitchFamily="34" charset="0"/>
                <a:cs typeface="Segoe UI" panose="020B0502040204020203" pitchFamily="34" charset="0"/>
              </a:rPr>
              <a:t>4</a:t>
            </a:r>
          </a:p>
        </p:txBody>
      </p:sp>
      <p:sp>
        <p:nvSpPr>
          <p:cNvPr id="6" name="TextBox 5">
            <a:extLst>
              <a:ext uri="{FF2B5EF4-FFF2-40B4-BE49-F238E27FC236}">
                <a16:creationId xmlns:a16="http://schemas.microsoft.com/office/drawing/2014/main" id="{47C10308-B502-922C-907E-08FD5350F18C}"/>
              </a:ext>
            </a:extLst>
          </p:cNvPr>
          <p:cNvSpPr txBox="1"/>
          <p:nvPr/>
        </p:nvSpPr>
        <p:spPr>
          <a:xfrm>
            <a:off x="6930719" y="3950196"/>
            <a:ext cx="5261280" cy="1461939"/>
          </a:xfrm>
          <a:prstGeom prst="rect">
            <a:avLst/>
          </a:prstGeom>
          <a:noFill/>
        </p:spPr>
        <p:txBody>
          <a:bodyPr wrap="square" lIns="91440" tIns="45720" rIns="91440" bIns="45720" rtlCol="0" anchor="t">
            <a:spAutoFit/>
          </a:bodyPr>
          <a:lstStyle/>
          <a:p>
            <a:pPr marL="12700" marR="5080">
              <a:spcBef>
                <a:spcPts val="1800"/>
              </a:spcBef>
              <a:defRPr/>
            </a:pPr>
            <a:r>
              <a:rPr lang="en-US" sz="1600" b="1" dirty="0">
                <a:solidFill>
                  <a:srgbClr val="002060"/>
                </a:solidFill>
                <a:latin typeface="Segoe UI" panose="020B0502040204020203" pitchFamily="34" charset="0"/>
                <a:ea typeface="Source Sans Pro"/>
                <a:cs typeface="Segoe UI" panose="020B0502040204020203" pitchFamily="34" charset="0"/>
              </a:rPr>
              <a:t>Question: </a:t>
            </a:r>
            <a:r>
              <a:rPr lang="en-US" sz="1600" dirty="0">
                <a:solidFill>
                  <a:srgbClr val="002060"/>
                </a:solidFill>
                <a:latin typeface="Segoe UI" panose="020B0502040204020203" pitchFamily="34" charset="0"/>
                <a:ea typeface="Source Sans Pro"/>
                <a:cs typeface="Segoe UI" panose="020B0502040204020203" pitchFamily="34" charset="0"/>
              </a:rPr>
              <a:t>I am using Email for MFA and have not received a code, what do I do?</a:t>
            </a:r>
          </a:p>
          <a:p>
            <a:pPr marL="12700" marR="5080">
              <a:spcBef>
                <a:spcPts val="1800"/>
              </a:spcBef>
              <a:defRPr/>
            </a:pPr>
            <a:r>
              <a:rPr lang="en-US" sz="1400" b="1" i="1" kern="0" dirty="0">
                <a:solidFill>
                  <a:schemeClr val="bg2">
                    <a:lumMod val="10000"/>
                  </a:schemeClr>
                </a:solidFill>
                <a:latin typeface="Segoe UI" panose="020B0502040204020203" pitchFamily="34" charset="0"/>
                <a:ea typeface="Source Sans Pro"/>
                <a:cs typeface="Segoe UI" panose="020B0502040204020203" pitchFamily="34" charset="0"/>
              </a:rPr>
              <a:t>Answer: </a:t>
            </a:r>
            <a:r>
              <a:rPr lang="en-US" sz="1400" kern="0" dirty="0">
                <a:solidFill>
                  <a:schemeClr val="bg2">
                    <a:lumMod val="10000"/>
                  </a:schemeClr>
                </a:solidFill>
                <a:latin typeface="Segoe UI" panose="020B0502040204020203" pitchFamily="34" charset="0"/>
                <a:ea typeface="Source Sans Pro"/>
                <a:cs typeface="Segoe UI" panose="020B0502040204020203" pitchFamily="34" charset="0"/>
              </a:rPr>
              <a:t>Check your spam folder if you are not receiving the passcode directly to your inbox. If this does not work, attempt to use a secondary MFA option.</a:t>
            </a:r>
          </a:p>
        </p:txBody>
      </p:sp>
      <p:sp>
        <p:nvSpPr>
          <p:cNvPr id="7" name="TextBox 6">
            <a:extLst>
              <a:ext uri="{FF2B5EF4-FFF2-40B4-BE49-F238E27FC236}">
                <a16:creationId xmlns:a16="http://schemas.microsoft.com/office/drawing/2014/main" id="{46A9B52D-C39F-04AD-9473-ACB8C0EF136E}"/>
              </a:ext>
            </a:extLst>
          </p:cNvPr>
          <p:cNvSpPr txBox="1"/>
          <p:nvPr/>
        </p:nvSpPr>
        <p:spPr>
          <a:xfrm>
            <a:off x="905411" y="3950196"/>
            <a:ext cx="5057103" cy="2585323"/>
          </a:xfrm>
          <a:prstGeom prst="rect">
            <a:avLst/>
          </a:prstGeom>
          <a:noFill/>
        </p:spPr>
        <p:txBody>
          <a:bodyPr wrap="square" lIns="91440" tIns="45720" rIns="91440" bIns="45720" rtlCol="0" anchor="t">
            <a:spAutoFit/>
          </a:bodyPr>
          <a:lstStyle/>
          <a:p>
            <a:pPr marL="12700" marR="176530" lvl="0" indent="0" defTabSz="914400" eaLnBrk="1" fontAlgn="auto" latinLnBrk="0" hangingPunct="1">
              <a:lnSpc>
                <a:spcPct val="100000"/>
              </a:lnSpc>
              <a:spcBef>
                <a:spcPts val="95"/>
              </a:spcBef>
              <a:spcAft>
                <a:spcPts val="0"/>
              </a:spcAft>
              <a:buClrTx/>
              <a:buSzTx/>
              <a:buFontTx/>
              <a:buNone/>
              <a:tabLst/>
              <a:defRPr/>
            </a:pPr>
            <a:r>
              <a:rPr kumimoji="0" lang="en-US" sz="1600" b="1" i="0" u="none" strike="noStrike" kern="0" cap="none" spc="-40" normalizeH="0" baseline="0" noProof="0" dirty="0">
                <a:ln>
                  <a:noFill/>
                </a:ln>
                <a:solidFill>
                  <a:srgbClr val="002060"/>
                </a:solidFill>
                <a:effectLst/>
                <a:uLnTx/>
                <a:uFillTx/>
                <a:latin typeface="Segoe UI" panose="020B0502040204020203" pitchFamily="34" charset="0"/>
                <a:ea typeface="Source Sans Pro"/>
                <a:cs typeface="Segoe UI" panose="020B0502040204020203" pitchFamily="34" charset="0"/>
              </a:rPr>
              <a:t>Question:</a:t>
            </a:r>
            <a:r>
              <a:rPr kumimoji="0" lang="en-US" sz="1600" b="1" i="0" u="none" strike="noStrike" kern="0" cap="none" spc="-120" normalizeH="0" baseline="0" noProof="0" dirty="0">
                <a:ln>
                  <a:noFill/>
                </a:ln>
                <a:solidFill>
                  <a:srgbClr val="002060"/>
                </a:solidFill>
                <a:effectLst/>
                <a:uLnTx/>
                <a:uFillTx/>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I have added text and phone call as my MFA options, why does the system tell me I still need a second method?</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0" cap="none" spc="0" normalizeH="0" baseline="0" noProof="0" dirty="0">
                <a:ln>
                  <a:noFill/>
                </a:ln>
                <a:solidFill>
                  <a:schemeClr val="bg2">
                    <a:lumMod val="10000"/>
                  </a:schemeClr>
                </a:solidFill>
                <a:effectLst/>
                <a:uLnTx/>
                <a:uFillTx/>
                <a:latin typeface="Segoe UI" panose="020B0502040204020203" pitchFamily="34" charset="0"/>
                <a:ea typeface="Source Sans Pro"/>
                <a:cs typeface="Segoe UI" panose="020B0502040204020203" pitchFamily="34" charset="0"/>
              </a:rPr>
              <a:t>Answer:</a:t>
            </a:r>
            <a:r>
              <a:rPr kumimoji="0" lang="en-US" sz="1400" b="0" i="1" u="none" strike="noStrike" kern="0" cap="none" spc="5" normalizeH="0" baseline="0" noProof="0" dirty="0">
                <a:ln>
                  <a:noFill/>
                </a:ln>
                <a:solidFill>
                  <a:schemeClr val="bg2">
                    <a:lumMod val="10000"/>
                  </a:schemeClr>
                </a:solidFill>
                <a:effectLst/>
                <a:uLnTx/>
                <a:uFillTx/>
                <a:latin typeface="Segoe UI" panose="020B0502040204020203" pitchFamily="34" charset="0"/>
                <a:ea typeface="Source Sans Pro"/>
                <a:cs typeface="Segoe UI" panose="020B0502040204020203" pitchFamily="34" charset="0"/>
              </a:rPr>
              <a:t>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For text message and phone call </a:t>
            </a:r>
            <a:r>
              <a:rPr lang="en-US" sz="1400" spc="-10">
                <a:solidFill>
                  <a:schemeClr val="bg2">
                    <a:lumMod val="10000"/>
                  </a:schemeClr>
                </a:solidFill>
                <a:latin typeface="Segoe UI" panose="020B0502040204020203" pitchFamily="34" charset="0"/>
                <a:ea typeface="Source Sans Pro"/>
                <a:cs typeface="Segoe UI" panose="020B0502040204020203" pitchFamily="34" charset="0"/>
              </a:rPr>
              <a:t>to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count as separate forms of MFA, you must </a:t>
            </a:r>
            <a:r>
              <a:rPr lang="en-US" sz="1400" spc="-10">
                <a:solidFill>
                  <a:schemeClr val="bg2">
                    <a:lumMod val="10000"/>
                  </a:schemeClr>
                </a:solidFill>
                <a:latin typeface="Segoe UI" panose="020B0502040204020203" pitchFamily="34" charset="0"/>
                <a:ea typeface="Source Sans Pro"/>
                <a:cs typeface="Segoe UI" panose="020B0502040204020203" pitchFamily="34" charset="0"/>
              </a:rPr>
              <a:t>use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a different phone number for each method. If you do not have two numbers</a:t>
            </a:r>
            <a:r>
              <a:rPr lang="en-US" sz="1400" spc="-10">
                <a:solidFill>
                  <a:schemeClr val="bg2">
                    <a:lumMod val="10000"/>
                  </a:schemeClr>
                </a:solidFill>
                <a:latin typeface="Segoe UI" panose="020B0502040204020203" pitchFamily="34" charset="0"/>
                <a:ea typeface="Source Sans Pro"/>
                <a:cs typeface="Segoe UI" panose="020B0502040204020203" pitchFamily="34" charset="0"/>
              </a:rPr>
              <a:t>,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you </a:t>
            </a:r>
            <a:r>
              <a:rPr lang="en-US" sz="1400" spc="-10">
                <a:solidFill>
                  <a:schemeClr val="bg2">
                    <a:lumMod val="10000"/>
                  </a:schemeClr>
                </a:solidFill>
                <a:latin typeface="Segoe UI" panose="020B0502040204020203" pitchFamily="34" charset="0"/>
                <a:ea typeface="Source Sans Pro"/>
                <a:cs typeface="Segoe UI" panose="020B0502040204020203" pitchFamily="34" charset="0"/>
              </a:rPr>
              <a:t>will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need </a:t>
            </a:r>
            <a:r>
              <a:rPr lang="en-US" sz="1400" spc="-10">
                <a:solidFill>
                  <a:schemeClr val="bg2">
                    <a:lumMod val="10000"/>
                  </a:schemeClr>
                </a:solidFill>
                <a:latin typeface="Segoe UI" panose="020B0502040204020203" pitchFamily="34" charset="0"/>
                <a:ea typeface="Source Sans Pro"/>
                <a:cs typeface="Segoe UI" panose="020B0502040204020203" pitchFamily="34" charset="0"/>
              </a:rPr>
              <a:t>to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enroll in either Email or IBM Verify as your secondary MFA option</a:t>
            </a:r>
            <a:r>
              <a:rPr kumimoji="0" lang="en-US" sz="1400" b="0" i="0" u="none" strike="noStrike" kern="0" cap="none" spc="-10" normalizeH="0" baseline="0" noProof="0" dirty="0">
                <a:ln>
                  <a:noFill/>
                </a:ln>
                <a:solidFill>
                  <a:schemeClr val="bg2">
                    <a:lumMod val="10000"/>
                  </a:schemeClr>
                </a:solidFill>
                <a:effectLst/>
                <a:uLnTx/>
                <a:uFillTx/>
                <a:latin typeface="Segoe UI" panose="020B0502040204020203" pitchFamily="34" charset="0"/>
                <a:ea typeface="Source Sans Pro"/>
                <a:cs typeface="Segoe UI" panose="020B0502040204020203" pitchFamily="34" charset="0"/>
              </a:rPr>
              <a:t>.</a:t>
            </a:r>
            <a:endParaRPr kumimoji="0" lang="en-US" sz="1400" b="0" i="0" u="none" strike="noStrike" kern="0" cap="none" spc="0" normalizeH="0" baseline="0" noProof="0" dirty="0">
              <a:ln>
                <a:noFill/>
              </a:ln>
              <a:solidFill>
                <a:schemeClr val="bg2">
                  <a:lumMod val="10000"/>
                </a:schemeClr>
              </a:solidFill>
              <a:effectLst/>
              <a:uLnTx/>
              <a:uFillTx/>
              <a:latin typeface="Segoe UI" panose="020B0502040204020203" pitchFamily="34" charset="0"/>
              <a:ea typeface="Source Sans Pro"/>
              <a:cs typeface="Segoe UI" panose="020B0502040204020203" pitchFamily="34" charset="0"/>
            </a:endParaRPr>
          </a:p>
          <a:p>
            <a:pPr marL="12700" marR="5080">
              <a:spcBef>
                <a:spcPts val="1800"/>
              </a:spcBef>
              <a:defRPr/>
            </a:pPr>
            <a:endParaRPr lang="en-US" sz="1400">
              <a:solidFill>
                <a:schemeClr val="bg2">
                  <a:lumMod val="10000"/>
                </a:schemeClr>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10" name="Title 2">
            <a:extLst>
              <a:ext uri="{FF2B5EF4-FFF2-40B4-BE49-F238E27FC236}">
                <a16:creationId xmlns:a16="http://schemas.microsoft.com/office/drawing/2014/main" id="{85D63311-C7C3-1C80-9F7E-C69FC1ED70AD}"/>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a:solidFill>
                  <a:schemeClr val="bg1"/>
                </a:solidFill>
                <a:latin typeface="+mn-lt"/>
              </a:rPr>
              <a:t>MFA FAQs</a:t>
            </a:r>
            <a:endParaRPr kumimoji="0" lang="en-US" sz="3600" b="1" i="0" u="none" strike="noStrike" kern="1200" cap="none" spc="0" normalizeH="0" baseline="0" noProof="0">
              <a:ln>
                <a:noFill/>
              </a:ln>
              <a:solidFill>
                <a:schemeClr val="bg1"/>
              </a:solidFill>
              <a:effectLst/>
              <a:uLnTx/>
              <a:uFillTx/>
              <a:latin typeface="+mn-lt"/>
              <a:cs typeface="Segoe UI" panose="020B0502040204020203" pitchFamily="34" charset="0"/>
            </a:endParaRPr>
          </a:p>
        </p:txBody>
      </p:sp>
    </p:spTree>
    <p:extLst>
      <p:ext uri="{BB962C8B-B14F-4D97-AF65-F5344CB8AC3E}">
        <p14:creationId xmlns:p14="http://schemas.microsoft.com/office/powerpoint/2010/main" val="2466836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980C8C7-A061-FB64-3F0E-CF98196C21B6}"/>
              </a:ext>
            </a:extLst>
          </p:cNvPr>
          <p:cNvGrpSpPr/>
          <p:nvPr/>
        </p:nvGrpSpPr>
        <p:grpSpPr>
          <a:xfrm>
            <a:off x="131467" y="1371095"/>
            <a:ext cx="537845" cy="519430"/>
            <a:chOff x="441959" y="3512820"/>
            <a:chExt cx="537845" cy="519430"/>
          </a:xfrm>
        </p:grpSpPr>
        <p:sp>
          <p:nvSpPr>
            <p:cNvPr id="26" name="object 6">
              <a:extLst>
                <a:ext uri="{FF2B5EF4-FFF2-40B4-BE49-F238E27FC236}">
                  <a16:creationId xmlns:a16="http://schemas.microsoft.com/office/drawing/2014/main" id="{3A8C9B96-F351-28EC-A674-F681AA52BDF5}"/>
                </a:ext>
              </a:extLst>
            </p:cNvPr>
            <p:cNvSpPr/>
            <p:nvPr/>
          </p:nvSpPr>
          <p:spPr>
            <a:xfrm>
              <a:off x="441959" y="3512820"/>
              <a:ext cx="537845" cy="519430"/>
            </a:xfrm>
            <a:custGeom>
              <a:avLst/>
              <a:gdLst/>
              <a:ahLst/>
              <a:cxnLst/>
              <a:rect l="l" t="t" r="r" b="b"/>
              <a:pathLst>
                <a:path w="537844" h="519429">
                  <a:moveTo>
                    <a:pt x="268859" y="0"/>
                  </a:moveTo>
                  <a:lnTo>
                    <a:pt x="220535" y="4178"/>
                  </a:lnTo>
                  <a:lnTo>
                    <a:pt x="175044" y="16243"/>
                  </a:lnTo>
                  <a:lnTo>
                    <a:pt x="133146" y="35433"/>
                  </a:lnTo>
                  <a:lnTo>
                    <a:pt x="95643" y="61036"/>
                  </a:lnTo>
                  <a:lnTo>
                    <a:pt x="63233" y="92341"/>
                  </a:lnTo>
                  <a:lnTo>
                    <a:pt x="36715" y="128574"/>
                  </a:lnTo>
                  <a:lnTo>
                    <a:pt x="16814" y="168998"/>
                  </a:lnTo>
                  <a:lnTo>
                    <a:pt x="4330" y="212928"/>
                  </a:lnTo>
                  <a:lnTo>
                    <a:pt x="0" y="259588"/>
                  </a:lnTo>
                  <a:lnTo>
                    <a:pt x="4330" y="306247"/>
                  </a:lnTo>
                  <a:lnTo>
                    <a:pt x="16814" y="350177"/>
                  </a:lnTo>
                  <a:lnTo>
                    <a:pt x="36715" y="390613"/>
                  </a:lnTo>
                  <a:lnTo>
                    <a:pt x="63233" y="426834"/>
                  </a:lnTo>
                  <a:lnTo>
                    <a:pt x="95643" y="458139"/>
                  </a:lnTo>
                  <a:lnTo>
                    <a:pt x="133146" y="483743"/>
                  </a:lnTo>
                  <a:lnTo>
                    <a:pt x="175044" y="502932"/>
                  </a:lnTo>
                  <a:lnTo>
                    <a:pt x="220535" y="514997"/>
                  </a:lnTo>
                  <a:lnTo>
                    <a:pt x="268859" y="519176"/>
                  </a:lnTo>
                  <a:lnTo>
                    <a:pt x="317182" y="514997"/>
                  </a:lnTo>
                  <a:lnTo>
                    <a:pt x="362673" y="502932"/>
                  </a:lnTo>
                  <a:lnTo>
                    <a:pt x="404571" y="483743"/>
                  </a:lnTo>
                  <a:lnTo>
                    <a:pt x="442074" y="458139"/>
                  </a:lnTo>
                  <a:lnTo>
                    <a:pt x="474484" y="426834"/>
                  </a:lnTo>
                  <a:lnTo>
                    <a:pt x="501002" y="390613"/>
                  </a:lnTo>
                  <a:lnTo>
                    <a:pt x="520903" y="350177"/>
                  </a:lnTo>
                  <a:lnTo>
                    <a:pt x="533387" y="306247"/>
                  </a:lnTo>
                  <a:lnTo>
                    <a:pt x="537718" y="259588"/>
                  </a:lnTo>
                  <a:lnTo>
                    <a:pt x="533387" y="212928"/>
                  </a:lnTo>
                  <a:lnTo>
                    <a:pt x="520903" y="168998"/>
                  </a:lnTo>
                  <a:lnTo>
                    <a:pt x="501002" y="128574"/>
                  </a:lnTo>
                  <a:lnTo>
                    <a:pt x="474484" y="92341"/>
                  </a:lnTo>
                  <a:lnTo>
                    <a:pt x="442074" y="61036"/>
                  </a:lnTo>
                  <a:lnTo>
                    <a:pt x="404571" y="35433"/>
                  </a:lnTo>
                  <a:lnTo>
                    <a:pt x="362673" y="16243"/>
                  </a:lnTo>
                  <a:lnTo>
                    <a:pt x="317182" y="4178"/>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27" name="object 7">
              <a:extLst>
                <a:ext uri="{FF2B5EF4-FFF2-40B4-BE49-F238E27FC236}">
                  <a16:creationId xmlns:a16="http://schemas.microsoft.com/office/drawing/2014/main" id="{68BF9EFD-B0BD-F484-2719-4A7A1580F4F7}"/>
                </a:ext>
              </a:extLst>
            </p:cNvPr>
            <p:cNvSpPr txBox="1"/>
            <p:nvPr/>
          </p:nvSpPr>
          <p:spPr>
            <a:xfrm>
              <a:off x="646746" y="3652838"/>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solidFill>
                    <a:schemeClr val="tx1"/>
                  </a:solidFill>
                  <a:latin typeface="Segoe UI" panose="020B0502040204020203" pitchFamily="34" charset="0"/>
                  <a:cs typeface="Segoe UI" panose="020B0502040204020203" pitchFamily="34" charset="0"/>
                </a:rPr>
                <a:t>5</a:t>
              </a:r>
              <a:endParaRPr sz="1600" dirty="0">
                <a:solidFill>
                  <a:schemeClr val="tx1"/>
                </a:solidFill>
                <a:latin typeface="Segoe UI" panose="020B0502040204020203" pitchFamily="34" charset="0"/>
                <a:cs typeface="Segoe UI" panose="020B0502040204020203" pitchFamily="34" charset="0"/>
              </a:endParaRPr>
            </a:p>
          </p:txBody>
        </p:sp>
      </p:grpSp>
      <p:sp>
        <p:nvSpPr>
          <p:cNvPr id="25" name="TextBox 24"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6F16A996-9D2F-CA44-CD50-182861F0E956}"/>
              </a:ext>
            </a:extLst>
          </p:cNvPr>
          <p:cNvSpPr txBox="1"/>
          <p:nvPr/>
        </p:nvSpPr>
        <p:spPr>
          <a:xfrm>
            <a:off x="905411" y="1371095"/>
            <a:ext cx="5218029" cy="3016210"/>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​If I use the automated telephone option, what number shows on the caller ID, and what steps do I complete to authenticate successfully?</a:t>
            </a:r>
          </a:p>
          <a:p>
            <a:pPr marL="12700" marR="5080" lvl="0" indent="0" defTabSz="914400" eaLnBrk="1" fontAlgn="auto" latinLnBrk="0" hangingPunct="1">
              <a:lnSpc>
                <a:spcPct val="100000"/>
              </a:lnSpc>
              <a:spcBef>
                <a:spcPts val="1800"/>
              </a:spcBef>
              <a:spcAft>
                <a:spcPts val="0"/>
              </a:spcAft>
              <a:buClrTx/>
              <a:buSzTx/>
              <a:buFontTx/>
              <a:buNone/>
              <a:tabLst/>
              <a:defRPr/>
            </a:pPr>
            <a:r>
              <a:rPr lang="en-US" sz="1400" b="1" i="1" dirty="0">
                <a:solidFill>
                  <a:srgbClr val="2A2F36"/>
                </a:solidFill>
                <a:latin typeface="Segoe UI" panose="020B0502040204020203" pitchFamily="34" charset="0"/>
                <a:ea typeface="Source Sans Pro"/>
                <a:cs typeface="Segoe UI" panose="020B0502040204020203" pitchFamily="34" charset="0"/>
              </a:rPr>
              <a:t>Answer:</a:t>
            </a:r>
            <a:r>
              <a:rPr lang="en-US" sz="1400" i="1" dirty="0">
                <a:solidFill>
                  <a:srgbClr val="2A2F36"/>
                </a:solidFill>
                <a:latin typeface="Segoe UI" panose="020B0502040204020203" pitchFamily="34" charset="0"/>
                <a:ea typeface="Source Sans Pro"/>
                <a:cs typeface="Segoe UI" panose="020B0502040204020203" pitchFamily="34" charset="0"/>
              </a:rPr>
              <a:t> </a:t>
            </a:r>
            <a:r>
              <a:rPr lang="en-US" sz="1400" dirty="0">
                <a:solidFill>
                  <a:schemeClr val="bg2">
                    <a:lumMod val="10000"/>
                  </a:schemeClr>
                </a:solidFill>
                <a:latin typeface="Segoe UI" panose="020B0502040204020203" pitchFamily="34" charset="0"/>
                <a:cs typeface="Segoe UI" panose="020B0502040204020203" pitchFamily="34" charset="0"/>
              </a:rPr>
              <a:t>The number may look different for each user, but users can add the number to their contacts. Customers will receive a phone call and will be provided a PIN over the phone. After answering the call, customers will enter the PIN provided by the automated voice to authenticate and log in successfully.  If the call is not answered, a voicemail will be left with the verification code. The code will remain valid for 5 minutes after the call.</a:t>
            </a:r>
          </a:p>
          <a:p>
            <a:pPr marL="12700" marR="5080" lvl="0" indent="0" defTabSz="914400" eaLnBrk="1" fontAlgn="auto" latinLnBrk="0" hangingPunct="1">
              <a:lnSpc>
                <a:spcPct val="100000"/>
              </a:lnSpc>
              <a:spcBef>
                <a:spcPts val="1800"/>
              </a:spcBef>
              <a:spcAft>
                <a:spcPts val="0"/>
              </a:spcAft>
              <a:buClrTx/>
              <a:buSzTx/>
              <a:buFontTx/>
              <a:buNone/>
              <a:tabLst/>
              <a:defRPr/>
            </a:pPr>
            <a:endParaRPr lang="en-US" sz="1400" dirty="0">
              <a:solidFill>
                <a:schemeClr val="bg2">
                  <a:lumMod val="10000"/>
                </a:schemeClr>
              </a:solidFill>
              <a:latin typeface="Segoe UI" panose="020B0502040204020203" pitchFamily="34" charset="0"/>
              <a:cs typeface="Segoe UI" panose="020B0502040204020203" pitchFamily="34" charset="0"/>
            </a:endParaRPr>
          </a:p>
        </p:txBody>
      </p:sp>
      <p:grpSp>
        <p:nvGrpSpPr>
          <p:cNvPr id="29" name="Group 28">
            <a:extLst>
              <a:ext uri="{FF2B5EF4-FFF2-40B4-BE49-F238E27FC236}">
                <a16:creationId xmlns:a16="http://schemas.microsoft.com/office/drawing/2014/main" id="{5D5A20A4-10DE-8575-96CA-0E4230C4E178}"/>
              </a:ext>
            </a:extLst>
          </p:cNvPr>
          <p:cNvGrpSpPr/>
          <p:nvPr/>
        </p:nvGrpSpPr>
        <p:grpSpPr>
          <a:xfrm>
            <a:off x="6166691" y="1371095"/>
            <a:ext cx="526625" cy="521334"/>
            <a:chOff x="441959" y="5327903"/>
            <a:chExt cx="537845" cy="521334"/>
          </a:xfrm>
        </p:grpSpPr>
        <p:sp>
          <p:nvSpPr>
            <p:cNvPr id="31" name="object 8">
              <a:extLst>
                <a:ext uri="{FF2B5EF4-FFF2-40B4-BE49-F238E27FC236}">
                  <a16:creationId xmlns:a16="http://schemas.microsoft.com/office/drawing/2014/main" id="{58F20FC5-27DB-CDE9-CC8A-5593E634D9F4}"/>
                </a:ext>
              </a:extLst>
            </p:cNvPr>
            <p:cNvSpPr/>
            <p:nvPr/>
          </p:nvSpPr>
          <p:spPr>
            <a:xfrm>
              <a:off x="441959" y="5327903"/>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32" name="object 9">
              <a:extLst>
                <a:ext uri="{FF2B5EF4-FFF2-40B4-BE49-F238E27FC236}">
                  <a16:creationId xmlns:a16="http://schemas.microsoft.com/office/drawing/2014/main" id="{E1EEC889-4792-180D-46A7-C3164CD366C4}"/>
                </a:ext>
              </a:extLst>
            </p:cNvPr>
            <p:cNvSpPr txBox="1"/>
            <p:nvPr/>
          </p:nvSpPr>
          <p:spPr>
            <a:xfrm>
              <a:off x="628434" y="5459908"/>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solidFill>
                    <a:schemeClr val="tx1"/>
                  </a:solidFill>
                  <a:latin typeface="Segoe UI" panose="020B0502040204020203" pitchFamily="34" charset="0"/>
                  <a:cs typeface="Segoe UI" panose="020B0502040204020203" pitchFamily="34" charset="0"/>
                </a:rPr>
                <a:t>6</a:t>
              </a:r>
              <a:endParaRPr sz="1600" dirty="0">
                <a:solidFill>
                  <a:schemeClr val="tx1"/>
                </a:solidFill>
                <a:latin typeface="Segoe UI" panose="020B0502040204020203" pitchFamily="34" charset="0"/>
                <a:cs typeface="Segoe UI" panose="020B0502040204020203" pitchFamily="34" charset="0"/>
              </a:endParaRPr>
            </a:p>
          </p:txBody>
        </p:sp>
      </p:grpSp>
      <p:sp>
        <p:nvSpPr>
          <p:cNvPr id="30" name="TextBox 29">
            <a:extLst>
              <a:ext uri="{FF2B5EF4-FFF2-40B4-BE49-F238E27FC236}">
                <a16:creationId xmlns:a16="http://schemas.microsoft.com/office/drawing/2014/main" id="{DDF8BBB8-BFB3-801E-C565-7C5DD3C3355E}"/>
              </a:ext>
            </a:extLst>
          </p:cNvPr>
          <p:cNvSpPr txBox="1"/>
          <p:nvPr/>
        </p:nvSpPr>
        <p:spPr>
          <a:xfrm>
            <a:off x="6930720" y="1371095"/>
            <a:ext cx="5261280" cy="2646878"/>
          </a:xfrm>
          <a:prstGeom prst="rect">
            <a:avLst/>
          </a:prstGeom>
          <a:noFill/>
        </p:spPr>
        <p:txBody>
          <a:bodyPr wrap="square" lIns="91440" tIns="45720" rIns="91440" bIns="45720" rtlCol="0" anchor="t">
            <a:spAutoFit/>
          </a:bodyPr>
          <a:lstStyle/>
          <a:p>
            <a:pPr marL="12700" marR="5080">
              <a:spcBef>
                <a:spcPts val="1800"/>
              </a:spcBef>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I have an iPhone, and when I receive a telephone call from an unknown number, it does a silent ring, and if I select answer, the iPhone rings the number back; if customers do this, what would be the result.</a:t>
            </a:r>
          </a:p>
          <a:p>
            <a:pPr marL="12700" marR="5080">
              <a:spcBef>
                <a:spcPts val="1800"/>
              </a:spcBef>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a:t>
            </a:r>
            <a:r>
              <a:rPr lang="en-US" sz="1400" dirty="0">
                <a:solidFill>
                  <a:schemeClr val="bg2">
                    <a:lumMod val="10000"/>
                  </a:schemeClr>
                </a:solidFill>
                <a:effectLst/>
                <a:latin typeface="Segoe UI" panose="020B0502040204020203" pitchFamily="34" charset="0"/>
                <a:ea typeface="Times New Roman" panose="02020603050405020304" pitchFamily="18" charset="0"/>
                <a:cs typeface="Segoe UI" panose="020B0502040204020203" pitchFamily="34" charset="0"/>
              </a:rPr>
              <a:t>If you miss the call or the call is silenced, the automated phone call will leave a voicemail with the PIN. Please be mindful of the time limit for confirmation and complete your MFA authentication as quickly as possible. </a:t>
            </a:r>
            <a:endParaRPr lang="en-US" sz="1400" dirty="0">
              <a:solidFill>
                <a:schemeClr val="bg2">
                  <a:lumMod val="10000"/>
                </a:schemeClr>
              </a:solidFill>
              <a:effectLst/>
              <a:latin typeface="Segoe UI" panose="020B0502040204020203" pitchFamily="34" charset="0"/>
              <a:ea typeface="Calibri" panose="020F0502020204030204" pitchFamily="34" charset="0"/>
              <a:cs typeface="Segoe UI" panose="020B0502040204020203" pitchFamily="34" charset="0"/>
            </a:endParaRPr>
          </a:p>
          <a:p>
            <a:pPr marL="12700" marR="5080">
              <a:spcBef>
                <a:spcPts val="1800"/>
              </a:spcBef>
              <a:defRPr/>
            </a:pPr>
            <a:endParaRPr lang="en-US" sz="1600" spc="-10" dirty="0">
              <a:latin typeface="Segoe UI" panose="020B0502040204020203" pitchFamily="34" charset="0"/>
              <a:ea typeface="Source Sans Pro"/>
              <a:cs typeface="Segoe UI" panose="020B0502040204020203" pitchFamily="34" charset="0"/>
            </a:endParaRPr>
          </a:p>
        </p:txBody>
      </p:sp>
      <p:grpSp>
        <p:nvGrpSpPr>
          <p:cNvPr id="34" name="Group 33">
            <a:extLst>
              <a:ext uri="{FF2B5EF4-FFF2-40B4-BE49-F238E27FC236}">
                <a16:creationId xmlns:a16="http://schemas.microsoft.com/office/drawing/2014/main" id="{535DE276-B9FF-384F-0435-55CD28DC5B4E}"/>
              </a:ext>
            </a:extLst>
          </p:cNvPr>
          <p:cNvGrpSpPr/>
          <p:nvPr/>
        </p:nvGrpSpPr>
        <p:grpSpPr>
          <a:xfrm>
            <a:off x="131467" y="3950196"/>
            <a:ext cx="537845" cy="521334"/>
            <a:chOff x="441959" y="1748027"/>
            <a:chExt cx="537845" cy="521334"/>
          </a:xfrm>
        </p:grpSpPr>
        <p:sp>
          <p:nvSpPr>
            <p:cNvPr id="36" name="object 4">
              <a:extLst>
                <a:ext uri="{FF2B5EF4-FFF2-40B4-BE49-F238E27FC236}">
                  <a16:creationId xmlns:a16="http://schemas.microsoft.com/office/drawing/2014/main" id="{190FF69B-ECBB-50B5-5245-E51EABA663D4}"/>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37" name="object 5">
              <a:extLst>
                <a:ext uri="{FF2B5EF4-FFF2-40B4-BE49-F238E27FC236}">
                  <a16:creationId xmlns:a16="http://schemas.microsoft.com/office/drawing/2014/main" id="{011FFA12-B62C-CC74-BEBD-2FC98A70F1BC}"/>
                </a:ext>
              </a:extLst>
            </p:cNvPr>
            <p:cNvSpPr txBox="1"/>
            <p:nvPr/>
          </p:nvSpPr>
          <p:spPr>
            <a:xfrm>
              <a:off x="633867" y="1888997"/>
              <a:ext cx="128270"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a:solidFill>
                    <a:schemeClr val="tx1"/>
                  </a:solidFill>
                  <a:latin typeface="Segoe UI" panose="020B0502040204020203" pitchFamily="34" charset="0"/>
                  <a:cs typeface="Segoe UI" panose="020B0502040204020203" pitchFamily="34" charset="0"/>
                </a:rPr>
                <a:t>7</a:t>
              </a:r>
              <a:endParaRPr sz="1600" b="1">
                <a:solidFill>
                  <a:schemeClr val="tx1"/>
                </a:solidFill>
                <a:latin typeface="Segoe UI" panose="020B0502040204020203" pitchFamily="34" charset="0"/>
                <a:cs typeface="Segoe UI" panose="020B0502040204020203" pitchFamily="34" charset="0"/>
              </a:endParaRPr>
            </a:p>
          </p:txBody>
        </p:sp>
      </p:grpSp>
      <p:sp>
        <p:nvSpPr>
          <p:cNvPr id="4" name="object 8">
            <a:extLst>
              <a:ext uri="{FF2B5EF4-FFF2-40B4-BE49-F238E27FC236}">
                <a16:creationId xmlns:a16="http://schemas.microsoft.com/office/drawing/2014/main" id="{769AA43C-C84B-6BA1-E011-1242BBB0CBC7}"/>
              </a:ext>
            </a:extLst>
          </p:cNvPr>
          <p:cNvSpPr/>
          <p:nvPr/>
        </p:nvSpPr>
        <p:spPr>
          <a:xfrm>
            <a:off x="6166691" y="3950196"/>
            <a:ext cx="52662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5" name="object 9">
            <a:extLst>
              <a:ext uri="{FF2B5EF4-FFF2-40B4-BE49-F238E27FC236}">
                <a16:creationId xmlns:a16="http://schemas.microsoft.com/office/drawing/2014/main" id="{56E3705D-D23A-FA4D-FB46-949EC9D5FDF8}"/>
              </a:ext>
            </a:extLst>
          </p:cNvPr>
          <p:cNvSpPr txBox="1"/>
          <p:nvPr/>
        </p:nvSpPr>
        <p:spPr>
          <a:xfrm>
            <a:off x="6351294" y="4082201"/>
            <a:ext cx="97602"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latin typeface="Segoe UI" panose="020B0502040204020203" pitchFamily="34" charset="0"/>
                <a:cs typeface="Segoe UI" panose="020B0502040204020203" pitchFamily="34" charset="0"/>
              </a:rPr>
              <a:t>8</a:t>
            </a:r>
          </a:p>
        </p:txBody>
      </p:sp>
      <p:sp>
        <p:nvSpPr>
          <p:cNvPr id="6" name="TextBox 5">
            <a:extLst>
              <a:ext uri="{FF2B5EF4-FFF2-40B4-BE49-F238E27FC236}">
                <a16:creationId xmlns:a16="http://schemas.microsoft.com/office/drawing/2014/main" id="{47C10308-B502-922C-907E-08FD5350F18C}"/>
              </a:ext>
            </a:extLst>
          </p:cNvPr>
          <p:cNvSpPr txBox="1"/>
          <p:nvPr/>
        </p:nvSpPr>
        <p:spPr>
          <a:xfrm>
            <a:off x="6930720" y="4043869"/>
            <a:ext cx="5261280" cy="1246495"/>
          </a:xfrm>
          <a:prstGeom prst="rect">
            <a:avLst/>
          </a:prstGeom>
          <a:noFill/>
        </p:spPr>
        <p:txBody>
          <a:bodyPr wrap="square" lIns="91440" tIns="45720" rIns="91440" bIns="45720" rtlCol="0" anchor="t">
            <a:spAutoFit/>
          </a:bodyPr>
          <a:lstStyle/>
          <a:p>
            <a:pPr marL="12700" marR="5080">
              <a:spcBef>
                <a:spcPts val="1800"/>
              </a:spcBef>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Will the phone verification options work with a Google phone number?</a:t>
            </a:r>
          </a:p>
          <a:p>
            <a:pPr marL="12700" marR="5080">
              <a:spcBef>
                <a:spcPts val="1800"/>
              </a:spcBef>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a:t>
            </a:r>
            <a:r>
              <a:rPr lang="en-US" sz="1400" dirty="0">
                <a:solidFill>
                  <a:schemeClr val="bg2">
                    <a:lumMod val="10000"/>
                  </a:schemeClr>
                </a:solidFill>
                <a:effectLst/>
                <a:latin typeface="Segoe UI" panose="020B0502040204020203" pitchFamily="34" charset="0"/>
                <a:ea typeface="Times New Roman" panose="02020603050405020304" pitchFamily="18" charset="0"/>
                <a:cs typeface="Segoe UI" panose="020B0502040204020203" pitchFamily="34" charset="0"/>
              </a:rPr>
              <a:t>As long as </a:t>
            </a:r>
            <a:r>
              <a:rPr lang="en-US" sz="1400" dirty="0">
                <a:solidFill>
                  <a:schemeClr val="bg2">
                    <a:lumMod val="10000"/>
                  </a:schemeClr>
                </a:solidFill>
                <a:latin typeface="Segoe UI" panose="020B0502040204020203" pitchFamily="34" charset="0"/>
                <a:ea typeface="Times New Roman" panose="02020603050405020304" pitchFamily="18" charset="0"/>
                <a:cs typeface="Segoe UI" panose="020B0502040204020203" pitchFamily="34" charset="0"/>
              </a:rPr>
              <a:t>the number</a:t>
            </a:r>
            <a:r>
              <a:rPr lang="en-US" sz="1400" dirty="0">
                <a:solidFill>
                  <a:schemeClr val="bg2">
                    <a:lumMod val="10000"/>
                  </a:schemeClr>
                </a:solidFill>
                <a:effectLst/>
                <a:latin typeface="Segoe UI" panose="020B0502040204020203" pitchFamily="34" charset="0"/>
                <a:ea typeface="Times New Roman" panose="02020603050405020304" pitchFamily="18" charset="0"/>
                <a:cs typeface="Segoe UI" panose="020B0502040204020203" pitchFamily="34" charset="0"/>
              </a:rPr>
              <a:t> can receive SMS or phone calls, there’s nothing to prevent it from being used for MFA.</a:t>
            </a:r>
          </a:p>
        </p:txBody>
      </p:sp>
      <p:sp>
        <p:nvSpPr>
          <p:cNvPr id="7" name="TextBox 6">
            <a:extLst>
              <a:ext uri="{FF2B5EF4-FFF2-40B4-BE49-F238E27FC236}">
                <a16:creationId xmlns:a16="http://schemas.microsoft.com/office/drawing/2014/main" id="{46A9B52D-C39F-04AD-9473-ACB8C0EF136E}"/>
              </a:ext>
            </a:extLst>
          </p:cNvPr>
          <p:cNvSpPr txBox="1"/>
          <p:nvPr/>
        </p:nvSpPr>
        <p:spPr>
          <a:xfrm>
            <a:off x="905411" y="4043869"/>
            <a:ext cx="5261280" cy="1908215"/>
          </a:xfrm>
          <a:prstGeom prst="rect">
            <a:avLst/>
          </a:prstGeom>
          <a:noFill/>
        </p:spPr>
        <p:txBody>
          <a:bodyPr wrap="square" lIns="91440" tIns="45720" rIns="91440" bIns="45720" rtlCol="0" anchor="t">
            <a:spAutoFit/>
          </a:bodyPr>
          <a:lstStyle/>
          <a:p>
            <a:pPr marL="12700" marR="5080">
              <a:spcBef>
                <a:spcPts val="1800"/>
              </a:spcBef>
              <a:defRPr/>
            </a:pPr>
            <a:r>
              <a:rPr lang="en-US" sz="1600" b="1" dirty="0">
                <a:solidFill>
                  <a:srgbClr val="002060"/>
                </a:solidFill>
                <a:latin typeface="Segoe UI" panose="020B0502040204020203" pitchFamily="34" charset="0"/>
                <a:ea typeface="Source Sans Pro"/>
                <a:cs typeface="Segoe UI" panose="020B0502040204020203" pitchFamily="34" charset="0"/>
              </a:rPr>
              <a:t>Question: </a:t>
            </a:r>
            <a:r>
              <a:rPr lang="en-US" sz="1600" dirty="0">
                <a:solidFill>
                  <a:srgbClr val="002060"/>
                </a:solidFill>
                <a:latin typeface="Segoe UI" panose="020B0502040204020203" pitchFamily="34" charset="0"/>
                <a:ea typeface="Source Sans Pro"/>
                <a:cs typeface="Segoe UI" panose="020B0502040204020203" pitchFamily="34" charset="0"/>
              </a:rPr>
              <a:t>If a customer sets up more than 2 MFA options, how can they verify during this process?</a:t>
            </a:r>
          </a:p>
          <a:p>
            <a:pPr marL="12700" marR="5080">
              <a:spcBef>
                <a:spcPts val="1800"/>
              </a:spcBef>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​The system will only trigger the option that they select to use when verifying, but all their set up enrollment options will be available to them to choose from.</a:t>
            </a:r>
          </a:p>
          <a:p>
            <a:pPr marL="12700" marR="5080">
              <a:spcBef>
                <a:spcPts val="1800"/>
              </a:spcBef>
              <a:defRPr/>
            </a:pPr>
            <a:endParaRPr lang="en-US" sz="1400" dirty="0">
              <a:solidFill>
                <a:schemeClr val="bg2">
                  <a:lumMod val="10000"/>
                </a:schemeClr>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10" name="Title 2">
            <a:extLst>
              <a:ext uri="{FF2B5EF4-FFF2-40B4-BE49-F238E27FC236}">
                <a16:creationId xmlns:a16="http://schemas.microsoft.com/office/drawing/2014/main" id="{85D63311-C7C3-1C80-9F7E-C69FC1ED70AD}"/>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dirty="0">
                <a:solidFill>
                  <a:schemeClr val="bg1"/>
                </a:solidFill>
                <a:latin typeface="+mn-lt"/>
              </a:rPr>
              <a:t>MFA FAQs</a:t>
            </a:r>
            <a:endParaRPr kumimoji="0" lang="en-US" sz="3600" b="1" i="0" u="none" strike="noStrike" kern="1200" cap="none" spc="0" normalizeH="0" baseline="0" noProof="0" dirty="0">
              <a:ln>
                <a:noFill/>
              </a:ln>
              <a:solidFill>
                <a:schemeClr val="bg1"/>
              </a:solidFill>
              <a:effectLst/>
              <a:uLnTx/>
              <a:uFillTx/>
              <a:latin typeface="+mn-lt"/>
              <a:cs typeface="Segoe UI" panose="020B0502040204020203" pitchFamily="34" charset="0"/>
            </a:endParaRPr>
          </a:p>
        </p:txBody>
      </p:sp>
    </p:spTree>
    <p:extLst>
      <p:ext uri="{BB962C8B-B14F-4D97-AF65-F5344CB8AC3E}">
        <p14:creationId xmlns:p14="http://schemas.microsoft.com/office/powerpoint/2010/main" val="1036503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980C8C7-A061-FB64-3F0E-CF98196C21B6}"/>
              </a:ext>
            </a:extLst>
          </p:cNvPr>
          <p:cNvGrpSpPr/>
          <p:nvPr/>
        </p:nvGrpSpPr>
        <p:grpSpPr>
          <a:xfrm>
            <a:off x="131467" y="1371095"/>
            <a:ext cx="537845" cy="519430"/>
            <a:chOff x="441959" y="3512820"/>
            <a:chExt cx="537845" cy="519430"/>
          </a:xfrm>
        </p:grpSpPr>
        <p:sp>
          <p:nvSpPr>
            <p:cNvPr id="26" name="object 6">
              <a:extLst>
                <a:ext uri="{FF2B5EF4-FFF2-40B4-BE49-F238E27FC236}">
                  <a16:creationId xmlns:a16="http://schemas.microsoft.com/office/drawing/2014/main" id="{3A8C9B96-F351-28EC-A674-F681AA52BDF5}"/>
                </a:ext>
              </a:extLst>
            </p:cNvPr>
            <p:cNvSpPr/>
            <p:nvPr/>
          </p:nvSpPr>
          <p:spPr>
            <a:xfrm>
              <a:off x="441959" y="3512820"/>
              <a:ext cx="537845" cy="519430"/>
            </a:xfrm>
            <a:custGeom>
              <a:avLst/>
              <a:gdLst/>
              <a:ahLst/>
              <a:cxnLst/>
              <a:rect l="l" t="t" r="r" b="b"/>
              <a:pathLst>
                <a:path w="537844" h="519429">
                  <a:moveTo>
                    <a:pt x="268859" y="0"/>
                  </a:moveTo>
                  <a:lnTo>
                    <a:pt x="220535" y="4178"/>
                  </a:lnTo>
                  <a:lnTo>
                    <a:pt x="175044" y="16243"/>
                  </a:lnTo>
                  <a:lnTo>
                    <a:pt x="133146" y="35433"/>
                  </a:lnTo>
                  <a:lnTo>
                    <a:pt x="95643" y="61036"/>
                  </a:lnTo>
                  <a:lnTo>
                    <a:pt x="63233" y="92341"/>
                  </a:lnTo>
                  <a:lnTo>
                    <a:pt x="36715" y="128574"/>
                  </a:lnTo>
                  <a:lnTo>
                    <a:pt x="16814" y="168998"/>
                  </a:lnTo>
                  <a:lnTo>
                    <a:pt x="4330" y="212928"/>
                  </a:lnTo>
                  <a:lnTo>
                    <a:pt x="0" y="259588"/>
                  </a:lnTo>
                  <a:lnTo>
                    <a:pt x="4330" y="306247"/>
                  </a:lnTo>
                  <a:lnTo>
                    <a:pt x="16814" y="350177"/>
                  </a:lnTo>
                  <a:lnTo>
                    <a:pt x="36715" y="390613"/>
                  </a:lnTo>
                  <a:lnTo>
                    <a:pt x="63233" y="426834"/>
                  </a:lnTo>
                  <a:lnTo>
                    <a:pt x="95643" y="458139"/>
                  </a:lnTo>
                  <a:lnTo>
                    <a:pt x="133146" y="483743"/>
                  </a:lnTo>
                  <a:lnTo>
                    <a:pt x="175044" y="502932"/>
                  </a:lnTo>
                  <a:lnTo>
                    <a:pt x="220535" y="514997"/>
                  </a:lnTo>
                  <a:lnTo>
                    <a:pt x="268859" y="519176"/>
                  </a:lnTo>
                  <a:lnTo>
                    <a:pt x="317182" y="514997"/>
                  </a:lnTo>
                  <a:lnTo>
                    <a:pt x="362673" y="502932"/>
                  </a:lnTo>
                  <a:lnTo>
                    <a:pt x="404571" y="483743"/>
                  </a:lnTo>
                  <a:lnTo>
                    <a:pt x="442074" y="458139"/>
                  </a:lnTo>
                  <a:lnTo>
                    <a:pt x="474484" y="426834"/>
                  </a:lnTo>
                  <a:lnTo>
                    <a:pt x="501002" y="390613"/>
                  </a:lnTo>
                  <a:lnTo>
                    <a:pt x="520903" y="350177"/>
                  </a:lnTo>
                  <a:lnTo>
                    <a:pt x="533387" y="306247"/>
                  </a:lnTo>
                  <a:lnTo>
                    <a:pt x="537718" y="259588"/>
                  </a:lnTo>
                  <a:lnTo>
                    <a:pt x="533387" y="212928"/>
                  </a:lnTo>
                  <a:lnTo>
                    <a:pt x="520903" y="168998"/>
                  </a:lnTo>
                  <a:lnTo>
                    <a:pt x="501002" y="128574"/>
                  </a:lnTo>
                  <a:lnTo>
                    <a:pt x="474484" y="92341"/>
                  </a:lnTo>
                  <a:lnTo>
                    <a:pt x="442074" y="61036"/>
                  </a:lnTo>
                  <a:lnTo>
                    <a:pt x="404571" y="35433"/>
                  </a:lnTo>
                  <a:lnTo>
                    <a:pt x="362673" y="16243"/>
                  </a:lnTo>
                  <a:lnTo>
                    <a:pt x="317182" y="4178"/>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27" name="object 7">
              <a:extLst>
                <a:ext uri="{FF2B5EF4-FFF2-40B4-BE49-F238E27FC236}">
                  <a16:creationId xmlns:a16="http://schemas.microsoft.com/office/drawing/2014/main" id="{68BF9EFD-B0BD-F484-2719-4A7A1580F4F7}"/>
                </a:ext>
              </a:extLst>
            </p:cNvPr>
            <p:cNvSpPr txBox="1"/>
            <p:nvPr/>
          </p:nvSpPr>
          <p:spPr>
            <a:xfrm>
              <a:off x="646746" y="3652838"/>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a:latin typeface="Segoe UI" panose="020B0502040204020203" pitchFamily="34" charset="0"/>
                  <a:cs typeface="Segoe UI" panose="020B0502040204020203" pitchFamily="34" charset="0"/>
                </a:rPr>
                <a:t>9</a:t>
              </a:r>
              <a:endParaRPr sz="1600">
                <a:solidFill>
                  <a:schemeClr val="tx1"/>
                </a:solidFill>
                <a:latin typeface="Segoe UI" panose="020B0502040204020203" pitchFamily="34" charset="0"/>
                <a:cs typeface="Segoe UI" panose="020B0502040204020203" pitchFamily="34" charset="0"/>
              </a:endParaRPr>
            </a:p>
          </p:txBody>
        </p:sp>
      </p:grpSp>
      <p:grpSp>
        <p:nvGrpSpPr>
          <p:cNvPr id="29" name="Group 28">
            <a:extLst>
              <a:ext uri="{FF2B5EF4-FFF2-40B4-BE49-F238E27FC236}">
                <a16:creationId xmlns:a16="http://schemas.microsoft.com/office/drawing/2014/main" id="{5D5A20A4-10DE-8575-96CA-0E4230C4E178}"/>
              </a:ext>
            </a:extLst>
          </p:cNvPr>
          <p:cNvGrpSpPr/>
          <p:nvPr/>
        </p:nvGrpSpPr>
        <p:grpSpPr>
          <a:xfrm>
            <a:off x="6166691" y="1385795"/>
            <a:ext cx="526625" cy="521334"/>
            <a:chOff x="441959" y="5327903"/>
            <a:chExt cx="537845" cy="521334"/>
          </a:xfrm>
        </p:grpSpPr>
        <p:sp>
          <p:nvSpPr>
            <p:cNvPr id="31" name="object 8">
              <a:extLst>
                <a:ext uri="{FF2B5EF4-FFF2-40B4-BE49-F238E27FC236}">
                  <a16:creationId xmlns:a16="http://schemas.microsoft.com/office/drawing/2014/main" id="{58F20FC5-27DB-CDE9-CC8A-5593E634D9F4}"/>
                </a:ext>
              </a:extLst>
            </p:cNvPr>
            <p:cNvSpPr/>
            <p:nvPr/>
          </p:nvSpPr>
          <p:spPr>
            <a:xfrm>
              <a:off x="441959" y="5327903"/>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32" name="object 9">
              <a:extLst>
                <a:ext uri="{FF2B5EF4-FFF2-40B4-BE49-F238E27FC236}">
                  <a16:creationId xmlns:a16="http://schemas.microsoft.com/office/drawing/2014/main" id="{E1EEC889-4792-180D-46A7-C3164CD366C4}"/>
                </a:ext>
              </a:extLst>
            </p:cNvPr>
            <p:cNvSpPr txBox="1"/>
            <p:nvPr/>
          </p:nvSpPr>
          <p:spPr>
            <a:xfrm>
              <a:off x="578651" y="5468873"/>
              <a:ext cx="333058"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latin typeface="Segoe UI" panose="020B0502040204020203" pitchFamily="34" charset="0"/>
                  <a:cs typeface="Segoe UI" panose="020B0502040204020203" pitchFamily="34" charset="0"/>
                </a:rPr>
                <a:t>10</a:t>
              </a:r>
              <a:endParaRPr sz="1600" dirty="0">
                <a:solidFill>
                  <a:schemeClr val="tx1"/>
                </a:solidFill>
                <a:latin typeface="Segoe UI" panose="020B0502040204020203" pitchFamily="34" charset="0"/>
                <a:cs typeface="Segoe UI" panose="020B0502040204020203" pitchFamily="34" charset="0"/>
              </a:endParaRPr>
            </a:p>
          </p:txBody>
        </p:sp>
      </p:grpSp>
      <p:sp>
        <p:nvSpPr>
          <p:cNvPr id="30" name="TextBox 29">
            <a:extLst>
              <a:ext uri="{FF2B5EF4-FFF2-40B4-BE49-F238E27FC236}">
                <a16:creationId xmlns:a16="http://schemas.microsoft.com/office/drawing/2014/main" id="{DDF8BBB8-BFB3-801E-C565-7C5DD3C3355E}"/>
              </a:ext>
            </a:extLst>
          </p:cNvPr>
          <p:cNvSpPr txBox="1"/>
          <p:nvPr/>
        </p:nvSpPr>
        <p:spPr>
          <a:xfrm>
            <a:off x="6930719" y="1385795"/>
            <a:ext cx="5261276" cy="2462213"/>
          </a:xfrm>
          <a:prstGeom prst="rect">
            <a:avLst/>
          </a:prstGeom>
          <a:noFill/>
        </p:spPr>
        <p:txBody>
          <a:bodyPr wrap="square" lIns="91440" tIns="45720" rIns="91440" bIns="45720" rtlCol="0" anchor="t">
            <a:spAutoFit/>
          </a:bodyPr>
          <a:lstStyle/>
          <a:p>
            <a:pPr marL="12700" marR="5080">
              <a:spcBef>
                <a:spcPts val="1800"/>
              </a:spcBef>
              <a:defRPr/>
            </a:pPr>
            <a:r>
              <a:rPr lang="en-US" sz="1600" b="1" dirty="0">
                <a:solidFill>
                  <a:srgbClr val="002060"/>
                </a:solidFill>
                <a:latin typeface="Segoe UI" panose="020B0502040204020203" pitchFamily="34" charset="0"/>
                <a:ea typeface="Source Sans Pro"/>
                <a:cs typeface="Segoe UI" panose="020B0502040204020203" pitchFamily="34" charset="0"/>
              </a:rPr>
              <a:t>Question: </a:t>
            </a:r>
            <a:r>
              <a:rPr lang="en-US" sz="1600" dirty="0">
                <a:solidFill>
                  <a:srgbClr val="002060"/>
                </a:solidFill>
                <a:latin typeface="Segoe UI" panose="020B0502040204020203" pitchFamily="34" charset="0"/>
                <a:ea typeface="Source Sans Pro"/>
                <a:cs typeface="Segoe UI" panose="020B0502040204020203" pitchFamily="34" charset="0"/>
              </a:rPr>
              <a:t>If the customer is not able to use their verification code after five minutes, is there a limit on the number of times they can request a verification code before they are locked out from OHID creation?</a:t>
            </a:r>
          </a:p>
          <a:p>
            <a:pPr marL="12700" marR="5080">
              <a:spcBef>
                <a:spcPts val="1800"/>
              </a:spcBef>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​There is not currently a limit on the number of times a customer requests a verification code when setting up MFA methods.</a:t>
            </a:r>
          </a:p>
          <a:p>
            <a:pPr marL="12700" marR="5080">
              <a:spcBef>
                <a:spcPts val="1800"/>
              </a:spcBef>
              <a:defRPr/>
            </a:pPr>
            <a:endParaRPr lang="en-US" sz="1600" spc="-10" dirty="0">
              <a:latin typeface="Segoe UI" panose="020B0502040204020203" pitchFamily="34" charset="0"/>
              <a:ea typeface="Source Sans Pro"/>
              <a:cs typeface="Segoe UI" panose="020B0502040204020203" pitchFamily="34" charset="0"/>
            </a:endParaRPr>
          </a:p>
        </p:txBody>
      </p:sp>
      <p:grpSp>
        <p:nvGrpSpPr>
          <p:cNvPr id="4" name="Group 3">
            <a:extLst>
              <a:ext uri="{FF2B5EF4-FFF2-40B4-BE49-F238E27FC236}">
                <a16:creationId xmlns:a16="http://schemas.microsoft.com/office/drawing/2014/main" id="{A305556F-5B25-B29F-D0EF-69A697CDCFE4}"/>
              </a:ext>
            </a:extLst>
          </p:cNvPr>
          <p:cNvGrpSpPr/>
          <p:nvPr/>
        </p:nvGrpSpPr>
        <p:grpSpPr>
          <a:xfrm>
            <a:off x="131467" y="3913799"/>
            <a:ext cx="537845" cy="521334"/>
            <a:chOff x="441959" y="1748027"/>
            <a:chExt cx="537845" cy="521334"/>
          </a:xfrm>
        </p:grpSpPr>
        <p:sp>
          <p:nvSpPr>
            <p:cNvPr id="5" name="object 4">
              <a:extLst>
                <a:ext uri="{FF2B5EF4-FFF2-40B4-BE49-F238E27FC236}">
                  <a16:creationId xmlns:a16="http://schemas.microsoft.com/office/drawing/2014/main" id="{09E12F09-04CA-36A7-413A-635BEB4BECB0}"/>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6" name="object 5">
              <a:extLst>
                <a:ext uri="{FF2B5EF4-FFF2-40B4-BE49-F238E27FC236}">
                  <a16:creationId xmlns:a16="http://schemas.microsoft.com/office/drawing/2014/main" id="{82C7667E-DC29-5440-081E-69742A64828D}"/>
                </a:ext>
              </a:extLst>
            </p:cNvPr>
            <p:cNvSpPr txBox="1"/>
            <p:nvPr/>
          </p:nvSpPr>
          <p:spPr>
            <a:xfrm>
              <a:off x="575903" y="1879171"/>
              <a:ext cx="333056"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a:solidFill>
                    <a:schemeClr val="tx1"/>
                  </a:solidFill>
                  <a:latin typeface="Segoe UI" panose="020B0502040204020203" pitchFamily="34" charset="0"/>
                  <a:cs typeface="Segoe UI" panose="020B0502040204020203" pitchFamily="34" charset="0"/>
                </a:rPr>
                <a:t>11</a:t>
              </a:r>
              <a:endParaRPr sz="1600">
                <a:solidFill>
                  <a:schemeClr val="tx1"/>
                </a:solidFill>
                <a:latin typeface="Segoe UI" panose="020B0502040204020203" pitchFamily="34" charset="0"/>
                <a:cs typeface="Segoe UI" panose="020B0502040204020203" pitchFamily="34" charset="0"/>
              </a:endParaRPr>
            </a:p>
          </p:txBody>
        </p:sp>
      </p:grpSp>
      <p:sp>
        <p:nvSpPr>
          <p:cNvPr id="9" name="Title 2">
            <a:extLst>
              <a:ext uri="{FF2B5EF4-FFF2-40B4-BE49-F238E27FC236}">
                <a16:creationId xmlns:a16="http://schemas.microsoft.com/office/drawing/2014/main" id="{40CA4E91-F96D-F164-B287-3CB3F49AEAB4}"/>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a:solidFill>
                  <a:schemeClr val="bg1"/>
                </a:solidFill>
                <a:latin typeface="+mn-lt"/>
              </a:rPr>
              <a:t>MFA FAQs</a:t>
            </a:r>
            <a:endParaRPr kumimoji="0" lang="en-US" sz="3600" b="1" i="0" u="none" strike="noStrike" kern="1200" cap="none" spc="0" normalizeH="0" baseline="0" noProof="0">
              <a:ln>
                <a:noFill/>
              </a:ln>
              <a:solidFill>
                <a:schemeClr val="bg1"/>
              </a:solidFill>
              <a:effectLst/>
              <a:uLnTx/>
              <a:uFillTx/>
              <a:latin typeface="+mn-lt"/>
              <a:cs typeface="Segoe UI" panose="020B0502040204020203" pitchFamily="34" charset="0"/>
            </a:endParaRPr>
          </a:p>
        </p:txBody>
      </p:sp>
      <p:sp>
        <p:nvSpPr>
          <p:cNvPr id="2" name="object 8">
            <a:extLst>
              <a:ext uri="{FF2B5EF4-FFF2-40B4-BE49-F238E27FC236}">
                <a16:creationId xmlns:a16="http://schemas.microsoft.com/office/drawing/2014/main" id="{C961EDFB-47E4-FC13-430F-D7690F74B329}"/>
              </a:ext>
            </a:extLst>
          </p:cNvPr>
          <p:cNvSpPr/>
          <p:nvPr/>
        </p:nvSpPr>
        <p:spPr>
          <a:xfrm>
            <a:off x="6166691" y="3913799"/>
            <a:ext cx="52662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7" name="object 9">
            <a:extLst>
              <a:ext uri="{FF2B5EF4-FFF2-40B4-BE49-F238E27FC236}">
                <a16:creationId xmlns:a16="http://schemas.microsoft.com/office/drawing/2014/main" id="{37EFA623-91E6-A27F-2D32-293F80E66154}"/>
              </a:ext>
            </a:extLst>
          </p:cNvPr>
          <p:cNvSpPr txBox="1"/>
          <p:nvPr/>
        </p:nvSpPr>
        <p:spPr>
          <a:xfrm>
            <a:off x="6294857" y="4053267"/>
            <a:ext cx="270291"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latin typeface="Segoe UI" panose="020B0502040204020203" pitchFamily="34" charset="0"/>
                <a:cs typeface="Segoe UI" panose="020B0502040204020203" pitchFamily="34" charset="0"/>
              </a:rPr>
              <a:t>12</a:t>
            </a:r>
          </a:p>
        </p:txBody>
      </p:sp>
      <p:sp>
        <p:nvSpPr>
          <p:cNvPr id="8" name="TextBox 7">
            <a:extLst>
              <a:ext uri="{FF2B5EF4-FFF2-40B4-BE49-F238E27FC236}">
                <a16:creationId xmlns:a16="http://schemas.microsoft.com/office/drawing/2014/main" id="{180C8BFF-DC91-5836-5442-F6774FA80EBB}"/>
              </a:ext>
            </a:extLst>
          </p:cNvPr>
          <p:cNvSpPr txBox="1"/>
          <p:nvPr/>
        </p:nvSpPr>
        <p:spPr>
          <a:xfrm>
            <a:off x="6930720" y="3967589"/>
            <a:ext cx="5261280" cy="2354491"/>
          </a:xfrm>
          <a:prstGeom prst="rect">
            <a:avLst/>
          </a:prstGeom>
          <a:noFill/>
        </p:spPr>
        <p:txBody>
          <a:bodyPr wrap="square" lIns="91440" tIns="45720" rIns="91440" bIns="45720" rtlCol="0" anchor="t">
            <a:spAutoFit/>
          </a:bodyPr>
          <a:lstStyle/>
          <a:p>
            <a:pPr marL="12700" marR="5080">
              <a:spcBef>
                <a:spcPts val="1800"/>
              </a:spcBef>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Why am I not receiving a phone call on my phone when trying to enroll in the Phone Call MFA option?</a:t>
            </a:r>
          </a:p>
          <a:p>
            <a:pPr marL="12700" marR="5080">
              <a:spcBef>
                <a:spcPts val="1800"/>
              </a:spcBef>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a:t>
            </a:r>
            <a:r>
              <a:rPr lang="en-US" sz="1400" dirty="0">
                <a:solidFill>
                  <a:schemeClr val="bg2">
                    <a:lumMod val="10000"/>
                  </a:schemeClr>
                </a:solidFill>
                <a:effectLst/>
                <a:latin typeface="Segoe UI" panose="020B0502040204020203" pitchFamily="34" charset="0"/>
                <a:ea typeface="Times New Roman" panose="02020603050405020304" pitchFamily="18" charset="0"/>
                <a:cs typeface="Segoe UI" panose="020B0502040204020203" pitchFamily="34" charset="0"/>
              </a:rPr>
              <a:t>Phone carriers have scam blocking apps that may interfere with the delivery of MFA calls. Any sort of SPAM/RoboCall blocking software should be disabled when troubleshooting this issue. You may also check your carrier's application settings for additional options to adjust allowed calls.</a:t>
            </a:r>
          </a:p>
        </p:txBody>
      </p:sp>
      <p:sp>
        <p:nvSpPr>
          <p:cNvPr id="12" name="TextBox 11"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7D4F54CC-D4E6-4196-7FC7-FCDA7FF2DEA1}"/>
              </a:ext>
            </a:extLst>
          </p:cNvPr>
          <p:cNvSpPr txBox="1"/>
          <p:nvPr/>
        </p:nvSpPr>
        <p:spPr>
          <a:xfrm>
            <a:off x="905411" y="1371095"/>
            <a:ext cx="5218029" cy="2385268"/>
          </a:xfrm>
          <a:prstGeom prst="rect">
            <a:avLst/>
          </a:prstGeom>
          <a:noFill/>
        </p:spPr>
        <p:txBody>
          <a:bodyPr wrap="square" lIns="91440" tIns="45720" rIns="91440" bIns="45720" rtlCol="0" anchor="t">
            <a:spAutoFit/>
          </a:bodyPr>
          <a:lstStyle/>
          <a:p>
            <a:pPr marL="12700" marR="176530">
              <a:spcBef>
                <a:spcPts val="95"/>
              </a:spcBef>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a:t>
            </a:r>
            <a:r>
              <a:rPr lang="en-US" sz="1600" spc="-40" dirty="0">
                <a:solidFill>
                  <a:srgbClr val="002060"/>
                </a:solidFill>
                <a:latin typeface="Segoe UI" panose="020B0502040204020203" pitchFamily="34" charset="0"/>
                <a:ea typeface="Source Sans Pro"/>
                <a:cs typeface="Segoe UI" panose="020B0502040204020203" pitchFamily="34" charset="0"/>
              </a:rPr>
              <a:t>Can a single phone number be used by more than one person? For example, a citizen who may not own their own phone (e.g. shelters where multiple people may share a phone).</a:t>
            </a:r>
          </a:p>
          <a:p>
            <a:pPr marL="12700" marR="5080" lvl="0" indent="0" defTabSz="914400" eaLnBrk="1" fontAlgn="auto" latinLnBrk="0" hangingPunct="1">
              <a:lnSpc>
                <a:spcPct val="100000"/>
              </a:lnSpc>
              <a:spcBef>
                <a:spcPts val="1800"/>
              </a:spcBef>
              <a:spcAft>
                <a:spcPts val="0"/>
              </a:spcAft>
              <a:buClrTx/>
              <a:buSzTx/>
              <a:buFontTx/>
              <a:buNone/>
              <a:tabLst/>
              <a:defRPr/>
            </a:pPr>
            <a:r>
              <a:rPr lang="en-US" sz="1400" b="1" i="1" dirty="0">
                <a:solidFill>
                  <a:srgbClr val="2A2F36"/>
                </a:solidFill>
                <a:latin typeface="Segoe UI" panose="020B0502040204020203" pitchFamily="34" charset="0"/>
                <a:ea typeface="Source Sans Pro"/>
                <a:cs typeface="Segoe UI" panose="020B0502040204020203" pitchFamily="34" charset="0"/>
              </a:rPr>
              <a:t>Answer:</a:t>
            </a:r>
            <a:r>
              <a:rPr lang="en-US" sz="1400" i="1" dirty="0">
                <a:solidFill>
                  <a:srgbClr val="2A2F36"/>
                </a:solidFill>
                <a:latin typeface="Segoe UI" panose="020B0502040204020203" pitchFamily="34" charset="0"/>
                <a:ea typeface="Source Sans Pro"/>
                <a:cs typeface="Segoe UI" panose="020B0502040204020203" pitchFamily="34" charset="0"/>
              </a:rPr>
              <a:t> </a:t>
            </a:r>
            <a:r>
              <a:rPr lang="en-US" sz="1400" spc="-10" dirty="0">
                <a:solidFill>
                  <a:schemeClr val="bg2">
                    <a:lumMod val="10000"/>
                  </a:schemeClr>
                </a:solidFill>
                <a:latin typeface="Segoe UI" panose="020B0502040204020203" pitchFamily="34" charset="0"/>
                <a:ea typeface="Source Sans Pro"/>
                <a:cs typeface="Segoe UI" panose="020B0502040204020203" pitchFamily="34" charset="0"/>
              </a:rPr>
              <a:t> There’s nothing to prevent that. However, if a text or phone call is sent to that phone, and the user doesn’t have it in their possession, they will not be able to access to the application. Furthermore, the loss of that method will render 2 accounts unusable. </a:t>
            </a:r>
            <a:endParaRPr lang="en-US" sz="1400" dirty="0">
              <a:solidFill>
                <a:schemeClr val="bg2">
                  <a:lumMod val="10000"/>
                </a:schemeClr>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CECC3D2A-4E08-99DE-9739-87280768851C}"/>
              </a:ext>
            </a:extLst>
          </p:cNvPr>
          <p:cNvSpPr txBox="1"/>
          <p:nvPr/>
        </p:nvSpPr>
        <p:spPr>
          <a:xfrm>
            <a:off x="905411" y="3967589"/>
            <a:ext cx="5261280" cy="2123658"/>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Why am I receiving this error “404 Page not found”?</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 </a:t>
            </a:r>
            <a:r>
              <a:rPr kumimoji="0" lang="en-US" sz="1400"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The </a:t>
            </a:r>
            <a:r>
              <a:rPr kumimoji="0" lang="en-US" sz="140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“404 Page not found” error typically means the user doesn’t have </a:t>
            </a:r>
            <a:r>
              <a:rPr kumimoji="0" lang="en-US" sz="1400" b="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proper access or there may be an issue with caching. This could also be a result of </a:t>
            </a:r>
            <a:r>
              <a:rPr lang="en-US" sz="1400" dirty="0">
                <a:solidFill>
                  <a:srgbClr val="000000"/>
                </a:solidFill>
                <a:latin typeface="Segoe UI" panose="020B0502040204020203" pitchFamily="34" charset="0"/>
                <a:cs typeface="Segoe UI" panose="020B0502040204020203" pitchFamily="34" charset="0"/>
              </a:rPr>
              <a:t>the occurrence of</a:t>
            </a:r>
            <a:r>
              <a:rPr kumimoji="0" lang="en-US" sz="1400" b="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data mismatch between the agency and IOP.</a:t>
            </a:r>
          </a:p>
          <a:p>
            <a:pPr marL="12700" marR="5080">
              <a:spcBef>
                <a:spcPts val="1800"/>
              </a:spcBef>
              <a:defRPr/>
            </a:pPr>
            <a:endParaRPr lang="en-US" sz="1400" dirty="0">
              <a:solidFill>
                <a:schemeClr val="bg2">
                  <a:lumMod val="10000"/>
                </a:schemeClr>
              </a:solidFill>
              <a:effectLst/>
              <a:latin typeface="Segoe UI" panose="020B0502040204020203" pitchFamily="34"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3094583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178C48-5C4F-4BC3-C087-129A6D50B00D}"/>
              </a:ext>
            </a:extLst>
          </p:cNvPr>
          <p:cNvGrpSpPr/>
          <p:nvPr/>
        </p:nvGrpSpPr>
        <p:grpSpPr>
          <a:xfrm>
            <a:off x="75528" y="1372352"/>
            <a:ext cx="537845" cy="521334"/>
            <a:chOff x="441959" y="1748027"/>
            <a:chExt cx="537845" cy="521334"/>
          </a:xfrm>
        </p:grpSpPr>
        <p:sp>
          <p:nvSpPr>
            <p:cNvPr id="5" name="object 4">
              <a:extLst>
                <a:ext uri="{FF2B5EF4-FFF2-40B4-BE49-F238E27FC236}">
                  <a16:creationId xmlns:a16="http://schemas.microsoft.com/office/drawing/2014/main" id="{00D74A91-EE61-E29A-DCD7-1D687F875E7B}"/>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6" name="object 5">
              <a:extLst>
                <a:ext uri="{FF2B5EF4-FFF2-40B4-BE49-F238E27FC236}">
                  <a16:creationId xmlns:a16="http://schemas.microsoft.com/office/drawing/2014/main" id="{F6870B9D-8998-C0FF-071E-8DE82B23FD50}"/>
                </a:ext>
              </a:extLst>
            </p:cNvPr>
            <p:cNvSpPr txBox="1"/>
            <p:nvPr/>
          </p:nvSpPr>
          <p:spPr>
            <a:xfrm>
              <a:off x="618048" y="1873528"/>
              <a:ext cx="128270" cy="259045"/>
            </a:xfrm>
            <a:prstGeom prst="rect">
              <a:avLst/>
            </a:prstGeom>
          </p:spPr>
          <p:txBody>
            <a:bodyPr vert="horz" wrap="square" lIns="0" tIns="12700" rIns="0" bIns="0" rtlCol="0" anchor="t">
              <a:spAutoFit/>
            </a:bodyPr>
            <a:lstStyle/>
            <a:p>
              <a:pPr marL="12700">
                <a:lnSpc>
                  <a:spcPct val="100000"/>
                </a:lnSpc>
                <a:spcBef>
                  <a:spcPts val="100"/>
                </a:spcBef>
              </a:pPr>
              <a:r>
                <a:rPr sz="1600" b="1" dirty="0">
                  <a:solidFill>
                    <a:schemeClr val="tx1"/>
                  </a:solidFill>
                  <a:latin typeface="Segoe UI" panose="020B0502040204020203" pitchFamily="34" charset="0"/>
                  <a:cs typeface="Segoe UI" panose="020B0502040204020203" pitchFamily="34" charset="0"/>
                </a:rPr>
                <a:t>1</a:t>
              </a:r>
              <a:endParaRPr sz="1600" dirty="0">
                <a:solidFill>
                  <a:schemeClr val="tx1"/>
                </a:solidFill>
                <a:latin typeface="Segoe UI" panose="020B0502040204020203" pitchFamily="34" charset="0"/>
                <a:cs typeface="Segoe UI" panose="020B0502040204020203" pitchFamily="34" charset="0"/>
              </a:endParaRPr>
            </a:p>
          </p:txBody>
        </p:sp>
      </p:grpSp>
      <p:sp>
        <p:nvSpPr>
          <p:cNvPr id="7" name="TextBox 6" descr="Question: I can’t login to my OHID. How do I access my account now?​&#10;Answer: Users should  follow the “Reset account/ Password” protocol to access their OHID account.  If they need further assistance, please direct them to OH|ID Self-Service Resources, or suggest creating a new OHID using a new email address. Recovering an existing account is preferred, but not always feasible.​&#10;">
            <a:extLst>
              <a:ext uri="{FF2B5EF4-FFF2-40B4-BE49-F238E27FC236}">
                <a16:creationId xmlns:a16="http://schemas.microsoft.com/office/drawing/2014/main" id="{9FB24E3E-CBE5-4FE8-9465-071E46A328A3}"/>
              </a:ext>
            </a:extLst>
          </p:cNvPr>
          <p:cNvSpPr txBox="1"/>
          <p:nvPr/>
        </p:nvSpPr>
        <p:spPr>
          <a:xfrm>
            <a:off x="707571" y="1353504"/>
            <a:ext cx="5951572" cy="1908215"/>
          </a:xfrm>
          <a:prstGeom prst="rect">
            <a:avLst/>
          </a:prstGeom>
          <a:noFill/>
        </p:spPr>
        <p:txBody>
          <a:bodyPr wrap="square" lIns="91440" tIns="45720" rIns="91440" bIns="45720" rtlCol="0" anchor="t">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Question:</a:t>
            </a:r>
            <a:r>
              <a:rPr lang="en-US" sz="1600">
                <a:solidFill>
                  <a:srgbClr val="002060"/>
                </a:solidFill>
                <a:latin typeface="Segoe UI" panose="020B0502040204020203" pitchFamily="34" charset="0"/>
                <a:cs typeface="Segoe UI" panose="020B0502040204020203" pitchFamily="34" charset="0"/>
              </a:rPr>
              <a:t> </a:t>
            </a:r>
            <a:r>
              <a:rPr lang="en-US" sz="1600" spc="-10">
                <a:solidFill>
                  <a:srgbClr val="002060"/>
                </a:solidFill>
                <a:latin typeface="Segoe UI" panose="020B0502040204020203" pitchFamily="34" charset="0"/>
                <a:ea typeface="Source Sans Pro"/>
                <a:cs typeface="Segoe UI" panose="020B0502040204020203" pitchFamily="34" charset="0"/>
              </a:rPr>
              <a:t>Where is my data going? </a:t>
            </a:r>
          </a:p>
          <a:p>
            <a:pPr marL="12700">
              <a:spcBef>
                <a:spcPts val="1800"/>
              </a:spcBef>
              <a:defRPr/>
            </a:pPr>
            <a:r>
              <a:rPr lang="en-US" sz="1400" b="1" i="1">
                <a:solidFill>
                  <a:schemeClr val="bg2">
                    <a:lumMod val="10000"/>
                  </a:schemeClr>
                </a:solidFill>
                <a:latin typeface="Segoe UI" panose="020B0502040204020203" pitchFamily="34" charset="0"/>
                <a:ea typeface="Source Sans Pro"/>
                <a:cs typeface="Segoe UI" panose="020B0502040204020203" pitchFamily="34" charset="0"/>
              </a:rPr>
              <a:t>Answer:</a:t>
            </a:r>
            <a:r>
              <a:rPr lang="en-US" sz="1400">
                <a:solidFill>
                  <a:schemeClr val="bg2">
                    <a:lumMod val="10000"/>
                  </a:schemeClr>
                </a:solidFill>
                <a:latin typeface="Segoe UI" panose="020B0502040204020203" pitchFamily="34" charset="0"/>
                <a:ea typeface="Source Sans Pro"/>
                <a:cs typeface="Segoe UI" panose="020B0502040204020203" pitchFamily="34" charset="0"/>
              </a:rPr>
              <a:t> </a:t>
            </a:r>
            <a:r>
              <a:rPr kumimoji="0" lang="en-US" sz="1400" b="0" u="none" strike="noStrike" kern="1200" cap="none" spc="0" normalizeH="0" baseline="0" noProof="0">
                <a:ln>
                  <a:noFill/>
                </a:ln>
                <a:solidFill>
                  <a:schemeClr val="bg2">
                    <a:lumMod val="10000"/>
                  </a:schemeClr>
                </a:solidFill>
                <a:effectLst/>
                <a:uLnTx/>
                <a:uFillTx/>
                <a:latin typeface="Segoe UI" panose="020B0502040204020203" pitchFamily="34" charset="0"/>
                <a:ea typeface="Lato Light" panose="020F0502020204030203" pitchFamily="34" charset="0"/>
                <a:cs typeface="Segoe UI" panose="020B0502040204020203" pitchFamily="34" charset="0"/>
              </a:rPr>
              <a:t>OHID &amp; Socure have detailed privacy statements. For interested parties, please refer to the OHID Privacy Statement and </a:t>
            </a:r>
            <a:r>
              <a:rPr kumimoji="0" lang="en-US" sz="1400" b="0" u="none" strike="noStrike" kern="1200" cap="none" spc="0" normalizeH="0" baseline="0" noProof="0" dirty="0" err="1">
                <a:ln>
                  <a:noFill/>
                </a:ln>
                <a:solidFill>
                  <a:schemeClr val="bg2">
                    <a:lumMod val="10000"/>
                  </a:schemeClr>
                </a:solidFill>
                <a:effectLst/>
                <a:uLnTx/>
                <a:uFillTx/>
                <a:latin typeface="Segoe UI" panose="020B0502040204020203" pitchFamily="34" charset="0"/>
                <a:ea typeface="Lato Light" panose="020F0502020204030203" pitchFamily="34" charset="0"/>
                <a:cs typeface="Segoe UI" panose="020B0502040204020203" pitchFamily="34" charset="0"/>
              </a:rPr>
              <a:t>Socure’s</a:t>
            </a:r>
            <a:r>
              <a:rPr kumimoji="0" lang="en-US" sz="1400" b="0" u="none" strike="noStrike" kern="1200" cap="none" spc="0" normalizeH="0" baseline="0" noProof="0">
                <a:ln>
                  <a:noFill/>
                </a:ln>
                <a:solidFill>
                  <a:schemeClr val="bg2">
                    <a:lumMod val="10000"/>
                  </a:schemeClr>
                </a:solidFill>
                <a:effectLst/>
                <a:uLnTx/>
                <a:uFillTx/>
                <a:latin typeface="Segoe UI" panose="020B0502040204020203" pitchFamily="34" charset="0"/>
                <a:ea typeface="Lato Light" panose="020F0502020204030203" pitchFamily="34" charset="0"/>
                <a:cs typeface="Segoe UI" panose="020B0502040204020203" pitchFamily="34" charset="0"/>
              </a:rPr>
              <a:t> Privacy Statement to learn more about the collection and use of personal information.</a:t>
            </a:r>
          </a:p>
          <a:p>
            <a:pPr marL="12700" marR="0" lvl="0" indent="0" defTabSz="914400" eaLnBrk="1" fontAlgn="auto" latinLnBrk="0" hangingPunct="1">
              <a:lnSpc>
                <a:spcPct val="100000"/>
              </a:lnSpc>
              <a:spcBef>
                <a:spcPts val="1800"/>
              </a:spcBef>
              <a:spcAft>
                <a:spcPts val="0"/>
              </a:spcAft>
              <a:buClrTx/>
              <a:buSzTx/>
              <a:buFontTx/>
              <a:buNone/>
              <a:tabLst/>
              <a:defRPr/>
            </a:pPr>
            <a:endParaRPr lang="en-US" sz="160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8" name="Group 7">
            <a:extLst>
              <a:ext uri="{FF2B5EF4-FFF2-40B4-BE49-F238E27FC236}">
                <a16:creationId xmlns:a16="http://schemas.microsoft.com/office/drawing/2014/main" id="{04CDE442-DFA1-3D0B-0958-233824993E91}"/>
              </a:ext>
            </a:extLst>
          </p:cNvPr>
          <p:cNvGrpSpPr/>
          <p:nvPr/>
        </p:nvGrpSpPr>
        <p:grpSpPr>
          <a:xfrm>
            <a:off x="75528" y="3039062"/>
            <a:ext cx="537845" cy="519430"/>
            <a:chOff x="441959" y="3512820"/>
            <a:chExt cx="537845" cy="519430"/>
          </a:xfrm>
        </p:grpSpPr>
        <p:sp>
          <p:nvSpPr>
            <p:cNvPr id="9" name="object 6">
              <a:extLst>
                <a:ext uri="{FF2B5EF4-FFF2-40B4-BE49-F238E27FC236}">
                  <a16:creationId xmlns:a16="http://schemas.microsoft.com/office/drawing/2014/main" id="{58063CEA-FDCA-5A80-D64D-D521964DD2AC}"/>
                </a:ext>
              </a:extLst>
            </p:cNvPr>
            <p:cNvSpPr/>
            <p:nvPr/>
          </p:nvSpPr>
          <p:spPr>
            <a:xfrm>
              <a:off x="441959" y="3512820"/>
              <a:ext cx="537845" cy="519430"/>
            </a:xfrm>
            <a:custGeom>
              <a:avLst/>
              <a:gdLst/>
              <a:ahLst/>
              <a:cxnLst/>
              <a:rect l="l" t="t" r="r" b="b"/>
              <a:pathLst>
                <a:path w="537844" h="519429">
                  <a:moveTo>
                    <a:pt x="268859" y="0"/>
                  </a:moveTo>
                  <a:lnTo>
                    <a:pt x="220535" y="4178"/>
                  </a:lnTo>
                  <a:lnTo>
                    <a:pt x="175044" y="16243"/>
                  </a:lnTo>
                  <a:lnTo>
                    <a:pt x="133146" y="35433"/>
                  </a:lnTo>
                  <a:lnTo>
                    <a:pt x="95643" y="61036"/>
                  </a:lnTo>
                  <a:lnTo>
                    <a:pt x="63233" y="92341"/>
                  </a:lnTo>
                  <a:lnTo>
                    <a:pt x="36715" y="128574"/>
                  </a:lnTo>
                  <a:lnTo>
                    <a:pt x="16814" y="168998"/>
                  </a:lnTo>
                  <a:lnTo>
                    <a:pt x="4330" y="212928"/>
                  </a:lnTo>
                  <a:lnTo>
                    <a:pt x="0" y="259588"/>
                  </a:lnTo>
                  <a:lnTo>
                    <a:pt x="4330" y="306247"/>
                  </a:lnTo>
                  <a:lnTo>
                    <a:pt x="16814" y="350177"/>
                  </a:lnTo>
                  <a:lnTo>
                    <a:pt x="36715" y="390613"/>
                  </a:lnTo>
                  <a:lnTo>
                    <a:pt x="63233" y="426834"/>
                  </a:lnTo>
                  <a:lnTo>
                    <a:pt x="95643" y="458139"/>
                  </a:lnTo>
                  <a:lnTo>
                    <a:pt x="133146" y="483743"/>
                  </a:lnTo>
                  <a:lnTo>
                    <a:pt x="175044" y="502932"/>
                  </a:lnTo>
                  <a:lnTo>
                    <a:pt x="220535" y="514997"/>
                  </a:lnTo>
                  <a:lnTo>
                    <a:pt x="268859" y="519176"/>
                  </a:lnTo>
                  <a:lnTo>
                    <a:pt x="317182" y="514997"/>
                  </a:lnTo>
                  <a:lnTo>
                    <a:pt x="362673" y="502932"/>
                  </a:lnTo>
                  <a:lnTo>
                    <a:pt x="404571" y="483743"/>
                  </a:lnTo>
                  <a:lnTo>
                    <a:pt x="442074" y="458139"/>
                  </a:lnTo>
                  <a:lnTo>
                    <a:pt x="474484" y="426834"/>
                  </a:lnTo>
                  <a:lnTo>
                    <a:pt x="501002" y="390613"/>
                  </a:lnTo>
                  <a:lnTo>
                    <a:pt x="520903" y="350177"/>
                  </a:lnTo>
                  <a:lnTo>
                    <a:pt x="533387" y="306247"/>
                  </a:lnTo>
                  <a:lnTo>
                    <a:pt x="537718" y="259588"/>
                  </a:lnTo>
                  <a:lnTo>
                    <a:pt x="533387" y="212928"/>
                  </a:lnTo>
                  <a:lnTo>
                    <a:pt x="520903" y="168998"/>
                  </a:lnTo>
                  <a:lnTo>
                    <a:pt x="501002" y="128574"/>
                  </a:lnTo>
                  <a:lnTo>
                    <a:pt x="474484" y="92341"/>
                  </a:lnTo>
                  <a:lnTo>
                    <a:pt x="442074" y="61036"/>
                  </a:lnTo>
                  <a:lnTo>
                    <a:pt x="404571" y="35433"/>
                  </a:lnTo>
                  <a:lnTo>
                    <a:pt x="362673" y="16243"/>
                  </a:lnTo>
                  <a:lnTo>
                    <a:pt x="317182" y="4178"/>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10" name="object 7">
              <a:extLst>
                <a:ext uri="{FF2B5EF4-FFF2-40B4-BE49-F238E27FC236}">
                  <a16:creationId xmlns:a16="http://schemas.microsoft.com/office/drawing/2014/main" id="{88BB3DDD-D72A-EE5C-7121-A85ADEB74A0A}"/>
                </a:ext>
              </a:extLst>
            </p:cNvPr>
            <p:cNvSpPr txBox="1"/>
            <p:nvPr/>
          </p:nvSpPr>
          <p:spPr>
            <a:xfrm>
              <a:off x="636113" y="3643072"/>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latin typeface="Segoe UI" panose="020B0502040204020203" pitchFamily="34" charset="0"/>
                  <a:cs typeface="Segoe UI" panose="020B0502040204020203" pitchFamily="34" charset="0"/>
                </a:rPr>
                <a:t>3</a:t>
              </a:r>
              <a:endParaRPr sz="1600" dirty="0">
                <a:solidFill>
                  <a:schemeClr val="tx1"/>
                </a:solidFill>
                <a:latin typeface="Segoe UI" panose="020B0502040204020203" pitchFamily="34" charset="0"/>
                <a:cs typeface="Segoe UI" panose="020B0502040204020203" pitchFamily="34" charset="0"/>
              </a:endParaRPr>
            </a:p>
          </p:txBody>
        </p:sp>
      </p:grpSp>
      <p:sp>
        <p:nvSpPr>
          <p:cNvPr id="11" name="TextBox 10"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D556D03B-36BF-A04B-3B6B-50052C3A3B9E}"/>
              </a:ext>
            </a:extLst>
          </p:cNvPr>
          <p:cNvSpPr txBox="1"/>
          <p:nvPr/>
        </p:nvSpPr>
        <p:spPr>
          <a:xfrm>
            <a:off x="707571" y="3041985"/>
            <a:ext cx="6172751" cy="3247043"/>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a:solidFill>
                  <a:srgbClr val="002060"/>
                </a:solidFill>
                <a:latin typeface="Segoe UI" panose="020B0502040204020203" pitchFamily="34" charset="0"/>
                <a:ea typeface="Source Sans Pro"/>
                <a:cs typeface="Segoe UI" panose="020B0502040204020203" pitchFamily="34" charset="0"/>
              </a:rPr>
              <a:t>Question:</a:t>
            </a:r>
            <a:r>
              <a:rPr lang="en-US" sz="1600">
                <a:solidFill>
                  <a:srgbClr val="002060"/>
                </a:solidFill>
                <a:latin typeface="Segoe UI" panose="020B0502040204020203" pitchFamily="34" charset="0"/>
                <a:ea typeface="Source Sans Pro"/>
                <a:cs typeface="Segoe UI" panose="020B0502040204020203" pitchFamily="34" charset="0"/>
              </a:rPr>
              <a:t> </a:t>
            </a:r>
            <a:r>
              <a:rPr lang="en-US" sz="1600" spc="-10">
                <a:solidFill>
                  <a:srgbClr val="002060"/>
                </a:solidFill>
                <a:latin typeface="Segoe UI" panose="020B0502040204020203" pitchFamily="34" charset="0"/>
                <a:ea typeface="Source Sans Pro"/>
                <a:cs typeface="Segoe UI" panose="020B0502040204020203" pitchFamily="34" charset="0"/>
              </a:rPr>
              <a:t>What if my facial features are no longer similar to my features in my ID? </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1200" cap="none" spc="0" normalizeH="0" baseline="0" noProof="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 </a:t>
            </a:r>
            <a:r>
              <a:rPr kumimoji="0" lang="en-US" sz="1400" b="0" u="none" strike="noStrike" kern="1200" cap="none" spc="0" normalizeH="0" baseline="0" noProof="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DocV does not take gender into account, so transitioning will not change the outcome unless major cosmetic surgery is performed. If this is the case, the law states you should update your ID.</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0" u="none" strike="noStrike" kern="1200" cap="none" spc="0" normalizeH="0" baseline="0" noProof="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As far as face tattoos, burns, or scars - These should not be an issue as DocV uses a vector of over 100 numbers that represent the most important features of the face in the image. DocV predicts the likelihood that the two facial images belong to the same person by comparing the distance between the facial embeddings.</a:t>
            </a:r>
          </a:p>
          <a:p>
            <a:pPr marL="12700" marR="5080" lvl="0" indent="0" defTabSz="914400" eaLnBrk="1" fontAlgn="auto" latinLnBrk="0" hangingPunct="1">
              <a:lnSpc>
                <a:spcPct val="100000"/>
              </a:lnSpc>
              <a:spcBef>
                <a:spcPts val="1800"/>
              </a:spcBef>
              <a:spcAft>
                <a:spcPts val="0"/>
              </a:spcAft>
              <a:buClrTx/>
              <a:buSzTx/>
              <a:buFontTx/>
              <a:buNone/>
              <a:tabLst/>
              <a:defRPr/>
            </a:pPr>
            <a:endParaRPr lang="en-US" sz="160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12" name="Group 11">
            <a:extLst>
              <a:ext uri="{FF2B5EF4-FFF2-40B4-BE49-F238E27FC236}">
                <a16:creationId xmlns:a16="http://schemas.microsoft.com/office/drawing/2014/main" id="{E5DA3F5A-CEEA-7569-38F0-00E05385826E}"/>
              </a:ext>
            </a:extLst>
          </p:cNvPr>
          <p:cNvGrpSpPr/>
          <p:nvPr/>
        </p:nvGrpSpPr>
        <p:grpSpPr>
          <a:xfrm>
            <a:off x="6763921" y="1372352"/>
            <a:ext cx="537845" cy="519430"/>
            <a:chOff x="441959" y="3512820"/>
            <a:chExt cx="537845" cy="519430"/>
          </a:xfrm>
        </p:grpSpPr>
        <p:sp>
          <p:nvSpPr>
            <p:cNvPr id="13" name="object 6">
              <a:extLst>
                <a:ext uri="{FF2B5EF4-FFF2-40B4-BE49-F238E27FC236}">
                  <a16:creationId xmlns:a16="http://schemas.microsoft.com/office/drawing/2014/main" id="{3A985C4C-9ECE-CA15-85AD-10FF8120E528}"/>
                </a:ext>
              </a:extLst>
            </p:cNvPr>
            <p:cNvSpPr/>
            <p:nvPr/>
          </p:nvSpPr>
          <p:spPr>
            <a:xfrm>
              <a:off x="441959" y="3512820"/>
              <a:ext cx="537845" cy="519430"/>
            </a:xfrm>
            <a:custGeom>
              <a:avLst/>
              <a:gdLst/>
              <a:ahLst/>
              <a:cxnLst/>
              <a:rect l="l" t="t" r="r" b="b"/>
              <a:pathLst>
                <a:path w="537844" h="519429">
                  <a:moveTo>
                    <a:pt x="268859" y="0"/>
                  </a:moveTo>
                  <a:lnTo>
                    <a:pt x="220535" y="4178"/>
                  </a:lnTo>
                  <a:lnTo>
                    <a:pt x="175044" y="16243"/>
                  </a:lnTo>
                  <a:lnTo>
                    <a:pt x="133146" y="35433"/>
                  </a:lnTo>
                  <a:lnTo>
                    <a:pt x="95643" y="61036"/>
                  </a:lnTo>
                  <a:lnTo>
                    <a:pt x="63233" y="92341"/>
                  </a:lnTo>
                  <a:lnTo>
                    <a:pt x="36715" y="128574"/>
                  </a:lnTo>
                  <a:lnTo>
                    <a:pt x="16814" y="168998"/>
                  </a:lnTo>
                  <a:lnTo>
                    <a:pt x="4330" y="212928"/>
                  </a:lnTo>
                  <a:lnTo>
                    <a:pt x="0" y="259588"/>
                  </a:lnTo>
                  <a:lnTo>
                    <a:pt x="4330" y="306247"/>
                  </a:lnTo>
                  <a:lnTo>
                    <a:pt x="16814" y="350177"/>
                  </a:lnTo>
                  <a:lnTo>
                    <a:pt x="36715" y="390613"/>
                  </a:lnTo>
                  <a:lnTo>
                    <a:pt x="63233" y="426834"/>
                  </a:lnTo>
                  <a:lnTo>
                    <a:pt x="95643" y="458139"/>
                  </a:lnTo>
                  <a:lnTo>
                    <a:pt x="133146" y="483743"/>
                  </a:lnTo>
                  <a:lnTo>
                    <a:pt x="175044" y="502932"/>
                  </a:lnTo>
                  <a:lnTo>
                    <a:pt x="220535" y="514997"/>
                  </a:lnTo>
                  <a:lnTo>
                    <a:pt x="268859" y="519176"/>
                  </a:lnTo>
                  <a:lnTo>
                    <a:pt x="317182" y="514997"/>
                  </a:lnTo>
                  <a:lnTo>
                    <a:pt x="362673" y="502932"/>
                  </a:lnTo>
                  <a:lnTo>
                    <a:pt x="404571" y="483743"/>
                  </a:lnTo>
                  <a:lnTo>
                    <a:pt x="442074" y="458139"/>
                  </a:lnTo>
                  <a:lnTo>
                    <a:pt x="474484" y="426834"/>
                  </a:lnTo>
                  <a:lnTo>
                    <a:pt x="501002" y="390613"/>
                  </a:lnTo>
                  <a:lnTo>
                    <a:pt x="520903" y="350177"/>
                  </a:lnTo>
                  <a:lnTo>
                    <a:pt x="533387" y="306247"/>
                  </a:lnTo>
                  <a:lnTo>
                    <a:pt x="537718" y="259588"/>
                  </a:lnTo>
                  <a:lnTo>
                    <a:pt x="533387" y="212928"/>
                  </a:lnTo>
                  <a:lnTo>
                    <a:pt x="520903" y="168998"/>
                  </a:lnTo>
                  <a:lnTo>
                    <a:pt x="501002" y="128574"/>
                  </a:lnTo>
                  <a:lnTo>
                    <a:pt x="474484" y="92341"/>
                  </a:lnTo>
                  <a:lnTo>
                    <a:pt x="442074" y="61036"/>
                  </a:lnTo>
                  <a:lnTo>
                    <a:pt x="404571" y="35433"/>
                  </a:lnTo>
                  <a:lnTo>
                    <a:pt x="362673" y="16243"/>
                  </a:lnTo>
                  <a:lnTo>
                    <a:pt x="317182" y="4178"/>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14" name="object 7">
              <a:extLst>
                <a:ext uri="{FF2B5EF4-FFF2-40B4-BE49-F238E27FC236}">
                  <a16:creationId xmlns:a16="http://schemas.microsoft.com/office/drawing/2014/main" id="{3266E413-AC8D-FCB1-92C8-C437418C0D02}"/>
                </a:ext>
              </a:extLst>
            </p:cNvPr>
            <p:cNvSpPr txBox="1"/>
            <p:nvPr/>
          </p:nvSpPr>
          <p:spPr>
            <a:xfrm>
              <a:off x="636113" y="3631572"/>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solidFill>
                    <a:schemeClr val="tx1"/>
                  </a:solidFill>
                  <a:latin typeface="Segoe UI" panose="020B0502040204020203" pitchFamily="34" charset="0"/>
                  <a:cs typeface="Segoe UI" panose="020B0502040204020203" pitchFamily="34" charset="0"/>
                </a:rPr>
                <a:t>2</a:t>
              </a:r>
              <a:endParaRPr sz="1600" dirty="0">
                <a:solidFill>
                  <a:schemeClr val="tx1"/>
                </a:solidFill>
                <a:latin typeface="Segoe UI" panose="020B0502040204020203" pitchFamily="34" charset="0"/>
                <a:cs typeface="Segoe UI" panose="020B0502040204020203" pitchFamily="34" charset="0"/>
              </a:endParaRPr>
            </a:p>
          </p:txBody>
        </p:sp>
      </p:grpSp>
      <p:sp>
        <p:nvSpPr>
          <p:cNvPr id="15" name="TextBox 14"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5618F24D-4116-F9EA-03CA-C36682AB0514}"/>
              </a:ext>
            </a:extLst>
          </p:cNvPr>
          <p:cNvSpPr txBox="1"/>
          <p:nvPr/>
        </p:nvSpPr>
        <p:spPr>
          <a:xfrm>
            <a:off x="7379145" y="1353504"/>
            <a:ext cx="4925380" cy="3431709"/>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Why am I not passing ID Proofing?</a:t>
            </a:r>
          </a:p>
          <a:p>
            <a:pPr marL="12700" marR="5080">
              <a:spcBef>
                <a:spcPts val="1800"/>
              </a:spcBef>
              <a:defRPr/>
            </a:pPr>
            <a:r>
              <a:rPr kumimoji="0" lang="en-US" sz="1400" b="1"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a:t>
            </a:r>
            <a:r>
              <a:rPr kumimoji="0" lang="en-US" sz="1400" b="0"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 </a:t>
            </a:r>
            <a:r>
              <a:rPr lang="en-US" sz="1400" dirty="0">
                <a:solidFill>
                  <a:srgbClr val="E7E6E6">
                    <a:lumMod val="10000"/>
                  </a:srgbClr>
                </a:solidFill>
                <a:latin typeface="Segoe UI" panose="020B0502040204020203" pitchFamily="34" charset="0"/>
                <a:ea typeface="Lato Light" panose="020F0502020204030203" pitchFamily="34" charset="0"/>
                <a:cs typeface="Segoe UI" panose="020B0502040204020203" pitchFamily="34" charset="0"/>
              </a:rPr>
              <a:t>ID Proofing is a process based on identifying potentially suspicious account indicators. Sometimes this information provided does not match sourced information. During ID Proofing, there are 3 areas that can be triggered as a result: Pass, Absolute Fail, Refer. Please double check they are entering their personal information correctly and confirm the following:</a:t>
            </a:r>
          </a:p>
          <a:p>
            <a:pPr marL="12700" marR="5080">
              <a:spcBef>
                <a:spcPts val="1800"/>
              </a:spcBef>
              <a:defRPr/>
            </a:pPr>
            <a:r>
              <a:rPr lang="en-US" sz="1400" dirty="0">
                <a:solidFill>
                  <a:srgbClr val="E7E6E6">
                    <a:lumMod val="10000"/>
                  </a:srgbClr>
                </a:solidFill>
                <a:latin typeface="Segoe UI" panose="020B0502040204020203" pitchFamily="34" charset="0"/>
                <a:ea typeface="Lato Light" panose="020F0502020204030203" pitchFamily="34" charset="0"/>
                <a:cs typeface="Segoe UI" panose="020B0502040204020203" pitchFamily="34" charset="0"/>
              </a:rPr>
              <a:t>Are they logging in from a new device? Are they logging in from a new location? Have they created a new email address or phone number? </a:t>
            </a:r>
          </a:p>
          <a:p>
            <a:pPr marL="12700" marR="5080">
              <a:spcBef>
                <a:spcPts val="1800"/>
              </a:spcBef>
              <a:defRPr/>
            </a:pPr>
            <a:endParaRPr lang="en-US" sz="1600" dirty="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16" name="Group 15">
            <a:extLst>
              <a:ext uri="{FF2B5EF4-FFF2-40B4-BE49-F238E27FC236}">
                <a16:creationId xmlns:a16="http://schemas.microsoft.com/office/drawing/2014/main" id="{E154782B-939A-E243-0ED4-F3F656009DC8}"/>
              </a:ext>
            </a:extLst>
          </p:cNvPr>
          <p:cNvGrpSpPr/>
          <p:nvPr/>
        </p:nvGrpSpPr>
        <p:grpSpPr>
          <a:xfrm>
            <a:off x="6763921" y="4404839"/>
            <a:ext cx="537845" cy="521334"/>
            <a:chOff x="441959" y="1748027"/>
            <a:chExt cx="537845" cy="521334"/>
          </a:xfrm>
        </p:grpSpPr>
        <p:sp>
          <p:nvSpPr>
            <p:cNvPr id="17" name="object 4">
              <a:extLst>
                <a:ext uri="{FF2B5EF4-FFF2-40B4-BE49-F238E27FC236}">
                  <a16:creationId xmlns:a16="http://schemas.microsoft.com/office/drawing/2014/main" id="{F4F05E8B-3D36-B1B9-4F90-F3EAD3DFBF65}"/>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18" name="object 5">
              <a:extLst>
                <a:ext uri="{FF2B5EF4-FFF2-40B4-BE49-F238E27FC236}">
                  <a16:creationId xmlns:a16="http://schemas.microsoft.com/office/drawing/2014/main" id="{7347BB13-AB85-C186-59AD-38B345652865}"/>
                </a:ext>
              </a:extLst>
            </p:cNvPr>
            <p:cNvSpPr txBox="1"/>
            <p:nvPr/>
          </p:nvSpPr>
          <p:spPr>
            <a:xfrm>
              <a:off x="636113" y="1867731"/>
              <a:ext cx="128270"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dirty="0">
                  <a:latin typeface="Segoe UI" panose="020B0502040204020203" pitchFamily="34" charset="0"/>
                  <a:cs typeface="Segoe UI" panose="020B0502040204020203" pitchFamily="34" charset="0"/>
                </a:rPr>
                <a:t>4</a:t>
              </a:r>
              <a:endParaRPr sz="1600" dirty="0">
                <a:solidFill>
                  <a:schemeClr val="tx1"/>
                </a:solidFill>
                <a:latin typeface="Segoe UI" panose="020B0502040204020203" pitchFamily="34" charset="0"/>
                <a:cs typeface="Segoe UI" panose="020B0502040204020203" pitchFamily="34" charset="0"/>
              </a:endParaRPr>
            </a:p>
          </p:txBody>
        </p:sp>
      </p:grpSp>
      <p:sp>
        <p:nvSpPr>
          <p:cNvPr id="19" name="TextBox 18" descr="Question: I can’t login to my OHID. How do I access my account now?​&#10;Answer: Users should  follow the “Reset account/ Password” protocol to access their OHID account.  If they need further assistance, please direct them to OH|ID Self-Service Resources, or suggest creating a new OHID using a new email address. Recovering an existing account is preferred, but not always feasible.​&#10;">
            <a:extLst>
              <a:ext uri="{FF2B5EF4-FFF2-40B4-BE49-F238E27FC236}">
                <a16:creationId xmlns:a16="http://schemas.microsoft.com/office/drawing/2014/main" id="{6C75B37A-1D5F-5A6C-2520-F9CD1A72788C}"/>
              </a:ext>
            </a:extLst>
          </p:cNvPr>
          <p:cNvSpPr txBox="1"/>
          <p:nvPr/>
        </p:nvSpPr>
        <p:spPr>
          <a:xfrm>
            <a:off x="7379143" y="4443965"/>
            <a:ext cx="4719070" cy="2413481"/>
          </a:xfrm>
          <a:prstGeom prst="rect">
            <a:avLst/>
          </a:prstGeom>
          <a:noFill/>
        </p:spPr>
        <p:txBody>
          <a:bodyPr wrap="square" lIns="91440" tIns="45720" rIns="91440" bIns="45720" rtlCol="0" anchor="t">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lang="en-US" sz="1600" b="1">
                <a:solidFill>
                  <a:srgbClr val="002060"/>
                </a:solidFill>
                <a:latin typeface="Segoe UI" panose="020B0502040204020203" pitchFamily="34" charset="0"/>
                <a:cs typeface="Segoe UI" panose="020B0502040204020203" pitchFamily="34" charset="0"/>
              </a:rPr>
              <a:t>Question:</a:t>
            </a:r>
            <a:r>
              <a:rPr lang="en-US" sz="1600">
                <a:solidFill>
                  <a:srgbClr val="002060"/>
                </a:solidFill>
                <a:latin typeface="Segoe UI" panose="020B0502040204020203" pitchFamily="34" charset="0"/>
                <a:cs typeface="Segoe UI" panose="020B0502040204020203" pitchFamily="34" charset="0"/>
              </a:rPr>
              <a:t> </a:t>
            </a:r>
            <a:r>
              <a:rPr lang="en-US" sz="1600" spc="-10">
                <a:solidFill>
                  <a:srgbClr val="002060"/>
                </a:solidFill>
                <a:latin typeface="Segoe UI" panose="020B0502040204020203" pitchFamily="34" charset="0"/>
                <a:ea typeface="Source Sans Pro"/>
                <a:cs typeface="Segoe UI" panose="020B0502040204020203" pitchFamily="34" charset="0"/>
              </a:rPr>
              <a:t>What if I see this during the DocV process? </a:t>
            </a:r>
          </a:p>
          <a:p>
            <a:pPr marL="12700" marR="0" lvl="0" indent="0" defTabSz="914400" eaLnBrk="1" fontAlgn="auto" latinLnBrk="0" hangingPunct="1">
              <a:lnSpc>
                <a:spcPct val="100000"/>
              </a:lnSpc>
              <a:spcBef>
                <a:spcPts val="95"/>
              </a:spcBef>
              <a:spcAft>
                <a:spcPts val="0"/>
              </a:spcAft>
              <a:buClrTx/>
              <a:buSzTx/>
              <a:buFontTx/>
              <a:buNone/>
              <a:tabLst/>
              <a:defRPr/>
            </a:pPr>
            <a:r>
              <a:rPr lang="en-US" sz="1600" spc="-10">
                <a:solidFill>
                  <a:srgbClr val="002060"/>
                </a:solidFill>
                <a:latin typeface="Segoe UI" panose="020B0502040204020203" pitchFamily="34" charset="0"/>
                <a:ea typeface="Source Sans Pro"/>
                <a:cs typeface="Segoe UI" panose="020B0502040204020203" pitchFamily="34" charset="0"/>
              </a:rPr>
              <a:t>“An error has occurred. Try again” </a:t>
            </a:r>
          </a:p>
          <a:p>
            <a:pPr marL="12700">
              <a:spcBef>
                <a:spcPts val="1800"/>
              </a:spcBef>
              <a:defRPr/>
            </a:pPr>
            <a:r>
              <a:rPr lang="en-US" sz="1400" b="1" i="1">
                <a:solidFill>
                  <a:schemeClr val="bg2">
                    <a:lumMod val="10000"/>
                  </a:schemeClr>
                </a:solidFill>
                <a:latin typeface="Segoe UI" panose="020B0502040204020203" pitchFamily="34" charset="0"/>
                <a:ea typeface="Source Sans Pro"/>
                <a:cs typeface="Segoe UI" panose="020B0502040204020203" pitchFamily="34" charset="0"/>
              </a:rPr>
              <a:t>Answer:</a:t>
            </a:r>
            <a:r>
              <a:rPr lang="en-US" sz="1400">
                <a:solidFill>
                  <a:schemeClr val="bg2">
                    <a:lumMod val="10000"/>
                  </a:schemeClr>
                </a:solidFill>
                <a:latin typeface="Segoe UI" panose="020B0502040204020203" pitchFamily="34" charset="0"/>
                <a:ea typeface="Source Sans Pro"/>
                <a:cs typeface="Segoe UI" panose="020B0502040204020203" pitchFamily="34" charset="0"/>
              </a:rPr>
              <a:t> </a:t>
            </a:r>
            <a:r>
              <a:rPr lang="en-US" sz="1400">
                <a:solidFill>
                  <a:prstClr val="black"/>
                </a:solidFill>
                <a:latin typeface="Segoe UI" panose="020B0502040204020203" pitchFamily="34" charset="0"/>
                <a:ea typeface="Lato Light" panose="020F0502020204030203" pitchFamily="34" charset="0"/>
                <a:cs typeface="Segoe UI" panose="020B0502040204020203" pitchFamily="34" charset="0"/>
              </a:rPr>
              <a:t>There may have been a backend processing error. Close the DocV application and try the process again. If you keep getting issues, please reach out to Socure for additional assistance. </a:t>
            </a:r>
            <a:endParaRPr lang="en-US" sz="1400">
              <a:latin typeface="Segoe UI" panose="020B0502040204020203" pitchFamily="34" charset="0"/>
              <a:cs typeface="Segoe UI" panose="020B0502040204020203" pitchFamily="34" charset="0"/>
            </a:endParaRPr>
          </a:p>
          <a:p>
            <a:pPr marL="12700" marR="0" lvl="0" indent="0" defTabSz="914400" eaLnBrk="1" fontAlgn="auto" latinLnBrk="0" hangingPunct="1">
              <a:lnSpc>
                <a:spcPct val="100000"/>
              </a:lnSpc>
              <a:spcBef>
                <a:spcPts val="1800"/>
              </a:spcBef>
              <a:spcAft>
                <a:spcPts val="0"/>
              </a:spcAft>
              <a:buClrTx/>
              <a:buSzTx/>
              <a:buFontTx/>
              <a:buNone/>
              <a:tabLst/>
              <a:defRPr/>
            </a:pPr>
            <a:endParaRPr lang="en-US" sz="1600">
              <a:solidFill>
                <a:schemeClr val="bg2">
                  <a:lumMod val="10000"/>
                </a:schemeClr>
              </a:solidFill>
              <a:latin typeface="Segoe UI" panose="020B0502040204020203" pitchFamily="34" charset="0"/>
              <a:ea typeface="Source Sans Pro"/>
              <a:cs typeface="Segoe UI" panose="020B0502040204020203" pitchFamily="34" charset="0"/>
            </a:endParaRPr>
          </a:p>
        </p:txBody>
      </p:sp>
      <p:sp>
        <p:nvSpPr>
          <p:cNvPr id="3" name="Title 2">
            <a:extLst>
              <a:ext uri="{FF2B5EF4-FFF2-40B4-BE49-F238E27FC236}">
                <a16:creationId xmlns:a16="http://schemas.microsoft.com/office/drawing/2014/main" id="{5331FD86-5496-8512-F01D-FEC9A971A34A}"/>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a:solidFill>
                  <a:schemeClr val="bg1"/>
                </a:solidFill>
                <a:latin typeface="+mn-lt"/>
              </a:rPr>
              <a:t>ID Proofing/DocV FAQs</a:t>
            </a:r>
            <a:endParaRPr kumimoji="0" lang="en-US" sz="3600" b="1" i="0" u="none" strike="noStrike" kern="1200" cap="none" spc="0" normalizeH="0" baseline="0" noProof="0">
              <a:ln>
                <a:noFill/>
              </a:ln>
              <a:solidFill>
                <a:schemeClr val="bg1"/>
              </a:solidFill>
              <a:effectLst/>
              <a:uLnTx/>
              <a:uFillTx/>
              <a:latin typeface="+mn-lt"/>
              <a:cs typeface="Segoe UI" panose="020B0502040204020203" pitchFamily="34" charset="0"/>
            </a:endParaRPr>
          </a:p>
        </p:txBody>
      </p:sp>
    </p:spTree>
    <p:extLst>
      <p:ext uri="{BB962C8B-B14F-4D97-AF65-F5344CB8AC3E}">
        <p14:creationId xmlns:p14="http://schemas.microsoft.com/office/powerpoint/2010/main" val="3579318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6950E4-344B-8122-A684-6F27FAC7BA4B}"/>
              </a:ext>
            </a:extLst>
          </p:cNvPr>
          <p:cNvGrpSpPr/>
          <p:nvPr/>
        </p:nvGrpSpPr>
        <p:grpSpPr>
          <a:xfrm>
            <a:off x="79669" y="1397572"/>
            <a:ext cx="537845" cy="519430"/>
            <a:chOff x="441959" y="3512820"/>
            <a:chExt cx="537845" cy="519430"/>
          </a:xfrm>
        </p:grpSpPr>
        <p:sp>
          <p:nvSpPr>
            <p:cNvPr id="4" name="object 6">
              <a:extLst>
                <a:ext uri="{FF2B5EF4-FFF2-40B4-BE49-F238E27FC236}">
                  <a16:creationId xmlns:a16="http://schemas.microsoft.com/office/drawing/2014/main" id="{61CD2E3A-A520-B8D6-4D5E-B33F3E9C97CE}"/>
                </a:ext>
              </a:extLst>
            </p:cNvPr>
            <p:cNvSpPr/>
            <p:nvPr/>
          </p:nvSpPr>
          <p:spPr>
            <a:xfrm>
              <a:off x="441959" y="3512820"/>
              <a:ext cx="537845" cy="519430"/>
            </a:xfrm>
            <a:custGeom>
              <a:avLst/>
              <a:gdLst/>
              <a:ahLst/>
              <a:cxnLst/>
              <a:rect l="l" t="t" r="r" b="b"/>
              <a:pathLst>
                <a:path w="537844" h="519429">
                  <a:moveTo>
                    <a:pt x="268859" y="0"/>
                  </a:moveTo>
                  <a:lnTo>
                    <a:pt x="220535" y="4178"/>
                  </a:lnTo>
                  <a:lnTo>
                    <a:pt x="175044" y="16243"/>
                  </a:lnTo>
                  <a:lnTo>
                    <a:pt x="133146" y="35433"/>
                  </a:lnTo>
                  <a:lnTo>
                    <a:pt x="95643" y="61036"/>
                  </a:lnTo>
                  <a:lnTo>
                    <a:pt x="63233" y="92341"/>
                  </a:lnTo>
                  <a:lnTo>
                    <a:pt x="36715" y="128574"/>
                  </a:lnTo>
                  <a:lnTo>
                    <a:pt x="16814" y="168998"/>
                  </a:lnTo>
                  <a:lnTo>
                    <a:pt x="4330" y="212928"/>
                  </a:lnTo>
                  <a:lnTo>
                    <a:pt x="0" y="259588"/>
                  </a:lnTo>
                  <a:lnTo>
                    <a:pt x="4330" y="306247"/>
                  </a:lnTo>
                  <a:lnTo>
                    <a:pt x="16814" y="350177"/>
                  </a:lnTo>
                  <a:lnTo>
                    <a:pt x="36715" y="390613"/>
                  </a:lnTo>
                  <a:lnTo>
                    <a:pt x="63233" y="426834"/>
                  </a:lnTo>
                  <a:lnTo>
                    <a:pt x="95643" y="458139"/>
                  </a:lnTo>
                  <a:lnTo>
                    <a:pt x="133146" y="483743"/>
                  </a:lnTo>
                  <a:lnTo>
                    <a:pt x="175044" y="502932"/>
                  </a:lnTo>
                  <a:lnTo>
                    <a:pt x="220535" y="514997"/>
                  </a:lnTo>
                  <a:lnTo>
                    <a:pt x="268859" y="519176"/>
                  </a:lnTo>
                  <a:lnTo>
                    <a:pt x="317182" y="514997"/>
                  </a:lnTo>
                  <a:lnTo>
                    <a:pt x="362673" y="502932"/>
                  </a:lnTo>
                  <a:lnTo>
                    <a:pt x="404571" y="483743"/>
                  </a:lnTo>
                  <a:lnTo>
                    <a:pt x="442074" y="458139"/>
                  </a:lnTo>
                  <a:lnTo>
                    <a:pt x="474484" y="426834"/>
                  </a:lnTo>
                  <a:lnTo>
                    <a:pt x="501002" y="390613"/>
                  </a:lnTo>
                  <a:lnTo>
                    <a:pt x="520903" y="350177"/>
                  </a:lnTo>
                  <a:lnTo>
                    <a:pt x="533387" y="306247"/>
                  </a:lnTo>
                  <a:lnTo>
                    <a:pt x="537718" y="259588"/>
                  </a:lnTo>
                  <a:lnTo>
                    <a:pt x="533387" y="212928"/>
                  </a:lnTo>
                  <a:lnTo>
                    <a:pt x="520903" y="168998"/>
                  </a:lnTo>
                  <a:lnTo>
                    <a:pt x="501002" y="128574"/>
                  </a:lnTo>
                  <a:lnTo>
                    <a:pt x="474484" y="92341"/>
                  </a:lnTo>
                  <a:lnTo>
                    <a:pt x="442074" y="61036"/>
                  </a:lnTo>
                  <a:lnTo>
                    <a:pt x="404571" y="35433"/>
                  </a:lnTo>
                  <a:lnTo>
                    <a:pt x="362673" y="16243"/>
                  </a:lnTo>
                  <a:lnTo>
                    <a:pt x="317182" y="4178"/>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5" name="object 7">
              <a:extLst>
                <a:ext uri="{FF2B5EF4-FFF2-40B4-BE49-F238E27FC236}">
                  <a16:creationId xmlns:a16="http://schemas.microsoft.com/office/drawing/2014/main" id="{C92CF2B9-56DA-5051-0BF5-A4988BBDCD0A}"/>
                </a:ext>
              </a:extLst>
            </p:cNvPr>
            <p:cNvSpPr txBox="1"/>
            <p:nvPr/>
          </p:nvSpPr>
          <p:spPr>
            <a:xfrm>
              <a:off x="625480" y="3631572"/>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latin typeface="Segoe UI" panose="020B0502040204020203" pitchFamily="34" charset="0"/>
                  <a:cs typeface="Segoe UI" panose="020B0502040204020203" pitchFamily="34" charset="0"/>
                </a:rPr>
                <a:t>5</a:t>
              </a:r>
              <a:endParaRPr sz="1600" dirty="0">
                <a:solidFill>
                  <a:schemeClr val="tx1"/>
                </a:solidFill>
                <a:latin typeface="Segoe UI" panose="020B0502040204020203" pitchFamily="34" charset="0"/>
                <a:cs typeface="Segoe UI" panose="020B0502040204020203" pitchFamily="34" charset="0"/>
              </a:endParaRPr>
            </a:p>
          </p:txBody>
        </p:sp>
      </p:grpSp>
      <p:sp>
        <p:nvSpPr>
          <p:cNvPr id="6" name="TextBox 5"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517ABFAF-C121-09B9-18F3-192C7C9671AF}"/>
              </a:ext>
            </a:extLst>
          </p:cNvPr>
          <p:cNvSpPr txBox="1"/>
          <p:nvPr/>
        </p:nvSpPr>
        <p:spPr>
          <a:xfrm>
            <a:off x="737716" y="1397572"/>
            <a:ext cx="5100376" cy="1954381"/>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What if I see this during the DocV process? “This link works on mobile devices and on supported browsers. Please use Chrome browser on Android and Safari on iOS” </a:t>
            </a:r>
          </a:p>
          <a:p>
            <a:pPr marL="12700" marR="5080">
              <a:spcBef>
                <a:spcPts val="1800"/>
              </a:spcBef>
              <a:defRPr/>
            </a:pPr>
            <a:r>
              <a:rPr kumimoji="0" lang="en-US" sz="1400" b="1"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 </a:t>
            </a:r>
            <a:r>
              <a:rPr lang="en-US" sz="1400" dirty="0">
                <a:solidFill>
                  <a:srgbClr val="E7E6E6">
                    <a:lumMod val="10000"/>
                  </a:srgbClr>
                </a:solidFill>
                <a:latin typeface="Segoe UI" panose="020B0502040204020203" pitchFamily="34" charset="0"/>
                <a:ea typeface="Lato Light" panose="020F0502020204030203" pitchFamily="34" charset="0"/>
                <a:cs typeface="Segoe UI" panose="020B0502040204020203" pitchFamily="34" charset="0"/>
              </a:rPr>
              <a:t>If you are using an Android Device, please ensure you are using a Chrome browser. If you are using an iOS Device, please ensure you are using a Safari browser.</a:t>
            </a:r>
            <a:endParaRPr lang="en-US" sz="1400" dirty="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7" name="Group 6">
            <a:extLst>
              <a:ext uri="{FF2B5EF4-FFF2-40B4-BE49-F238E27FC236}">
                <a16:creationId xmlns:a16="http://schemas.microsoft.com/office/drawing/2014/main" id="{CA843932-16CE-228A-498E-3CA42ECFAF9E}"/>
              </a:ext>
            </a:extLst>
          </p:cNvPr>
          <p:cNvGrpSpPr/>
          <p:nvPr/>
        </p:nvGrpSpPr>
        <p:grpSpPr>
          <a:xfrm>
            <a:off x="5958295" y="1397572"/>
            <a:ext cx="537845" cy="521334"/>
            <a:chOff x="441959" y="1748027"/>
            <a:chExt cx="537845" cy="521334"/>
          </a:xfrm>
        </p:grpSpPr>
        <p:sp>
          <p:nvSpPr>
            <p:cNvPr id="8" name="object 4">
              <a:extLst>
                <a:ext uri="{FF2B5EF4-FFF2-40B4-BE49-F238E27FC236}">
                  <a16:creationId xmlns:a16="http://schemas.microsoft.com/office/drawing/2014/main" id="{2FF6D98B-AE1E-248E-A02A-EFA51397E991}"/>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9" name="object 5">
              <a:extLst>
                <a:ext uri="{FF2B5EF4-FFF2-40B4-BE49-F238E27FC236}">
                  <a16:creationId xmlns:a16="http://schemas.microsoft.com/office/drawing/2014/main" id="{49F89196-07B8-B930-3089-BFECB502DC41}"/>
                </a:ext>
              </a:extLst>
            </p:cNvPr>
            <p:cNvSpPr txBox="1"/>
            <p:nvPr/>
          </p:nvSpPr>
          <p:spPr>
            <a:xfrm>
              <a:off x="636113" y="1867731"/>
              <a:ext cx="128270"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dirty="0">
                  <a:solidFill>
                    <a:schemeClr val="tx1"/>
                  </a:solidFill>
                  <a:latin typeface="Segoe UI" panose="020B0502040204020203" pitchFamily="34" charset="0"/>
                  <a:cs typeface="Segoe UI" panose="020B0502040204020203" pitchFamily="34" charset="0"/>
                </a:rPr>
                <a:t>6</a:t>
              </a:r>
              <a:endParaRPr sz="1600" dirty="0">
                <a:solidFill>
                  <a:schemeClr val="tx1"/>
                </a:solidFill>
                <a:latin typeface="Segoe UI" panose="020B0502040204020203" pitchFamily="34" charset="0"/>
                <a:cs typeface="Segoe UI" panose="020B0502040204020203" pitchFamily="34" charset="0"/>
              </a:endParaRPr>
            </a:p>
          </p:txBody>
        </p:sp>
      </p:grpSp>
      <p:sp>
        <p:nvSpPr>
          <p:cNvPr id="10" name="TextBox 9" descr="Question: I can’t login to my OHID. How do I access my account now?​&#10;Answer: Users should  follow the “Reset account/ Password” protocol to access their OHID account.  If they need further assistance, please direct them to OH|ID Self-Service Resources, or suggest creating a new OHID using a new email address. Recovering an existing account is preferred, but not always feasible.​&#10;">
            <a:extLst>
              <a:ext uri="{FF2B5EF4-FFF2-40B4-BE49-F238E27FC236}">
                <a16:creationId xmlns:a16="http://schemas.microsoft.com/office/drawing/2014/main" id="{ED931660-6DE3-F817-ED7B-2536462B8CCB}"/>
              </a:ext>
            </a:extLst>
          </p:cNvPr>
          <p:cNvSpPr txBox="1"/>
          <p:nvPr/>
        </p:nvSpPr>
        <p:spPr>
          <a:xfrm>
            <a:off x="6496138" y="1397572"/>
            <a:ext cx="5575659" cy="1762021"/>
          </a:xfrm>
          <a:prstGeom prst="rect">
            <a:avLst/>
          </a:prstGeom>
          <a:noFill/>
        </p:spPr>
        <p:txBody>
          <a:bodyPr wrap="square" lIns="91440" tIns="45720" rIns="91440" bIns="45720" rtlCol="0" anchor="t">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Question:</a:t>
            </a:r>
            <a:r>
              <a:rPr lang="en-US" sz="1600" dirty="0">
                <a:solidFill>
                  <a:srgbClr val="002060"/>
                </a:solidFill>
                <a:latin typeface="Segoe UI" panose="020B0502040204020203" pitchFamily="34" charset="0"/>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What if I see this during the DocV process? </a:t>
            </a:r>
          </a:p>
          <a:p>
            <a:pPr marL="12700" marR="0" lvl="0" indent="0" defTabSz="914400" eaLnBrk="1" fontAlgn="auto" latinLnBrk="0" hangingPunct="1">
              <a:lnSpc>
                <a:spcPct val="100000"/>
              </a:lnSpc>
              <a:spcBef>
                <a:spcPts val="95"/>
              </a:spcBef>
              <a:spcAft>
                <a:spcPts val="0"/>
              </a:spcAft>
              <a:buClrTx/>
              <a:buSzTx/>
              <a:buFontTx/>
              <a:buNone/>
              <a:tabLst/>
              <a:defRPr/>
            </a:pPr>
            <a:r>
              <a:rPr lang="en-US" sz="1600" spc="-10" dirty="0">
                <a:solidFill>
                  <a:srgbClr val="002060"/>
                </a:solidFill>
                <a:latin typeface="Segoe UI" panose="020B0502040204020203" pitchFamily="34" charset="0"/>
                <a:ea typeface="Source Sans Pro"/>
                <a:cs typeface="Segoe UI" panose="020B0502040204020203" pitchFamily="34" charset="0"/>
              </a:rPr>
              <a:t>“You have reached the maximum number of resubmit attempts”</a:t>
            </a:r>
          </a:p>
          <a:p>
            <a:pPr marL="12700" marR="0" lvl="0" indent="0" defTabSz="914400" eaLnBrk="1" fontAlgn="auto" latinLnBrk="0" hangingPunct="1">
              <a:lnSpc>
                <a:spcPct val="100000"/>
              </a:lnSpc>
              <a:spcBef>
                <a:spcPts val="95"/>
              </a:spcBef>
              <a:spcAft>
                <a:spcPts val="0"/>
              </a:spcAft>
              <a:buClrTx/>
              <a:buSzTx/>
              <a:buFontTx/>
              <a:buNone/>
              <a:tabLst/>
              <a:defRPr/>
            </a:pPr>
            <a:endParaRPr lang="en-US" sz="1600" spc="-10" dirty="0">
              <a:solidFill>
                <a:srgbClr val="002060"/>
              </a:solidFill>
              <a:latin typeface="Segoe UI" panose="020B0502040204020203" pitchFamily="34" charset="0"/>
              <a:ea typeface="Source Sans Pro"/>
              <a:cs typeface="Segoe UI" panose="020B0502040204020203" pitchFamily="34" charset="0"/>
            </a:endParaRPr>
          </a:p>
          <a:p>
            <a:pPr marL="12700" marR="0" lvl="0" indent="0" defTabSz="914400" eaLnBrk="1" fontAlgn="auto" latinLnBrk="0" hangingPunct="1">
              <a:lnSpc>
                <a:spcPct val="100000"/>
              </a:lnSpc>
              <a:spcBef>
                <a:spcPts val="95"/>
              </a:spcBef>
              <a:spcAft>
                <a:spcPts val="0"/>
              </a:spcAft>
              <a:buClrTx/>
              <a:buSzTx/>
              <a:buFontTx/>
              <a:buNone/>
              <a:tabLst/>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a:t>
            </a:r>
            <a:r>
              <a:rPr lang="en-US" sz="1400" dirty="0">
                <a:solidFill>
                  <a:schemeClr val="bg2">
                    <a:lumMod val="10000"/>
                  </a:schemeClr>
                </a:solidFill>
                <a:latin typeface="Segoe UI" panose="020B0502040204020203" pitchFamily="34" charset="0"/>
                <a:ea typeface="Source Sans Pro"/>
                <a:cs typeface="Segoe UI" panose="020B0502040204020203" pitchFamily="34" charset="0"/>
              </a:rPr>
              <a:t> </a:t>
            </a:r>
            <a:r>
              <a:rPr lang="en-US" sz="1400" dirty="0">
                <a:solidFill>
                  <a:prstClr val="black"/>
                </a:solidFill>
                <a:latin typeface="Segoe UI" panose="020B0502040204020203" pitchFamily="34" charset="0"/>
                <a:ea typeface="Lato Light" panose="020F0502020204030203" pitchFamily="34" charset="0"/>
                <a:cs typeface="Segoe UI" panose="020B0502040204020203" pitchFamily="34" charset="0"/>
              </a:rPr>
              <a:t> You are only able to attempt DocV 2 times within a 72-hour time- period. Please try the DocV process from the beginning after the 72-hour time- period has passed.</a:t>
            </a:r>
            <a:endParaRPr lang="en-US" sz="1400" dirty="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11" name="Group 10">
            <a:extLst>
              <a:ext uri="{FF2B5EF4-FFF2-40B4-BE49-F238E27FC236}">
                <a16:creationId xmlns:a16="http://schemas.microsoft.com/office/drawing/2014/main" id="{E516D147-48F8-B272-9A37-6B22A6478DCD}"/>
              </a:ext>
            </a:extLst>
          </p:cNvPr>
          <p:cNvGrpSpPr/>
          <p:nvPr/>
        </p:nvGrpSpPr>
        <p:grpSpPr>
          <a:xfrm>
            <a:off x="79669" y="3671420"/>
            <a:ext cx="537845" cy="519430"/>
            <a:chOff x="441959" y="3512820"/>
            <a:chExt cx="537845" cy="519430"/>
          </a:xfrm>
        </p:grpSpPr>
        <p:sp>
          <p:nvSpPr>
            <p:cNvPr id="12" name="object 6">
              <a:extLst>
                <a:ext uri="{FF2B5EF4-FFF2-40B4-BE49-F238E27FC236}">
                  <a16:creationId xmlns:a16="http://schemas.microsoft.com/office/drawing/2014/main" id="{DFEB6388-C6A7-9691-AF11-62842DDB9166}"/>
                </a:ext>
              </a:extLst>
            </p:cNvPr>
            <p:cNvSpPr/>
            <p:nvPr/>
          </p:nvSpPr>
          <p:spPr>
            <a:xfrm>
              <a:off x="441959" y="3512820"/>
              <a:ext cx="537845" cy="519430"/>
            </a:xfrm>
            <a:custGeom>
              <a:avLst/>
              <a:gdLst/>
              <a:ahLst/>
              <a:cxnLst/>
              <a:rect l="l" t="t" r="r" b="b"/>
              <a:pathLst>
                <a:path w="537844" h="519429">
                  <a:moveTo>
                    <a:pt x="268859" y="0"/>
                  </a:moveTo>
                  <a:lnTo>
                    <a:pt x="220535" y="4178"/>
                  </a:lnTo>
                  <a:lnTo>
                    <a:pt x="175044" y="16243"/>
                  </a:lnTo>
                  <a:lnTo>
                    <a:pt x="133146" y="35433"/>
                  </a:lnTo>
                  <a:lnTo>
                    <a:pt x="95643" y="61036"/>
                  </a:lnTo>
                  <a:lnTo>
                    <a:pt x="63233" y="92341"/>
                  </a:lnTo>
                  <a:lnTo>
                    <a:pt x="36715" y="128574"/>
                  </a:lnTo>
                  <a:lnTo>
                    <a:pt x="16814" y="168998"/>
                  </a:lnTo>
                  <a:lnTo>
                    <a:pt x="4330" y="212928"/>
                  </a:lnTo>
                  <a:lnTo>
                    <a:pt x="0" y="259588"/>
                  </a:lnTo>
                  <a:lnTo>
                    <a:pt x="4330" y="306247"/>
                  </a:lnTo>
                  <a:lnTo>
                    <a:pt x="16814" y="350177"/>
                  </a:lnTo>
                  <a:lnTo>
                    <a:pt x="36715" y="390613"/>
                  </a:lnTo>
                  <a:lnTo>
                    <a:pt x="63233" y="426834"/>
                  </a:lnTo>
                  <a:lnTo>
                    <a:pt x="95643" y="458139"/>
                  </a:lnTo>
                  <a:lnTo>
                    <a:pt x="133146" y="483743"/>
                  </a:lnTo>
                  <a:lnTo>
                    <a:pt x="175044" y="502932"/>
                  </a:lnTo>
                  <a:lnTo>
                    <a:pt x="220535" y="514997"/>
                  </a:lnTo>
                  <a:lnTo>
                    <a:pt x="268859" y="519176"/>
                  </a:lnTo>
                  <a:lnTo>
                    <a:pt x="317182" y="514997"/>
                  </a:lnTo>
                  <a:lnTo>
                    <a:pt x="362673" y="502932"/>
                  </a:lnTo>
                  <a:lnTo>
                    <a:pt x="404571" y="483743"/>
                  </a:lnTo>
                  <a:lnTo>
                    <a:pt x="442074" y="458139"/>
                  </a:lnTo>
                  <a:lnTo>
                    <a:pt x="474484" y="426834"/>
                  </a:lnTo>
                  <a:lnTo>
                    <a:pt x="501002" y="390613"/>
                  </a:lnTo>
                  <a:lnTo>
                    <a:pt x="520903" y="350177"/>
                  </a:lnTo>
                  <a:lnTo>
                    <a:pt x="533387" y="306247"/>
                  </a:lnTo>
                  <a:lnTo>
                    <a:pt x="537718" y="259588"/>
                  </a:lnTo>
                  <a:lnTo>
                    <a:pt x="533387" y="212928"/>
                  </a:lnTo>
                  <a:lnTo>
                    <a:pt x="520903" y="168998"/>
                  </a:lnTo>
                  <a:lnTo>
                    <a:pt x="501002" y="128574"/>
                  </a:lnTo>
                  <a:lnTo>
                    <a:pt x="474484" y="92341"/>
                  </a:lnTo>
                  <a:lnTo>
                    <a:pt x="442074" y="61036"/>
                  </a:lnTo>
                  <a:lnTo>
                    <a:pt x="404571" y="35433"/>
                  </a:lnTo>
                  <a:lnTo>
                    <a:pt x="362673" y="16243"/>
                  </a:lnTo>
                  <a:lnTo>
                    <a:pt x="317182" y="4178"/>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13" name="object 7">
              <a:extLst>
                <a:ext uri="{FF2B5EF4-FFF2-40B4-BE49-F238E27FC236}">
                  <a16:creationId xmlns:a16="http://schemas.microsoft.com/office/drawing/2014/main" id="{6C5DB40A-B48C-0BC5-1BE4-69244E93EBB3}"/>
                </a:ext>
              </a:extLst>
            </p:cNvPr>
            <p:cNvSpPr txBox="1"/>
            <p:nvPr/>
          </p:nvSpPr>
          <p:spPr>
            <a:xfrm>
              <a:off x="625480" y="3642205"/>
              <a:ext cx="128270" cy="259686"/>
            </a:xfrm>
            <a:prstGeom prst="rect">
              <a:avLst/>
            </a:prstGeom>
          </p:spPr>
          <p:txBody>
            <a:bodyPr vert="horz" wrap="square" lIns="0" tIns="13335" rIns="0" bIns="0" rtlCol="0" anchor="t">
              <a:spAutoFit/>
            </a:bodyPr>
            <a:lstStyle/>
            <a:p>
              <a:pPr marL="12700">
                <a:lnSpc>
                  <a:spcPct val="100000"/>
                </a:lnSpc>
                <a:spcBef>
                  <a:spcPts val="105"/>
                </a:spcBef>
              </a:pPr>
              <a:r>
                <a:rPr lang="en-US" sz="1600" b="1" dirty="0">
                  <a:solidFill>
                    <a:schemeClr val="tx1"/>
                  </a:solidFill>
                  <a:latin typeface="Segoe UI" panose="020B0502040204020203" pitchFamily="34" charset="0"/>
                  <a:cs typeface="Segoe UI" panose="020B0502040204020203" pitchFamily="34" charset="0"/>
                </a:rPr>
                <a:t>7</a:t>
              </a:r>
              <a:endParaRPr sz="1600" dirty="0">
                <a:solidFill>
                  <a:schemeClr val="tx1"/>
                </a:solidFill>
                <a:latin typeface="Segoe UI" panose="020B0502040204020203" pitchFamily="34" charset="0"/>
                <a:cs typeface="Segoe UI" panose="020B0502040204020203" pitchFamily="34" charset="0"/>
              </a:endParaRPr>
            </a:p>
          </p:txBody>
        </p:sp>
      </p:grpSp>
      <p:sp>
        <p:nvSpPr>
          <p:cNvPr id="14" name="TextBox 13"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1A833648-B009-3A36-0E0E-AA1E6FB4E068}"/>
              </a:ext>
            </a:extLst>
          </p:cNvPr>
          <p:cNvSpPr txBox="1"/>
          <p:nvPr/>
        </p:nvSpPr>
        <p:spPr>
          <a:xfrm>
            <a:off x="737716" y="3671420"/>
            <a:ext cx="4869264" cy="1677382"/>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What if I see this during the DocV process? ”Your session has expired” </a:t>
            </a:r>
          </a:p>
          <a:p>
            <a:pPr marL="12700" marR="5080">
              <a:spcBef>
                <a:spcPts val="1800"/>
              </a:spcBef>
              <a:defRPr/>
            </a:pPr>
            <a:r>
              <a:rPr kumimoji="0" lang="en-US" sz="1400" b="1"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Lato Light" panose="020F0502020204030203" pitchFamily="34" charset="0"/>
                <a:cs typeface="Segoe UI" panose="020B0502040204020203" pitchFamily="34" charset="0"/>
              </a:rPr>
              <a:t>You may have been in the middle of the session and stepped away for a minute. DocV times out after </a:t>
            </a:r>
            <a:r>
              <a:rPr lang="en-US" sz="1400" dirty="0">
                <a:solidFill>
                  <a:prstClr val="black"/>
                </a:solidFill>
                <a:latin typeface="Segoe UI" panose="020B0502040204020203" pitchFamily="34" charset="0"/>
                <a:ea typeface="Lato Light" panose="020F0502020204030203" pitchFamily="34" charset="0"/>
                <a:cs typeface="Segoe UI" panose="020B0502040204020203" pitchFamily="34" charset="0"/>
              </a:rPr>
              <a:t>60 minutes.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Lato Light" panose="020F0502020204030203" pitchFamily="34" charset="0"/>
                <a:cs typeface="Segoe UI" panose="020B0502040204020203" pitchFamily="34" charset="0"/>
              </a:rPr>
              <a:t>Please go back to the original browser to begin the DocV process again.</a:t>
            </a:r>
            <a:endParaRPr lang="en-US" sz="1400" dirty="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15" name="Group 14">
            <a:extLst>
              <a:ext uri="{FF2B5EF4-FFF2-40B4-BE49-F238E27FC236}">
                <a16:creationId xmlns:a16="http://schemas.microsoft.com/office/drawing/2014/main" id="{7AC0CEAA-C41B-7EE7-CBFD-02521D849AE5}"/>
              </a:ext>
            </a:extLst>
          </p:cNvPr>
          <p:cNvGrpSpPr/>
          <p:nvPr/>
        </p:nvGrpSpPr>
        <p:grpSpPr>
          <a:xfrm>
            <a:off x="5958295" y="3667224"/>
            <a:ext cx="537845" cy="521334"/>
            <a:chOff x="441959" y="1748027"/>
            <a:chExt cx="537845" cy="521334"/>
          </a:xfrm>
        </p:grpSpPr>
        <p:sp>
          <p:nvSpPr>
            <p:cNvPr id="16" name="object 4">
              <a:extLst>
                <a:ext uri="{FF2B5EF4-FFF2-40B4-BE49-F238E27FC236}">
                  <a16:creationId xmlns:a16="http://schemas.microsoft.com/office/drawing/2014/main" id="{247D3B6F-5464-81FB-DFE8-E368D562D870}"/>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17" name="object 5">
              <a:extLst>
                <a:ext uri="{FF2B5EF4-FFF2-40B4-BE49-F238E27FC236}">
                  <a16:creationId xmlns:a16="http://schemas.microsoft.com/office/drawing/2014/main" id="{CA26449E-978A-2BD3-8B3D-1568AC28754E}"/>
                </a:ext>
              </a:extLst>
            </p:cNvPr>
            <p:cNvSpPr txBox="1"/>
            <p:nvPr/>
          </p:nvSpPr>
          <p:spPr>
            <a:xfrm>
              <a:off x="636113" y="1878364"/>
              <a:ext cx="128270"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dirty="0">
                  <a:latin typeface="Segoe UI" panose="020B0502040204020203" pitchFamily="34" charset="0"/>
                  <a:cs typeface="Segoe UI" panose="020B0502040204020203" pitchFamily="34" charset="0"/>
                </a:rPr>
                <a:t>8</a:t>
              </a:r>
              <a:endParaRPr sz="1600" dirty="0">
                <a:solidFill>
                  <a:schemeClr val="tx1"/>
                </a:solidFill>
                <a:latin typeface="Segoe UI" panose="020B0502040204020203" pitchFamily="34" charset="0"/>
                <a:cs typeface="Segoe UI" panose="020B0502040204020203" pitchFamily="34" charset="0"/>
              </a:endParaRPr>
            </a:p>
          </p:txBody>
        </p:sp>
      </p:grpSp>
      <p:sp>
        <p:nvSpPr>
          <p:cNvPr id="18" name="TextBox 17" descr="Question: I can’t login to my OHID. How do I access my account now?​&#10;Answer: Users should  follow the “Reset account/ Password” protocol to access their OHID account.  If they need further assistance, please direct them to OH|ID Self-Service Resources, or suggest creating a new OHID using a new email address. Recovering an existing account is preferred, but not always feasible.​&#10;">
            <a:extLst>
              <a:ext uri="{FF2B5EF4-FFF2-40B4-BE49-F238E27FC236}">
                <a16:creationId xmlns:a16="http://schemas.microsoft.com/office/drawing/2014/main" id="{6059DB19-93F7-604C-2637-A6673BE1F23E}"/>
              </a:ext>
            </a:extLst>
          </p:cNvPr>
          <p:cNvSpPr txBox="1"/>
          <p:nvPr/>
        </p:nvSpPr>
        <p:spPr>
          <a:xfrm>
            <a:off x="6496139" y="3671420"/>
            <a:ext cx="5575658" cy="1515800"/>
          </a:xfrm>
          <a:prstGeom prst="rect">
            <a:avLst/>
          </a:prstGeom>
          <a:noFill/>
        </p:spPr>
        <p:txBody>
          <a:bodyPr wrap="square" lIns="91440" tIns="45720" rIns="91440" bIns="45720" rtlCol="0" anchor="t">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lang="en-US" sz="1600" b="1" dirty="0">
                <a:solidFill>
                  <a:srgbClr val="002060"/>
                </a:solidFill>
                <a:latin typeface="Segoe UI" panose="020B0502040204020203" pitchFamily="34" charset="0"/>
                <a:cs typeface="Segoe UI" panose="020B0502040204020203" pitchFamily="34" charset="0"/>
              </a:rPr>
              <a:t>Question:</a:t>
            </a:r>
            <a:r>
              <a:rPr lang="en-US" sz="1600" dirty="0">
                <a:solidFill>
                  <a:srgbClr val="002060"/>
                </a:solidFill>
                <a:latin typeface="Segoe UI" panose="020B0502040204020203" pitchFamily="34" charset="0"/>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What if I see this screen during the DocV process?</a:t>
            </a:r>
          </a:p>
          <a:p>
            <a:pPr marL="12700" marR="0" lvl="0" indent="0" defTabSz="914400" eaLnBrk="1" fontAlgn="auto" latinLnBrk="0" hangingPunct="1">
              <a:lnSpc>
                <a:spcPct val="100000"/>
              </a:lnSpc>
              <a:spcBef>
                <a:spcPts val="95"/>
              </a:spcBef>
              <a:spcAft>
                <a:spcPts val="0"/>
              </a:spcAft>
              <a:buClrTx/>
              <a:buSzTx/>
              <a:buFontTx/>
              <a:buNone/>
              <a:tabLst/>
              <a:defRPr/>
            </a:pPr>
            <a:r>
              <a:rPr lang="en-US" sz="1600" spc="-10" dirty="0">
                <a:solidFill>
                  <a:srgbClr val="002060"/>
                </a:solidFill>
                <a:latin typeface="Segoe UI" panose="020B0502040204020203" pitchFamily="34" charset="0"/>
                <a:ea typeface="Source Sans Pro"/>
                <a:cs typeface="Segoe UI" panose="020B0502040204020203" pitchFamily="34" charset="0"/>
              </a:rPr>
              <a:t>“You hit a problem. Our team is working on it”</a:t>
            </a:r>
          </a:p>
          <a:p>
            <a:pPr marL="12700" marR="0" lvl="0" indent="0" defTabSz="914400" eaLnBrk="1" fontAlgn="auto" latinLnBrk="0" hangingPunct="1">
              <a:lnSpc>
                <a:spcPct val="100000"/>
              </a:lnSpc>
              <a:spcBef>
                <a:spcPts val="95"/>
              </a:spcBef>
              <a:spcAft>
                <a:spcPts val="0"/>
              </a:spcAft>
              <a:buClrTx/>
              <a:buSzTx/>
              <a:buFontTx/>
              <a:buNone/>
              <a:tabLst/>
              <a:defRPr/>
            </a:pPr>
            <a:r>
              <a:rPr lang="en-US" sz="1600" spc="-10" dirty="0">
                <a:solidFill>
                  <a:srgbClr val="002060"/>
                </a:solidFill>
                <a:latin typeface="Segoe UI" panose="020B0502040204020203" pitchFamily="34" charset="0"/>
                <a:ea typeface="Source Sans Pro"/>
                <a:cs typeface="Segoe UI" panose="020B0502040204020203" pitchFamily="34" charset="0"/>
              </a:rPr>
              <a:t> </a:t>
            </a:r>
          </a:p>
          <a:p>
            <a:pPr marL="12700" marR="0" lvl="0" indent="0" defTabSz="914400" eaLnBrk="1" fontAlgn="auto" latinLnBrk="0" hangingPunct="1">
              <a:lnSpc>
                <a:spcPct val="100000"/>
              </a:lnSpc>
              <a:spcBef>
                <a:spcPts val="95"/>
              </a:spcBef>
              <a:spcAft>
                <a:spcPts val="0"/>
              </a:spcAft>
              <a:buClrTx/>
              <a:buSzTx/>
              <a:buFontTx/>
              <a:buNone/>
              <a:tabLst/>
              <a:defRPr/>
            </a:pPr>
            <a:r>
              <a:rPr lang="en-US" sz="1400" b="1" i="1" dirty="0">
                <a:solidFill>
                  <a:schemeClr val="bg2">
                    <a:lumMod val="10000"/>
                  </a:schemeClr>
                </a:solidFill>
                <a:latin typeface="Segoe UI" panose="020B0502040204020203" pitchFamily="34" charset="0"/>
                <a:ea typeface="Source Sans Pro"/>
                <a:cs typeface="Segoe UI" panose="020B0502040204020203" pitchFamily="34" charset="0"/>
              </a:rPr>
              <a:t>Answer:</a:t>
            </a:r>
            <a:r>
              <a:rPr lang="en-US" sz="1400" dirty="0">
                <a:solidFill>
                  <a:schemeClr val="bg2">
                    <a:lumMod val="10000"/>
                  </a:schemeClr>
                </a:solidFill>
                <a:latin typeface="Segoe UI" panose="020B0502040204020203" pitchFamily="34" charset="0"/>
                <a:ea typeface="Source Sans Pro"/>
                <a:cs typeface="Segoe UI" panose="020B0502040204020203" pitchFamily="34" charset="0"/>
              </a:rPr>
              <a:t> </a:t>
            </a:r>
            <a:r>
              <a:rPr lang="en-US" sz="1400" dirty="0">
                <a:solidFill>
                  <a:prstClr val="black"/>
                </a:solidFill>
                <a:latin typeface="Segoe UI" panose="020B0502040204020203" pitchFamily="34" charset="0"/>
                <a:ea typeface="Lato Light" panose="020F0502020204030203" pitchFamily="34" charset="0"/>
                <a:cs typeface="Segoe UI" panose="020B0502040204020203" pitchFamily="34" charset="0"/>
              </a:rPr>
              <a:t> There may have been a backend processing error. Close the DocV application and try the process again. If you keep getting issues, please reach out to Socure for additional assistance. </a:t>
            </a:r>
            <a:endParaRPr lang="en-US" sz="1400" dirty="0">
              <a:solidFill>
                <a:schemeClr val="bg2">
                  <a:lumMod val="10000"/>
                </a:schemeClr>
              </a:solidFill>
              <a:latin typeface="Segoe UI" panose="020B0502040204020203" pitchFamily="34" charset="0"/>
              <a:ea typeface="Source Sans Pro"/>
              <a:cs typeface="Segoe UI" panose="020B0502040204020203" pitchFamily="34" charset="0"/>
            </a:endParaRPr>
          </a:p>
        </p:txBody>
      </p:sp>
      <p:sp>
        <p:nvSpPr>
          <p:cNvPr id="21" name="Title 2">
            <a:extLst>
              <a:ext uri="{FF2B5EF4-FFF2-40B4-BE49-F238E27FC236}">
                <a16:creationId xmlns:a16="http://schemas.microsoft.com/office/drawing/2014/main" id="{6C9BC89D-2182-F45B-5CE7-7D3DBB8D8F97}"/>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a:solidFill>
                  <a:schemeClr val="bg1"/>
                </a:solidFill>
                <a:latin typeface="+mn-lt"/>
              </a:rPr>
              <a:t>ID Proofing/DocV FAQs</a:t>
            </a:r>
            <a:endParaRPr kumimoji="0" lang="en-US" sz="3600" b="1" i="0" u="none" strike="noStrike" kern="1200" cap="none" spc="0" normalizeH="0" baseline="0" noProof="0">
              <a:ln>
                <a:noFill/>
              </a:ln>
              <a:solidFill>
                <a:schemeClr val="bg1"/>
              </a:solidFill>
              <a:effectLst/>
              <a:uLnTx/>
              <a:uFillTx/>
              <a:latin typeface="+mn-lt"/>
              <a:cs typeface="Segoe UI" panose="020B0502040204020203" pitchFamily="34" charset="0"/>
            </a:endParaRPr>
          </a:p>
        </p:txBody>
      </p:sp>
    </p:spTree>
    <p:extLst>
      <p:ext uri="{BB962C8B-B14F-4D97-AF65-F5344CB8AC3E}">
        <p14:creationId xmlns:p14="http://schemas.microsoft.com/office/powerpoint/2010/main" val="3010555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790886A0-70A6-FCBE-AFAE-75F60FBBE89A}"/>
              </a:ext>
            </a:extLst>
          </p:cNvPr>
          <p:cNvSpPr txBox="1"/>
          <p:nvPr/>
        </p:nvSpPr>
        <p:spPr>
          <a:xfrm>
            <a:off x="627184" y="1453901"/>
            <a:ext cx="5160667" cy="2646878"/>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What if I see this screen during the DocV process?</a:t>
            </a:r>
          </a:p>
          <a:p>
            <a:pPr marL="12700" marR="5080" lvl="0" indent="0" defTabSz="914400" eaLnBrk="1" fontAlgn="auto" latinLnBrk="0" hangingPunct="1">
              <a:lnSpc>
                <a:spcPct val="100000"/>
              </a:lnSpc>
              <a:spcBef>
                <a:spcPts val="1800"/>
              </a:spcBef>
              <a:spcAft>
                <a:spcPts val="0"/>
              </a:spcAft>
              <a:buClrTx/>
              <a:buSzTx/>
              <a:buFontTx/>
              <a:buNone/>
              <a:tabLst/>
              <a:defRPr/>
            </a:pPr>
            <a:r>
              <a:rPr lang="en-US" sz="1600" spc="-10" dirty="0">
                <a:solidFill>
                  <a:srgbClr val="002060"/>
                </a:solidFill>
                <a:latin typeface="Segoe UI" panose="020B0502040204020203" pitchFamily="34" charset="0"/>
                <a:ea typeface="Source Sans Pro"/>
                <a:cs typeface="Segoe UI" panose="020B0502040204020203" pitchFamily="34" charset="0"/>
              </a:rPr>
              <a:t>“Current browser cannot analyze the video stream. Please use Chrome browser on Android or Safari on iOS”</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 </a:t>
            </a:r>
            <a:r>
              <a:rPr kumimoji="0" lang="en-US" sz="14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Calibri" panose="020F0502020204030204" pitchFamily="34" charset="0"/>
                <a:cs typeface="Segoe UI" panose="020B0502040204020203" pitchFamily="34" charset="0"/>
              </a:rPr>
              <a:t>The browser you are using is not supported. </a:t>
            </a:r>
            <a:r>
              <a:rPr lang="en-US" sz="1400" dirty="0">
                <a:solidFill>
                  <a:srgbClr val="E7E6E6">
                    <a:lumMod val="10000"/>
                  </a:srgbClr>
                </a:solidFill>
                <a:latin typeface="Segoe UI" panose="020B0502040204020203" pitchFamily="34" charset="0"/>
                <a:ea typeface="Lato Light" panose="020F0502020204030203" pitchFamily="34" charset="0"/>
                <a:cs typeface="Segoe UI" panose="020B0502040204020203" pitchFamily="34" charset="0"/>
              </a:rPr>
              <a:t>If you are using an Android Device, please ensure you are using a Chrome browser. If you are using an iOS Device, please ensure you are using a Safari browser.</a:t>
            </a:r>
            <a:r>
              <a:rPr kumimoji="0" lang="en-US" sz="14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lang="en-US" sz="1400" dirty="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4" name="Group 3">
            <a:extLst>
              <a:ext uri="{FF2B5EF4-FFF2-40B4-BE49-F238E27FC236}">
                <a16:creationId xmlns:a16="http://schemas.microsoft.com/office/drawing/2014/main" id="{CB2AD1C2-F0D6-FDC0-788F-C9A6DD443D7F}"/>
              </a:ext>
            </a:extLst>
          </p:cNvPr>
          <p:cNvGrpSpPr/>
          <p:nvPr/>
        </p:nvGrpSpPr>
        <p:grpSpPr>
          <a:xfrm>
            <a:off x="89339" y="1489101"/>
            <a:ext cx="537845" cy="521334"/>
            <a:chOff x="441959" y="1748027"/>
            <a:chExt cx="537845" cy="521334"/>
          </a:xfrm>
        </p:grpSpPr>
        <p:sp>
          <p:nvSpPr>
            <p:cNvPr id="5" name="object 4">
              <a:extLst>
                <a:ext uri="{FF2B5EF4-FFF2-40B4-BE49-F238E27FC236}">
                  <a16:creationId xmlns:a16="http://schemas.microsoft.com/office/drawing/2014/main" id="{2EDCE41D-2873-CF7B-C06B-63A5E1C5637E}"/>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6" name="object 5">
              <a:extLst>
                <a:ext uri="{FF2B5EF4-FFF2-40B4-BE49-F238E27FC236}">
                  <a16:creationId xmlns:a16="http://schemas.microsoft.com/office/drawing/2014/main" id="{9E2CFFB3-EC92-936F-CC07-A4DD9F3CF1F4}"/>
                </a:ext>
              </a:extLst>
            </p:cNvPr>
            <p:cNvSpPr txBox="1"/>
            <p:nvPr/>
          </p:nvSpPr>
          <p:spPr>
            <a:xfrm>
              <a:off x="636113" y="1857098"/>
              <a:ext cx="128270"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dirty="0">
                  <a:solidFill>
                    <a:schemeClr val="tx1"/>
                  </a:solidFill>
                  <a:latin typeface="Segoe UI" panose="020B0502040204020203" pitchFamily="34" charset="0"/>
                  <a:cs typeface="Segoe UI" panose="020B0502040204020203" pitchFamily="34" charset="0"/>
                </a:rPr>
                <a:t>9</a:t>
              </a:r>
              <a:endParaRPr sz="1600" dirty="0">
                <a:solidFill>
                  <a:schemeClr val="tx1"/>
                </a:solidFill>
                <a:latin typeface="Segoe UI" panose="020B0502040204020203" pitchFamily="34" charset="0"/>
                <a:cs typeface="Segoe UI" panose="020B0502040204020203" pitchFamily="34" charset="0"/>
              </a:endParaRPr>
            </a:p>
          </p:txBody>
        </p:sp>
      </p:grpSp>
      <p:sp>
        <p:nvSpPr>
          <p:cNvPr id="7" name="TextBox 6"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4EE1773E-1AE5-CD58-19F1-23B9B57C9DC1}"/>
              </a:ext>
            </a:extLst>
          </p:cNvPr>
          <p:cNvSpPr txBox="1"/>
          <p:nvPr/>
        </p:nvSpPr>
        <p:spPr>
          <a:xfrm>
            <a:off x="6499901" y="1453901"/>
            <a:ext cx="5160667" cy="2400657"/>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What if I see this screen during the DocV process?</a:t>
            </a:r>
          </a:p>
          <a:p>
            <a:pPr marL="12700" marR="5080" lvl="0" indent="0" defTabSz="914400" eaLnBrk="1" fontAlgn="auto" latinLnBrk="0" hangingPunct="1">
              <a:lnSpc>
                <a:spcPct val="100000"/>
              </a:lnSpc>
              <a:spcBef>
                <a:spcPts val="1800"/>
              </a:spcBef>
              <a:spcAft>
                <a:spcPts val="0"/>
              </a:spcAft>
              <a:buClrTx/>
              <a:buSzTx/>
              <a:buFontTx/>
              <a:buNone/>
              <a:tabLst/>
              <a:defRPr/>
            </a:pPr>
            <a:r>
              <a:rPr lang="en-US" sz="1600" spc="-10" dirty="0">
                <a:solidFill>
                  <a:srgbClr val="002060"/>
                </a:solidFill>
                <a:latin typeface="Segoe UI" panose="020B0502040204020203" pitchFamily="34" charset="0"/>
                <a:ea typeface="Source Sans Pro"/>
                <a:cs typeface="Segoe UI" panose="020B0502040204020203" pitchFamily="34" charset="0"/>
              </a:rPr>
              <a:t>“Communication with server failed. Please check your network connection”</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 </a:t>
            </a:r>
            <a:r>
              <a:rPr kumimoji="0" lang="en-US" sz="14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Calibri" panose="020F0502020204030204" pitchFamily="34" charset="0"/>
                <a:cs typeface="Segoe UI" panose="020B0502040204020203" pitchFamily="34" charset="0"/>
              </a:rPr>
              <a:t>Your internet connection may be weak. Troubleshoot and ensure you are connected to Wi-Fi. If you are able to use data, try taking yourself off your Wi-Fi connection if you are not able to get a stronger signal.</a:t>
            </a:r>
            <a:endParaRPr lang="en-US" sz="1400" dirty="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8" name="Group 7">
            <a:extLst>
              <a:ext uri="{FF2B5EF4-FFF2-40B4-BE49-F238E27FC236}">
                <a16:creationId xmlns:a16="http://schemas.microsoft.com/office/drawing/2014/main" id="{35EC037D-1381-A42C-531F-2CF003312170}"/>
              </a:ext>
            </a:extLst>
          </p:cNvPr>
          <p:cNvGrpSpPr/>
          <p:nvPr/>
        </p:nvGrpSpPr>
        <p:grpSpPr>
          <a:xfrm>
            <a:off x="5962056" y="1489101"/>
            <a:ext cx="537845" cy="521334"/>
            <a:chOff x="441959" y="1748027"/>
            <a:chExt cx="537845" cy="521334"/>
          </a:xfrm>
        </p:grpSpPr>
        <p:sp>
          <p:nvSpPr>
            <p:cNvPr id="9" name="object 4">
              <a:extLst>
                <a:ext uri="{FF2B5EF4-FFF2-40B4-BE49-F238E27FC236}">
                  <a16:creationId xmlns:a16="http://schemas.microsoft.com/office/drawing/2014/main" id="{78B02E49-4B46-BA4D-948A-A817CE6135EF}"/>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10" name="object 5">
              <a:extLst>
                <a:ext uri="{FF2B5EF4-FFF2-40B4-BE49-F238E27FC236}">
                  <a16:creationId xmlns:a16="http://schemas.microsoft.com/office/drawing/2014/main" id="{41AED497-6F09-AAD2-8880-9134623E67F8}"/>
                </a:ext>
              </a:extLst>
            </p:cNvPr>
            <p:cNvSpPr txBox="1"/>
            <p:nvPr/>
          </p:nvSpPr>
          <p:spPr>
            <a:xfrm>
              <a:off x="575903" y="1857905"/>
              <a:ext cx="333056"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dirty="0">
                  <a:solidFill>
                    <a:schemeClr val="tx1"/>
                  </a:solidFill>
                  <a:latin typeface="Segoe UI" panose="020B0502040204020203" pitchFamily="34" charset="0"/>
                  <a:cs typeface="Segoe UI" panose="020B0502040204020203" pitchFamily="34" charset="0"/>
                </a:rPr>
                <a:t>10</a:t>
              </a:r>
              <a:endParaRPr sz="1600" dirty="0">
                <a:solidFill>
                  <a:schemeClr val="tx1"/>
                </a:solidFill>
                <a:latin typeface="Segoe UI" panose="020B0502040204020203" pitchFamily="34" charset="0"/>
                <a:cs typeface="Segoe UI" panose="020B0502040204020203" pitchFamily="34" charset="0"/>
              </a:endParaRPr>
            </a:p>
          </p:txBody>
        </p:sp>
      </p:grpSp>
      <p:sp>
        <p:nvSpPr>
          <p:cNvPr id="15" name="TextBox 14"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108D71EC-9D95-43D2-73F7-B1C1433319BA}"/>
              </a:ext>
            </a:extLst>
          </p:cNvPr>
          <p:cNvSpPr txBox="1"/>
          <p:nvPr/>
        </p:nvSpPr>
        <p:spPr>
          <a:xfrm>
            <a:off x="627184" y="4381958"/>
            <a:ext cx="5160667" cy="1646605"/>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a:solidFill>
                  <a:srgbClr val="002060"/>
                </a:solidFill>
                <a:latin typeface="Segoe UI" panose="020B0502040204020203" pitchFamily="34" charset="0"/>
                <a:ea typeface="Source Sans Pro"/>
                <a:cs typeface="Segoe UI" panose="020B0502040204020203" pitchFamily="34" charset="0"/>
              </a:rPr>
              <a:t>Question: </a:t>
            </a:r>
            <a:r>
              <a:rPr lang="en-US" sz="1600">
                <a:solidFill>
                  <a:srgbClr val="002060"/>
                </a:solidFill>
                <a:latin typeface="Segoe UI" panose="020B0502040204020203" pitchFamily="34" charset="0"/>
                <a:ea typeface="Source Sans Pro"/>
                <a:cs typeface="Segoe UI" panose="020B0502040204020203" pitchFamily="34" charset="0"/>
              </a:rPr>
              <a:t>How are ID Proofing scores determined?</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1200" cap="none" spc="0" normalizeH="0" baseline="0" noProof="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 </a:t>
            </a:r>
            <a:r>
              <a:rPr kumimoji="0" lang="en-US" sz="1400" b="0" i="0" u="none" strike="noStrike" kern="1200" cap="none" spc="0" normalizeH="0" baseline="0" noProof="0">
                <a:ln>
                  <a:noFill/>
                </a:ln>
                <a:solidFill>
                  <a:srgbClr val="000000"/>
                </a:solidFill>
                <a:effectLst/>
                <a:uLnTx/>
                <a:uFillTx/>
                <a:latin typeface="Segoe UI"/>
                <a:ea typeface="+mn-ea"/>
                <a:cs typeface="Segoe UI"/>
              </a:rPr>
              <a:t>During the ID Proofing process, impact indicators are triggered to evaluate the user's identity. Based on these indicators, one of three ID Proofing scores is assigned: pass, fail, or refer. For purposes of access to the Adoption Grant application, refer and fail will be treated the same.</a:t>
            </a:r>
            <a:endParaRPr lang="en-US" sz="140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16" name="Group 15">
            <a:extLst>
              <a:ext uri="{FF2B5EF4-FFF2-40B4-BE49-F238E27FC236}">
                <a16:creationId xmlns:a16="http://schemas.microsoft.com/office/drawing/2014/main" id="{27A7199C-BADF-962E-8CA6-3D051BB0ACDD}"/>
              </a:ext>
            </a:extLst>
          </p:cNvPr>
          <p:cNvGrpSpPr/>
          <p:nvPr/>
        </p:nvGrpSpPr>
        <p:grpSpPr>
          <a:xfrm>
            <a:off x="89339" y="4427577"/>
            <a:ext cx="537845" cy="521334"/>
            <a:chOff x="441959" y="1748027"/>
            <a:chExt cx="537845" cy="521334"/>
          </a:xfrm>
        </p:grpSpPr>
        <p:sp>
          <p:nvSpPr>
            <p:cNvPr id="17" name="object 4">
              <a:extLst>
                <a:ext uri="{FF2B5EF4-FFF2-40B4-BE49-F238E27FC236}">
                  <a16:creationId xmlns:a16="http://schemas.microsoft.com/office/drawing/2014/main" id="{1933EC07-E963-5172-3ED9-AD403722D516}"/>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18" name="object 5">
              <a:extLst>
                <a:ext uri="{FF2B5EF4-FFF2-40B4-BE49-F238E27FC236}">
                  <a16:creationId xmlns:a16="http://schemas.microsoft.com/office/drawing/2014/main" id="{46A75ECD-C10B-1458-6B53-67A298457BC5}"/>
                </a:ext>
              </a:extLst>
            </p:cNvPr>
            <p:cNvSpPr txBox="1"/>
            <p:nvPr/>
          </p:nvSpPr>
          <p:spPr>
            <a:xfrm>
              <a:off x="575903" y="1879171"/>
              <a:ext cx="333056"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a:solidFill>
                    <a:schemeClr val="tx1"/>
                  </a:solidFill>
                  <a:latin typeface="Segoe UI" panose="020B0502040204020203" pitchFamily="34" charset="0"/>
                  <a:cs typeface="Segoe UI" panose="020B0502040204020203" pitchFamily="34" charset="0"/>
                </a:rPr>
                <a:t>11</a:t>
              </a:r>
              <a:endParaRPr sz="1600">
                <a:solidFill>
                  <a:schemeClr val="tx1"/>
                </a:solidFill>
                <a:latin typeface="Segoe UI" panose="020B0502040204020203" pitchFamily="34" charset="0"/>
                <a:cs typeface="Segoe UI" panose="020B0502040204020203" pitchFamily="34" charset="0"/>
              </a:endParaRPr>
            </a:p>
          </p:txBody>
        </p:sp>
      </p:grpSp>
      <p:sp>
        <p:nvSpPr>
          <p:cNvPr id="19" name="TextBox 18"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A64CF65C-B3C6-4897-20D7-A1ADE7AE90A7}"/>
              </a:ext>
            </a:extLst>
          </p:cNvPr>
          <p:cNvSpPr txBox="1"/>
          <p:nvPr/>
        </p:nvSpPr>
        <p:spPr>
          <a:xfrm>
            <a:off x="6499901" y="4383693"/>
            <a:ext cx="5160667" cy="1492716"/>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a:solidFill>
                  <a:srgbClr val="002060"/>
                </a:solidFill>
                <a:latin typeface="Segoe UI" panose="020B0502040204020203" pitchFamily="34" charset="0"/>
                <a:ea typeface="Source Sans Pro"/>
                <a:cs typeface="Segoe UI" panose="020B0502040204020203" pitchFamily="34" charset="0"/>
              </a:rPr>
              <a:t>Question:</a:t>
            </a:r>
            <a:r>
              <a:rPr lang="en-US" sz="1600">
                <a:solidFill>
                  <a:srgbClr val="002060"/>
                </a:solidFill>
                <a:latin typeface="Segoe UI" panose="020B0502040204020203" pitchFamily="34" charset="0"/>
                <a:ea typeface="Source Sans Pro"/>
                <a:cs typeface="Segoe UI" panose="020B0502040204020203" pitchFamily="34" charset="0"/>
              </a:rPr>
              <a:t> Can expired licenses or other forms of outdated identification be used for authentication with DocV?</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1200" cap="none" spc="0" normalizeH="0" baseline="0" noProof="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 </a:t>
            </a:r>
            <a:r>
              <a:rPr kumimoji="0" lang="en-US" sz="1400" u="none" strike="noStrike" kern="1200" cap="none" spc="0" normalizeH="0" baseline="0" noProof="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No, Socure requires valid, non-expired identification to complete DocV successfully.</a:t>
            </a:r>
            <a:endParaRPr lang="en-US" sz="1400">
              <a:solidFill>
                <a:schemeClr val="bg2">
                  <a:lumMod val="10000"/>
                </a:schemeClr>
              </a:solidFill>
              <a:latin typeface="Segoe UI" panose="020B0502040204020203" pitchFamily="34" charset="0"/>
              <a:ea typeface="Source Sans Pro"/>
              <a:cs typeface="Segoe UI" panose="020B0502040204020203" pitchFamily="34" charset="0"/>
            </a:endParaRPr>
          </a:p>
        </p:txBody>
      </p:sp>
      <p:grpSp>
        <p:nvGrpSpPr>
          <p:cNvPr id="20" name="Group 19">
            <a:extLst>
              <a:ext uri="{FF2B5EF4-FFF2-40B4-BE49-F238E27FC236}">
                <a16:creationId xmlns:a16="http://schemas.microsoft.com/office/drawing/2014/main" id="{89F9177C-DB3A-88B8-6B17-C8D3A7CACADF}"/>
              </a:ext>
            </a:extLst>
          </p:cNvPr>
          <p:cNvGrpSpPr/>
          <p:nvPr/>
        </p:nvGrpSpPr>
        <p:grpSpPr>
          <a:xfrm>
            <a:off x="5962056" y="4427577"/>
            <a:ext cx="537845" cy="521334"/>
            <a:chOff x="441959" y="1748027"/>
            <a:chExt cx="537845" cy="521334"/>
          </a:xfrm>
        </p:grpSpPr>
        <p:sp>
          <p:nvSpPr>
            <p:cNvPr id="21" name="object 4">
              <a:extLst>
                <a:ext uri="{FF2B5EF4-FFF2-40B4-BE49-F238E27FC236}">
                  <a16:creationId xmlns:a16="http://schemas.microsoft.com/office/drawing/2014/main" id="{6A1BEAF0-0FE5-83E2-1BBD-AF717F689137}"/>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22" name="object 5">
              <a:extLst>
                <a:ext uri="{FF2B5EF4-FFF2-40B4-BE49-F238E27FC236}">
                  <a16:creationId xmlns:a16="http://schemas.microsoft.com/office/drawing/2014/main" id="{2FA4B6B6-C345-315E-6312-8E36D1983953}"/>
                </a:ext>
              </a:extLst>
            </p:cNvPr>
            <p:cNvSpPr txBox="1"/>
            <p:nvPr/>
          </p:nvSpPr>
          <p:spPr>
            <a:xfrm>
              <a:off x="575903" y="1857905"/>
              <a:ext cx="333056"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dirty="0">
                  <a:solidFill>
                    <a:schemeClr val="tx1"/>
                  </a:solidFill>
                  <a:latin typeface="Segoe UI" panose="020B0502040204020203" pitchFamily="34" charset="0"/>
                  <a:cs typeface="Segoe UI" panose="020B0502040204020203" pitchFamily="34" charset="0"/>
                </a:rPr>
                <a:t>12</a:t>
              </a:r>
              <a:endParaRPr sz="1600" dirty="0">
                <a:solidFill>
                  <a:schemeClr val="tx1"/>
                </a:solidFill>
                <a:latin typeface="Segoe UI" panose="020B0502040204020203" pitchFamily="34" charset="0"/>
                <a:cs typeface="Segoe UI" panose="020B0502040204020203" pitchFamily="34" charset="0"/>
              </a:endParaRPr>
            </a:p>
          </p:txBody>
        </p:sp>
      </p:grpSp>
      <p:sp>
        <p:nvSpPr>
          <p:cNvPr id="13" name="Title 2">
            <a:extLst>
              <a:ext uri="{FF2B5EF4-FFF2-40B4-BE49-F238E27FC236}">
                <a16:creationId xmlns:a16="http://schemas.microsoft.com/office/drawing/2014/main" id="{BE1227F0-B474-78B0-80C5-BB8C07266511}"/>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a:solidFill>
                  <a:schemeClr val="bg1"/>
                </a:solidFill>
                <a:latin typeface="+mn-lt"/>
              </a:rPr>
              <a:t>ID Proofing/DocV FAQs</a:t>
            </a:r>
            <a:endParaRPr kumimoji="0" lang="en-US" sz="3600" b="1" i="0" u="none" strike="noStrike" kern="1200" cap="none" spc="0" normalizeH="0" baseline="0" noProof="0">
              <a:ln>
                <a:noFill/>
              </a:ln>
              <a:solidFill>
                <a:schemeClr val="bg1"/>
              </a:solidFill>
              <a:effectLst/>
              <a:uLnTx/>
              <a:uFillTx/>
              <a:latin typeface="+mn-lt"/>
              <a:cs typeface="Segoe UI" panose="020B0502040204020203" pitchFamily="34" charset="0"/>
            </a:endParaRPr>
          </a:p>
        </p:txBody>
      </p:sp>
    </p:spTree>
    <p:extLst>
      <p:ext uri="{BB962C8B-B14F-4D97-AF65-F5344CB8AC3E}">
        <p14:creationId xmlns:p14="http://schemas.microsoft.com/office/powerpoint/2010/main" val="1532363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790886A0-70A6-FCBE-AFAE-75F60FBBE89A}"/>
              </a:ext>
            </a:extLst>
          </p:cNvPr>
          <p:cNvSpPr txBox="1"/>
          <p:nvPr/>
        </p:nvSpPr>
        <p:spPr>
          <a:xfrm>
            <a:off x="627184" y="1453901"/>
            <a:ext cx="5160667" cy="1246495"/>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Does DocV accept any passports that are not US Passports?</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a:t>
            </a:r>
            <a:r>
              <a:rPr lang="en-US" sz="1400" b="1" i="1" dirty="0">
                <a:solidFill>
                  <a:srgbClr val="E7E6E6">
                    <a:lumMod val="10000"/>
                  </a:srgbClr>
                </a:solidFill>
                <a:latin typeface="Segoe UI" panose="020B0502040204020203" pitchFamily="34" charset="0"/>
                <a:ea typeface="Lato Light" panose="020F0502020204030203" pitchFamily="34" charset="0"/>
                <a:cs typeface="Segoe UI" panose="020B0502040204020203" pitchFamily="34" charset="0"/>
              </a:rPr>
              <a:t> </a:t>
            </a:r>
            <a:r>
              <a:rPr lang="en-US" sz="1400" spc="-10" dirty="0">
                <a:solidFill>
                  <a:srgbClr val="000000"/>
                </a:solidFill>
                <a:latin typeface="Segoe UI" panose="020B0502040204020203" pitchFamily="34" charset="0"/>
                <a:ea typeface="Source Sans Pro"/>
                <a:cs typeface="Segoe UI" panose="020B0502040204020203" pitchFamily="34" charset="0"/>
              </a:rPr>
              <a:t>Yes, Socure's identity verification system can process non-U.S. passports to confirm a user's identity.</a:t>
            </a:r>
            <a:endParaRPr lang="en-US" sz="1400" b="1" i="1" dirty="0">
              <a:solidFill>
                <a:schemeClr val="bg2">
                  <a:lumMod val="10000"/>
                </a:schemeClr>
              </a:solidFill>
              <a:highlight>
                <a:srgbClr val="FFFF00"/>
              </a:highlight>
              <a:latin typeface="Segoe UI" panose="020B0502040204020203" pitchFamily="34" charset="0"/>
              <a:ea typeface="Source Sans Pro"/>
              <a:cs typeface="Segoe UI" panose="020B0502040204020203" pitchFamily="34" charset="0"/>
            </a:endParaRPr>
          </a:p>
        </p:txBody>
      </p:sp>
      <p:grpSp>
        <p:nvGrpSpPr>
          <p:cNvPr id="4" name="Group 3">
            <a:extLst>
              <a:ext uri="{FF2B5EF4-FFF2-40B4-BE49-F238E27FC236}">
                <a16:creationId xmlns:a16="http://schemas.microsoft.com/office/drawing/2014/main" id="{CB2AD1C2-F0D6-FDC0-788F-C9A6DD443D7F}"/>
              </a:ext>
            </a:extLst>
          </p:cNvPr>
          <p:cNvGrpSpPr/>
          <p:nvPr/>
        </p:nvGrpSpPr>
        <p:grpSpPr>
          <a:xfrm>
            <a:off x="78707" y="1489101"/>
            <a:ext cx="537845" cy="521334"/>
            <a:chOff x="441959" y="1748027"/>
            <a:chExt cx="537845" cy="521334"/>
          </a:xfrm>
        </p:grpSpPr>
        <p:sp>
          <p:nvSpPr>
            <p:cNvPr id="5" name="object 4">
              <a:extLst>
                <a:ext uri="{FF2B5EF4-FFF2-40B4-BE49-F238E27FC236}">
                  <a16:creationId xmlns:a16="http://schemas.microsoft.com/office/drawing/2014/main" id="{2EDCE41D-2873-CF7B-C06B-63A5E1C5637E}"/>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6" name="object 5">
              <a:extLst>
                <a:ext uri="{FF2B5EF4-FFF2-40B4-BE49-F238E27FC236}">
                  <a16:creationId xmlns:a16="http://schemas.microsoft.com/office/drawing/2014/main" id="{9E2CFFB3-EC92-936F-CC07-A4DD9F3CF1F4}"/>
                </a:ext>
              </a:extLst>
            </p:cNvPr>
            <p:cNvSpPr txBox="1"/>
            <p:nvPr/>
          </p:nvSpPr>
          <p:spPr>
            <a:xfrm>
              <a:off x="583301" y="1867608"/>
              <a:ext cx="263712" cy="259852"/>
            </a:xfrm>
            <a:prstGeom prst="rect">
              <a:avLst/>
            </a:prstGeom>
          </p:spPr>
          <p:txBody>
            <a:bodyPr vert="horz" wrap="square" lIns="0" tIns="12700" rIns="0" bIns="0" rtlCol="0" anchor="t">
              <a:spAutoFit/>
            </a:bodyPr>
            <a:lstStyle/>
            <a:p>
              <a:pPr marL="12700">
                <a:lnSpc>
                  <a:spcPct val="100000"/>
                </a:lnSpc>
                <a:spcBef>
                  <a:spcPts val="100"/>
                </a:spcBef>
              </a:pPr>
              <a:r>
                <a:rPr lang="en-US" sz="1600" b="1" dirty="0">
                  <a:latin typeface="Segoe UI" panose="020B0502040204020203" pitchFamily="34" charset="0"/>
                  <a:cs typeface="Segoe UI" panose="020B0502040204020203" pitchFamily="34" charset="0"/>
                </a:rPr>
                <a:t>13</a:t>
              </a:r>
              <a:endParaRPr sz="1600" dirty="0">
                <a:solidFill>
                  <a:schemeClr val="tx1"/>
                </a:solidFill>
                <a:latin typeface="Segoe UI" panose="020B0502040204020203" pitchFamily="34" charset="0"/>
                <a:cs typeface="Segoe UI" panose="020B0502040204020203" pitchFamily="34" charset="0"/>
              </a:endParaRPr>
            </a:p>
          </p:txBody>
        </p:sp>
      </p:grpSp>
      <p:sp>
        <p:nvSpPr>
          <p:cNvPr id="7" name="TextBox 6" descr="Question: I already have an OHID account, why can’t I access it anymore?​&#10;Answer:  Users can use “Forgot User ID” and/or “Forgot Password” to gain account access. For further assistance, please visit OHID Self-Service Resources. ​&#10;">
            <a:extLst>
              <a:ext uri="{FF2B5EF4-FFF2-40B4-BE49-F238E27FC236}">
                <a16:creationId xmlns:a16="http://schemas.microsoft.com/office/drawing/2014/main" id="{4EE1773E-1AE5-CD58-19F1-23B9B57C9DC1}"/>
              </a:ext>
            </a:extLst>
          </p:cNvPr>
          <p:cNvSpPr txBox="1"/>
          <p:nvPr/>
        </p:nvSpPr>
        <p:spPr>
          <a:xfrm>
            <a:off x="6499901" y="1453901"/>
            <a:ext cx="5160667" cy="1461939"/>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0000"/>
              </a:lnSpc>
              <a:spcBef>
                <a:spcPts val="1800"/>
              </a:spcBef>
              <a:spcAft>
                <a:spcPts val="0"/>
              </a:spcAft>
              <a:buClrTx/>
              <a:buSzTx/>
              <a:buFontTx/>
              <a:buNone/>
              <a:tabLst/>
              <a:defRPr/>
            </a:pPr>
            <a:r>
              <a:rPr lang="en-US" sz="1600" b="1" dirty="0">
                <a:solidFill>
                  <a:srgbClr val="002060"/>
                </a:solidFill>
                <a:latin typeface="Segoe UI" panose="020B0502040204020203" pitchFamily="34" charset="0"/>
                <a:ea typeface="Source Sans Pro"/>
                <a:cs typeface="Segoe UI" panose="020B0502040204020203" pitchFamily="34" charset="0"/>
              </a:rPr>
              <a:t>Question:</a:t>
            </a:r>
            <a:r>
              <a:rPr lang="en-US" sz="1600" dirty="0">
                <a:solidFill>
                  <a:srgbClr val="002060"/>
                </a:solidFill>
                <a:latin typeface="Segoe UI" panose="020B0502040204020203" pitchFamily="34" charset="0"/>
                <a:ea typeface="Source Sans Pro"/>
                <a:cs typeface="Segoe UI" panose="020B0502040204020203" pitchFamily="34" charset="0"/>
              </a:rPr>
              <a:t> </a:t>
            </a:r>
            <a:r>
              <a:rPr lang="en-US" sz="1600" spc="-10" dirty="0">
                <a:solidFill>
                  <a:srgbClr val="002060"/>
                </a:solidFill>
                <a:latin typeface="Segoe UI" panose="020B0502040204020203" pitchFamily="34" charset="0"/>
                <a:ea typeface="Source Sans Pro"/>
                <a:cs typeface="Segoe UI" panose="020B0502040204020203" pitchFamily="34" charset="0"/>
              </a:rPr>
              <a:t>Are there any phone model and operating system requirements for DocV?</a:t>
            </a:r>
          </a:p>
          <a:p>
            <a:pPr marL="12700" marR="5080" lvl="0" indent="0" defTabSz="914400" eaLnBrk="1" fontAlgn="auto" latinLnBrk="0" hangingPunct="1">
              <a:lnSpc>
                <a:spcPct val="100000"/>
              </a:lnSpc>
              <a:spcBef>
                <a:spcPts val="1800"/>
              </a:spcBef>
              <a:spcAft>
                <a:spcPts val="0"/>
              </a:spcAft>
              <a:buClrTx/>
              <a:buSzTx/>
              <a:buFontTx/>
              <a:buNone/>
              <a:tabLst/>
              <a:defRPr/>
            </a:pPr>
            <a:r>
              <a:rPr kumimoji="0" lang="en-US" sz="1400" b="1" i="1" u="none" strike="noStrike" kern="1200" cap="none" spc="0" normalizeH="0" baseline="0" noProof="0" dirty="0">
                <a:ln>
                  <a:noFill/>
                </a:ln>
                <a:solidFill>
                  <a:srgbClr val="E7E6E6">
                    <a:lumMod val="10000"/>
                  </a:srgbClr>
                </a:solidFill>
                <a:effectLst/>
                <a:uLnTx/>
                <a:uFillTx/>
                <a:latin typeface="Segoe UI" panose="020B0502040204020203" pitchFamily="34" charset="0"/>
                <a:ea typeface="Lato Light" panose="020F0502020204030203" pitchFamily="34" charset="0"/>
                <a:cs typeface="Segoe UI" panose="020B0502040204020203" pitchFamily="34" charset="0"/>
              </a:rPr>
              <a:t>Answer</a:t>
            </a:r>
            <a:r>
              <a:rPr lang="en-US" sz="1400" b="1" i="1" dirty="0">
                <a:solidFill>
                  <a:srgbClr val="E7E6E6">
                    <a:lumMod val="10000"/>
                  </a:srgbClr>
                </a:solidFill>
                <a:latin typeface="Segoe UI" panose="020B0502040204020203" pitchFamily="34" charset="0"/>
                <a:ea typeface="Lato Light" panose="020F0502020204030203" pitchFamily="34" charset="0"/>
                <a:cs typeface="Segoe UI" panose="020B0502040204020203" pitchFamily="34" charset="0"/>
              </a:rPr>
              <a:t>: </a:t>
            </a:r>
            <a:r>
              <a:rPr kumimoji="0" lang="en-US" sz="1400" u="none" strike="noStrike" kern="1200" cap="none" spc="-10" normalizeH="0" baseline="0" noProof="0" dirty="0">
                <a:ln>
                  <a:noFill/>
                </a:ln>
                <a:solidFill>
                  <a:srgbClr val="000000"/>
                </a:solidFill>
                <a:effectLst/>
                <a:uLnTx/>
                <a:uFillTx/>
                <a:latin typeface="Segoe UI" panose="020B0502040204020203" pitchFamily="34" charset="0"/>
                <a:ea typeface="Source Sans Pro"/>
                <a:cs typeface="Segoe UI" panose="020B0502040204020203" pitchFamily="34" charset="0"/>
              </a:rPr>
              <a:t>T</a:t>
            </a:r>
            <a:r>
              <a:rPr lang="en-US" sz="1400" spc="-10" dirty="0">
                <a:solidFill>
                  <a:srgbClr val="000000"/>
                </a:solidFill>
                <a:latin typeface="Segoe UI" panose="020B0502040204020203" pitchFamily="34" charset="0"/>
                <a:ea typeface="Source Sans Pro"/>
                <a:cs typeface="Segoe UI" panose="020B0502040204020203" pitchFamily="34" charset="0"/>
              </a:rPr>
              <a:t>o function properly, Socure DocV requires a minimum iOS version of 13 and later or Android OS version of Android 5.1 (SDK Version 22) and later.</a:t>
            </a:r>
            <a:endParaRPr lang="en-US" sz="1400" dirty="0">
              <a:solidFill>
                <a:schemeClr val="bg2">
                  <a:lumMod val="10000"/>
                </a:schemeClr>
              </a:solidFill>
              <a:highlight>
                <a:srgbClr val="FFFF00"/>
              </a:highlight>
              <a:latin typeface="Segoe UI" panose="020B0502040204020203" pitchFamily="34" charset="0"/>
              <a:ea typeface="Source Sans Pro"/>
              <a:cs typeface="Segoe UI" panose="020B0502040204020203" pitchFamily="34" charset="0"/>
            </a:endParaRPr>
          </a:p>
        </p:txBody>
      </p:sp>
      <p:grpSp>
        <p:nvGrpSpPr>
          <p:cNvPr id="8" name="Group 7">
            <a:extLst>
              <a:ext uri="{FF2B5EF4-FFF2-40B4-BE49-F238E27FC236}">
                <a16:creationId xmlns:a16="http://schemas.microsoft.com/office/drawing/2014/main" id="{35EC037D-1381-A42C-531F-2CF003312170}"/>
              </a:ext>
            </a:extLst>
          </p:cNvPr>
          <p:cNvGrpSpPr/>
          <p:nvPr/>
        </p:nvGrpSpPr>
        <p:grpSpPr>
          <a:xfrm>
            <a:off x="5962056" y="1489101"/>
            <a:ext cx="537845" cy="521334"/>
            <a:chOff x="441959" y="1748027"/>
            <a:chExt cx="537845" cy="521334"/>
          </a:xfrm>
        </p:grpSpPr>
        <p:sp>
          <p:nvSpPr>
            <p:cNvPr id="9" name="object 4">
              <a:extLst>
                <a:ext uri="{FF2B5EF4-FFF2-40B4-BE49-F238E27FC236}">
                  <a16:creationId xmlns:a16="http://schemas.microsoft.com/office/drawing/2014/main" id="{78B02E49-4B46-BA4D-948A-A817CE6135EF}"/>
                </a:ext>
              </a:extLst>
            </p:cNvPr>
            <p:cNvSpPr/>
            <p:nvPr/>
          </p:nvSpPr>
          <p:spPr>
            <a:xfrm>
              <a:off x="441959" y="1748027"/>
              <a:ext cx="537845" cy="521334"/>
            </a:xfrm>
            <a:custGeom>
              <a:avLst/>
              <a:gdLst/>
              <a:ahLst/>
              <a:cxnLst/>
              <a:rect l="l" t="t" r="r" b="b"/>
              <a:pathLst>
                <a:path w="537844" h="521335">
                  <a:moveTo>
                    <a:pt x="268859" y="0"/>
                  </a:moveTo>
                  <a:lnTo>
                    <a:pt x="220535" y="4191"/>
                  </a:lnTo>
                  <a:lnTo>
                    <a:pt x="175044" y="16294"/>
                  </a:lnTo>
                  <a:lnTo>
                    <a:pt x="133146" y="35547"/>
                  </a:lnTo>
                  <a:lnTo>
                    <a:pt x="95643" y="61252"/>
                  </a:lnTo>
                  <a:lnTo>
                    <a:pt x="63233" y="92621"/>
                  </a:lnTo>
                  <a:lnTo>
                    <a:pt x="36715" y="128968"/>
                  </a:lnTo>
                  <a:lnTo>
                    <a:pt x="16814" y="169557"/>
                  </a:lnTo>
                  <a:lnTo>
                    <a:pt x="4330" y="213601"/>
                  </a:lnTo>
                  <a:lnTo>
                    <a:pt x="0" y="260413"/>
                  </a:lnTo>
                  <a:lnTo>
                    <a:pt x="4330" y="307225"/>
                  </a:lnTo>
                  <a:lnTo>
                    <a:pt x="16814" y="351269"/>
                  </a:lnTo>
                  <a:lnTo>
                    <a:pt x="36715" y="391833"/>
                  </a:lnTo>
                  <a:lnTo>
                    <a:pt x="63233" y="428205"/>
                  </a:lnTo>
                  <a:lnTo>
                    <a:pt x="95643" y="459574"/>
                  </a:lnTo>
                  <a:lnTo>
                    <a:pt x="133146" y="485279"/>
                  </a:lnTo>
                  <a:lnTo>
                    <a:pt x="175044" y="504532"/>
                  </a:lnTo>
                  <a:lnTo>
                    <a:pt x="220535" y="516623"/>
                  </a:lnTo>
                  <a:lnTo>
                    <a:pt x="268859" y="520827"/>
                  </a:lnTo>
                  <a:lnTo>
                    <a:pt x="317182" y="516623"/>
                  </a:lnTo>
                  <a:lnTo>
                    <a:pt x="362673" y="504532"/>
                  </a:lnTo>
                  <a:lnTo>
                    <a:pt x="404571" y="485279"/>
                  </a:lnTo>
                  <a:lnTo>
                    <a:pt x="442074" y="459574"/>
                  </a:lnTo>
                  <a:lnTo>
                    <a:pt x="474484" y="428205"/>
                  </a:lnTo>
                  <a:lnTo>
                    <a:pt x="501002" y="391833"/>
                  </a:lnTo>
                  <a:lnTo>
                    <a:pt x="520903" y="351269"/>
                  </a:lnTo>
                  <a:lnTo>
                    <a:pt x="533387" y="307225"/>
                  </a:lnTo>
                  <a:lnTo>
                    <a:pt x="537718" y="260413"/>
                  </a:lnTo>
                  <a:lnTo>
                    <a:pt x="533387" y="213601"/>
                  </a:lnTo>
                  <a:lnTo>
                    <a:pt x="520903" y="169557"/>
                  </a:lnTo>
                  <a:lnTo>
                    <a:pt x="501002" y="128968"/>
                  </a:lnTo>
                  <a:lnTo>
                    <a:pt x="474484" y="92621"/>
                  </a:lnTo>
                  <a:lnTo>
                    <a:pt x="442074" y="61252"/>
                  </a:lnTo>
                  <a:lnTo>
                    <a:pt x="404571" y="35547"/>
                  </a:lnTo>
                  <a:lnTo>
                    <a:pt x="362673" y="16294"/>
                  </a:lnTo>
                  <a:lnTo>
                    <a:pt x="317182" y="4191"/>
                  </a:lnTo>
                  <a:lnTo>
                    <a:pt x="268859" y="0"/>
                  </a:lnTo>
                  <a:close/>
                </a:path>
              </a:pathLst>
            </a:custGeom>
            <a:solidFill>
              <a:schemeClr val="tx1">
                <a:lumMod val="25000"/>
                <a:lumOff val="75000"/>
              </a:schemeClr>
            </a:solidFill>
          </p:spPr>
          <p:txBody>
            <a:bodyPr wrap="square" lIns="0" tIns="0" rIns="0" bIns="0" rtlCol="0"/>
            <a:lstStyle/>
            <a:p>
              <a:endParaRPr sz="1600">
                <a:latin typeface="Segoe UI" panose="020B0502040204020203" pitchFamily="34" charset="0"/>
                <a:cs typeface="Segoe UI" panose="020B0502040204020203" pitchFamily="34" charset="0"/>
              </a:endParaRPr>
            </a:p>
          </p:txBody>
        </p:sp>
        <p:sp>
          <p:nvSpPr>
            <p:cNvPr id="10" name="object 5">
              <a:extLst>
                <a:ext uri="{FF2B5EF4-FFF2-40B4-BE49-F238E27FC236}">
                  <a16:creationId xmlns:a16="http://schemas.microsoft.com/office/drawing/2014/main" id="{41AED497-6F09-AAD2-8880-9134623E67F8}"/>
                </a:ext>
              </a:extLst>
            </p:cNvPr>
            <p:cNvSpPr txBox="1"/>
            <p:nvPr/>
          </p:nvSpPr>
          <p:spPr>
            <a:xfrm>
              <a:off x="575903" y="1857905"/>
              <a:ext cx="333056" cy="259045"/>
            </a:xfrm>
            <a:prstGeom prst="rect">
              <a:avLst/>
            </a:prstGeom>
          </p:spPr>
          <p:txBody>
            <a:bodyPr vert="horz" wrap="square" lIns="0" tIns="12700" rIns="0" bIns="0" rtlCol="0" anchor="t">
              <a:spAutoFit/>
            </a:bodyPr>
            <a:lstStyle/>
            <a:p>
              <a:pPr marL="12700">
                <a:lnSpc>
                  <a:spcPct val="100000"/>
                </a:lnSpc>
                <a:spcBef>
                  <a:spcPts val="100"/>
                </a:spcBef>
              </a:pPr>
              <a:r>
                <a:rPr lang="en-US" sz="1600" b="1" dirty="0">
                  <a:solidFill>
                    <a:schemeClr val="tx1"/>
                  </a:solidFill>
                  <a:latin typeface="Segoe UI" panose="020B0502040204020203" pitchFamily="34" charset="0"/>
                  <a:cs typeface="Segoe UI" panose="020B0502040204020203" pitchFamily="34" charset="0"/>
                </a:rPr>
                <a:t>14</a:t>
              </a:r>
              <a:endParaRPr sz="1600" dirty="0">
                <a:solidFill>
                  <a:schemeClr val="tx1"/>
                </a:solidFill>
                <a:latin typeface="Segoe UI" panose="020B0502040204020203" pitchFamily="34" charset="0"/>
                <a:cs typeface="Segoe UI" panose="020B0502040204020203" pitchFamily="34" charset="0"/>
              </a:endParaRPr>
            </a:p>
          </p:txBody>
        </p:sp>
      </p:grpSp>
      <p:sp>
        <p:nvSpPr>
          <p:cNvPr id="13" name="Title 2">
            <a:extLst>
              <a:ext uri="{FF2B5EF4-FFF2-40B4-BE49-F238E27FC236}">
                <a16:creationId xmlns:a16="http://schemas.microsoft.com/office/drawing/2014/main" id="{BE1227F0-B474-78B0-80C5-BB8C07266511}"/>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a:solidFill>
                  <a:schemeClr val="bg1"/>
                </a:solidFill>
                <a:latin typeface="+mn-lt"/>
              </a:rPr>
              <a:t>ID Proofing/DocV FAQs</a:t>
            </a:r>
            <a:endParaRPr kumimoji="0" lang="en-US" sz="3600" b="1" i="0" u="none" strike="noStrike" kern="1200" cap="none" spc="0" normalizeH="0" baseline="0" noProof="0">
              <a:ln>
                <a:noFill/>
              </a:ln>
              <a:solidFill>
                <a:schemeClr val="bg1"/>
              </a:solidFill>
              <a:effectLst/>
              <a:uLnTx/>
              <a:uFillTx/>
              <a:latin typeface="+mn-lt"/>
              <a:cs typeface="Segoe UI" panose="020B0502040204020203" pitchFamily="34" charset="0"/>
            </a:endParaRPr>
          </a:p>
        </p:txBody>
      </p:sp>
    </p:spTree>
    <p:extLst>
      <p:ext uri="{BB962C8B-B14F-4D97-AF65-F5344CB8AC3E}">
        <p14:creationId xmlns:p14="http://schemas.microsoft.com/office/powerpoint/2010/main" val="168638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08EB51-C37D-72C4-FC98-BB947BE9BE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83431C37-F41C-9F3D-1F72-A184D62E86C0}"/>
              </a:ext>
            </a:extLst>
          </p:cNvPr>
          <p:cNvSpPr/>
          <p:nvPr/>
        </p:nvSpPr>
        <p:spPr>
          <a:xfrm>
            <a:off x="916757" y="5311024"/>
            <a:ext cx="5412919" cy="845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OHID SSO and MFA </a:t>
            </a:r>
            <a:r>
              <a:rPr kumimoji="0" lang="en-US" sz="1600" b="1"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work together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to help keep confidential and sensitive information </a:t>
            </a:r>
            <a:r>
              <a:rPr kumimoji="0" lang="en-US" sz="1600" b="1"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secure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and enable access to State agency applications</a:t>
            </a:r>
          </a:p>
        </p:txBody>
      </p:sp>
      <p:sp>
        <p:nvSpPr>
          <p:cNvPr id="12" name="Rectangle 11">
            <a:extLst>
              <a:ext uri="{FF2B5EF4-FFF2-40B4-BE49-F238E27FC236}">
                <a16:creationId xmlns:a16="http://schemas.microsoft.com/office/drawing/2014/main" id="{0015F709-0474-2FEA-D19D-41D4618B9549}"/>
              </a:ext>
            </a:extLst>
          </p:cNvPr>
          <p:cNvSpPr/>
          <p:nvPr/>
        </p:nvSpPr>
        <p:spPr>
          <a:xfrm>
            <a:off x="916757" y="2151822"/>
            <a:ext cx="5412921" cy="700847"/>
          </a:xfrm>
          <a:prstGeom prst="rect">
            <a:avLst/>
          </a:prstGeom>
          <a:solidFill>
            <a:srgbClr val="E5E5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The </a:t>
            </a:r>
            <a:r>
              <a:rPr kumimoji="0" lang="en-US" sz="1600" b="1"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InnovateOhio Platform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(IOP) is the State’s </a:t>
            </a:r>
            <a:r>
              <a:rPr kumimoji="0" lang="en-US" sz="1600" b="1"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trusted</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digital identity platform</a:t>
            </a:r>
          </a:p>
        </p:txBody>
      </p:sp>
      <p:sp>
        <p:nvSpPr>
          <p:cNvPr id="13" name="Rectangle 12">
            <a:extLst>
              <a:ext uri="{FF2B5EF4-FFF2-40B4-BE49-F238E27FC236}">
                <a16:creationId xmlns:a16="http://schemas.microsoft.com/office/drawing/2014/main" id="{1D79BA49-0E3D-C210-010B-44C063C3288B}"/>
              </a:ext>
            </a:extLst>
          </p:cNvPr>
          <p:cNvSpPr/>
          <p:nvPr/>
        </p:nvSpPr>
        <p:spPr>
          <a:xfrm>
            <a:off x="916757" y="3411794"/>
            <a:ext cx="2621753" cy="1219083"/>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4135" marR="242570" lvl="0" indent="-635" algn="ctr" defTabSz="914400" rtl="0" eaLnBrk="1" fontAlgn="auto" latinLnBrk="0" hangingPunct="1">
              <a:lnSpc>
                <a:spcPct val="100000"/>
              </a:lnSpc>
              <a:spcBef>
                <a:spcPts val="710"/>
              </a:spcBef>
              <a:spcAft>
                <a:spcPts val="0"/>
              </a:spcAft>
              <a:buClrTx/>
              <a:buSzTx/>
              <a:buFontTx/>
              <a:buNone/>
              <a:tabLst/>
              <a:defRPr/>
            </a:pP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OHID Single</a:t>
            </a:r>
            <a:r>
              <a:rPr kumimoji="0" lang="en-US" sz="1600" b="0" i="0" u="none" strike="noStrike" kern="1200" cap="none" spc="5"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Sign</a:t>
            </a:r>
            <a:r>
              <a:rPr kumimoji="0" lang="en-US" sz="1600" b="0" i="0" u="none" strike="noStrike" kern="1200" cap="none" spc="15"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On</a:t>
            </a:r>
            <a:r>
              <a:rPr kumimoji="0" lang="en-US" sz="1600" b="0" i="0" u="none" strike="noStrike" kern="1200" cap="none" spc="1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(SSO)</a:t>
            </a:r>
            <a:r>
              <a:rPr kumimoji="0" lang="en-US" sz="1600" b="0" i="0" u="none" strike="noStrike" kern="1200" cap="none" spc="2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refers</a:t>
            </a:r>
            <a:r>
              <a:rPr kumimoji="0" lang="en-US" sz="1600" b="0" i="0" u="none" strike="noStrike" kern="1200" cap="none" spc="2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to</a:t>
            </a:r>
            <a:r>
              <a:rPr kumimoji="0" lang="en-US" sz="1600" b="0" i="0" u="none" strike="noStrike" kern="1200" cap="none" spc="15"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a</a:t>
            </a:r>
            <a:r>
              <a:rPr kumimoji="0" lang="en-US" sz="1600" b="0" i="0" u="none" strike="noStrike" kern="1200" cap="none" spc="15"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1"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single</a:t>
            </a:r>
            <a:r>
              <a:rPr kumimoji="0" lang="en-US" sz="1600" b="0" i="0" u="none" strike="noStrike" kern="1200" cap="none" spc="-1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1"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set</a:t>
            </a:r>
            <a:r>
              <a:rPr kumimoji="0" lang="en-US" sz="1600" b="0" i="0" u="none" strike="noStrike" kern="1200" cap="none" spc="-1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of </a:t>
            </a:r>
            <a:r>
              <a:rPr kumimoji="0" lang="en-US" sz="1600" b="1"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unique</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log</a:t>
            </a:r>
            <a:r>
              <a:rPr kumimoji="0" lang="en-US" sz="1600" b="0" i="0" u="none" strike="noStrike" kern="1200" cap="none" spc="1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in </a:t>
            </a:r>
            <a:r>
              <a:rPr kumimoji="0" lang="en-US" sz="1600" b="0" i="0" u="none" strike="noStrike" kern="1200" cap="none" spc="-1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credentials (OHID</a:t>
            </a:r>
            <a:r>
              <a:rPr kumimoji="0" lang="en-US" sz="1600" b="0" i="0" u="none" strike="noStrike" kern="1200" cap="none" spc="-10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and</a:t>
            </a:r>
            <a:r>
              <a:rPr kumimoji="0" lang="en-US" sz="1600" b="0" i="0" u="none" strike="noStrike" kern="1200" cap="none" spc="-5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1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Password)</a:t>
            </a:r>
            <a:endParaRPr kumimoji="0" lang="en-US" sz="16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endParaRPr>
          </a:p>
        </p:txBody>
      </p:sp>
      <p:sp>
        <p:nvSpPr>
          <p:cNvPr id="14" name="Rectangle 13">
            <a:extLst>
              <a:ext uri="{FF2B5EF4-FFF2-40B4-BE49-F238E27FC236}">
                <a16:creationId xmlns:a16="http://schemas.microsoft.com/office/drawing/2014/main" id="{1344A94B-FF49-CEF9-BDFD-A6231D075D36}"/>
              </a:ext>
            </a:extLst>
          </p:cNvPr>
          <p:cNvSpPr/>
          <p:nvPr/>
        </p:nvSpPr>
        <p:spPr>
          <a:xfrm>
            <a:off x="3690327" y="3411794"/>
            <a:ext cx="2642935" cy="1219083"/>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135" marR="5080" lvl="0" indent="0" algn="ctr" defTabSz="914400" rtl="0" eaLnBrk="1" fontAlgn="auto" latinLnBrk="0" hangingPunct="1">
              <a:lnSpc>
                <a:spcPct val="100000"/>
              </a:lnSpc>
              <a:spcBef>
                <a:spcPts val="710"/>
              </a:spcBef>
              <a:spcAft>
                <a:spcPts val="0"/>
              </a:spcAft>
              <a:buClrTx/>
              <a:buSzTx/>
              <a:buFontTx/>
              <a:buNone/>
              <a:tabLst/>
              <a:defRPr/>
            </a:pPr>
            <a:r>
              <a:rPr kumimoji="0" lang="en-US" sz="1600" b="0" i="0" u="none" strike="noStrike" kern="1200" cap="none" spc="-25"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Multi-Factor Authentication (MFA) is a </a:t>
            </a:r>
            <a:r>
              <a:rPr kumimoji="0" lang="en-US" sz="1600" b="1" i="0" u="none" strike="noStrike" kern="1200" cap="none" spc="-25"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second form of verification </a:t>
            </a:r>
            <a:r>
              <a:rPr kumimoji="0" lang="en-US" sz="1600" b="0" i="0" u="none" strike="noStrike" kern="1200" cap="none" spc="-25" normalizeH="0" baseline="0" noProof="0">
                <a:ln>
                  <a:noFill/>
                </a:ln>
                <a:solidFill>
                  <a:srgbClr val="2A2F36"/>
                </a:solidFill>
                <a:effectLst/>
                <a:uLnTx/>
                <a:uFillTx/>
                <a:latin typeface="Segoe UI" panose="020B0502040204020203" pitchFamily="34" charset="0"/>
                <a:ea typeface="+mn-ea"/>
                <a:cs typeface="Segoe UI" panose="020B0502040204020203" pitchFamily="34" charset="0"/>
              </a:rPr>
              <a:t>that confirms the user logging in is who they claim to be</a:t>
            </a:r>
          </a:p>
        </p:txBody>
      </p:sp>
      <p:cxnSp>
        <p:nvCxnSpPr>
          <p:cNvPr id="15" name="Straight Arrow Connector 14">
            <a:extLst>
              <a:ext uri="{FF2B5EF4-FFF2-40B4-BE49-F238E27FC236}">
                <a16:creationId xmlns:a16="http://schemas.microsoft.com/office/drawing/2014/main" id="{91D69A14-4D5F-CABF-829F-9BCFDADC39C9}"/>
              </a:ext>
            </a:extLst>
          </p:cNvPr>
          <p:cNvCxnSpPr>
            <a:cxnSpLocks/>
            <a:endCxn id="13" idx="0"/>
          </p:cNvCxnSpPr>
          <p:nvPr/>
        </p:nvCxnSpPr>
        <p:spPr>
          <a:xfrm>
            <a:off x="2227633" y="2869710"/>
            <a:ext cx="1" cy="542084"/>
          </a:xfrm>
          <a:prstGeom prst="straightConnector1">
            <a:avLst/>
          </a:prstGeom>
          <a:ln>
            <a:solidFill>
              <a:srgbClr val="0E3F7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87D80F-C19B-096C-3323-EFACDEA8F2C8}"/>
              </a:ext>
            </a:extLst>
          </p:cNvPr>
          <p:cNvCxnSpPr>
            <a:cxnSpLocks/>
            <a:stCxn id="13" idx="3"/>
            <a:endCxn id="14" idx="1"/>
          </p:cNvCxnSpPr>
          <p:nvPr/>
        </p:nvCxnSpPr>
        <p:spPr>
          <a:xfrm>
            <a:off x="3538510" y="4021336"/>
            <a:ext cx="151817" cy="0"/>
          </a:xfrm>
          <a:prstGeom prst="straightConnector1">
            <a:avLst/>
          </a:prstGeom>
          <a:ln>
            <a:solidFill>
              <a:srgbClr val="0E3F75"/>
            </a:solidFill>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0802035F-21E6-1306-3D3A-E8D61F5D857B}"/>
              </a:ext>
            </a:extLst>
          </p:cNvPr>
          <p:cNvSpPr/>
          <p:nvPr/>
        </p:nvSpPr>
        <p:spPr>
          <a:xfrm rot="5400000">
            <a:off x="3231860" y="3413596"/>
            <a:ext cx="609545" cy="3115618"/>
          </a:xfrm>
          <a:prstGeom prst="rightBrace">
            <a:avLst>
              <a:gd name="adj1" fmla="val 0"/>
              <a:gd name="adj2" fmla="val 50000"/>
            </a:avLst>
          </a:prstGeom>
          <a:ln>
            <a:solidFill>
              <a:srgbClr val="0E3F7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2F36"/>
              </a:solidFill>
              <a:effectLst/>
              <a:uLnTx/>
              <a:uFillTx/>
              <a:latin typeface="Segoe UI" panose="020B0502040204020203" pitchFamily="34" charset="0"/>
              <a:ea typeface="+mn-ea"/>
              <a:cs typeface="Segoe UI" panose="020B0502040204020203" pitchFamily="34" charset="0"/>
            </a:endParaRPr>
          </a:p>
        </p:txBody>
      </p:sp>
      <p:sp>
        <p:nvSpPr>
          <p:cNvPr id="18" name="Oval 17">
            <a:extLst>
              <a:ext uri="{FF2B5EF4-FFF2-40B4-BE49-F238E27FC236}">
                <a16:creationId xmlns:a16="http://schemas.microsoft.com/office/drawing/2014/main" id="{CA5D991F-AFD5-ED36-85AE-ED8732811122}"/>
              </a:ext>
            </a:extLst>
          </p:cNvPr>
          <p:cNvSpPr/>
          <p:nvPr/>
        </p:nvSpPr>
        <p:spPr>
          <a:xfrm>
            <a:off x="246373" y="2151822"/>
            <a:ext cx="700847" cy="7008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1</a:t>
            </a:r>
          </a:p>
        </p:txBody>
      </p:sp>
      <p:sp>
        <p:nvSpPr>
          <p:cNvPr id="19" name="Oval 18">
            <a:extLst>
              <a:ext uri="{FF2B5EF4-FFF2-40B4-BE49-F238E27FC236}">
                <a16:creationId xmlns:a16="http://schemas.microsoft.com/office/drawing/2014/main" id="{F5FA9CCF-BA82-4A4D-D88E-E28A3B0AC22E}"/>
              </a:ext>
            </a:extLst>
          </p:cNvPr>
          <p:cNvSpPr/>
          <p:nvPr/>
        </p:nvSpPr>
        <p:spPr>
          <a:xfrm>
            <a:off x="246373" y="3670912"/>
            <a:ext cx="700847" cy="7008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2</a:t>
            </a:r>
          </a:p>
        </p:txBody>
      </p:sp>
      <p:sp>
        <p:nvSpPr>
          <p:cNvPr id="20" name="Oval 19">
            <a:extLst>
              <a:ext uri="{FF2B5EF4-FFF2-40B4-BE49-F238E27FC236}">
                <a16:creationId xmlns:a16="http://schemas.microsoft.com/office/drawing/2014/main" id="{2348E3D7-9396-FB58-372E-06A61AA4DB9D}"/>
              </a:ext>
            </a:extLst>
          </p:cNvPr>
          <p:cNvSpPr/>
          <p:nvPr/>
        </p:nvSpPr>
        <p:spPr>
          <a:xfrm>
            <a:off x="246373" y="5383460"/>
            <a:ext cx="700847" cy="7008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3</a:t>
            </a:r>
          </a:p>
        </p:txBody>
      </p:sp>
      <p:sp>
        <p:nvSpPr>
          <p:cNvPr id="21" name="Rectangle 20">
            <a:extLst>
              <a:ext uri="{FF2B5EF4-FFF2-40B4-BE49-F238E27FC236}">
                <a16:creationId xmlns:a16="http://schemas.microsoft.com/office/drawing/2014/main" id="{5DFEF730-F8FE-ADD5-8721-07192FB82C2A}"/>
              </a:ext>
            </a:extLst>
          </p:cNvPr>
          <p:cNvSpPr/>
          <p:nvPr/>
        </p:nvSpPr>
        <p:spPr>
          <a:xfrm>
            <a:off x="6566516" y="2076849"/>
            <a:ext cx="5449667" cy="61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FREQUENTLY ASKED QUESTIONS</a:t>
            </a:r>
          </a:p>
        </p:txBody>
      </p:sp>
      <p:sp>
        <p:nvSpPr>
          <p:cNvPr id="24" name="TextBox 23">
            <a:extLst>
              <a:ext uri="{FF2B5EF4-FFF2-40B4-BE49-F238E27FC236}">
                <a16:creationId xmlns:a16="http://schemas.microsoft.com/office/drawing/2014/main" id="{C1DC1CA5-D5BB-7B30-6521-85897AB5C97A}"/>
              </a:ext>
            </a:extLst>
          </p:cNvPr>
          <p:cNvSpPr txBox="1"/>
          <p:nvPr/>
        </p:nvSpPr>
        <p:spPr>
          <a:xfrm>
            <a:off x="6577659" y="2553231"/>
            <a:ext cx="5463927"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Q: Why is OAGP integrating with MFA?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 The combination of OHID SSO and MFA help provide simpler, safer sign-on for OAGP users by streamlining their login process to one unique set of credentials and authenticating their identities. This helps keep citizen information secure. </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Source Sans Pr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Q: How should this transition be communicated to citizens using our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 We will begin sharing resources that include communications, job aids and support resources to alert citizens to the transition timeline, required actions, and to encourage proactive enrollment.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Segoe UI" panose="020B0502040204020203" pitchFamily="34" charset="0"/>
                <a:ea typeface="+mn-ea"/>
                <a:cs typeface="Segoe UI" panose="020B0502040204020203" pitchFamily="34" charset="0"/>
              </a:rPr>
              <a:t>Q: What support resources will be available to OAGP and citizens?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 We will provide internal communications to OAGP, including training and job aids to key help desk personnel, as well as communications, job aids, and support resources for citizen users.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 name="Rectangle 1">
            <a:extLst>
              <a:ext uri="{FF2B5EF4-FFF2-40B4-BE49-F238E27FC236}">
                <a16:creationId xmlns:a16="http://schemas.microsoft.com/office/drawing/2014/main" id="{D18FCC1B-FDEC-7D60-6522-A75B1D8011DB}"/>
              </a:ext>
            </a:extLst>
          </p:cNvPr>
          <p:cNvSpPr/>
          <p:nvPr/>
        </p:nvSpPr>
        <p:spPr>
          <a:xfrm>
            <a:off x="0" y="771179"/>
            <a:ext cx="12192000" cy="8815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This winter, the Ohio Adoption Grant Program (OAGP) will integrate the Adoption Grant application with a trusted digital identity platform. This integration will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enhance the OHID single sign-on (SSO)</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process through the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addition of Multi-Factor authentication (MFA)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allowing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simpler, safer application access </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for external users to protect both citizens and the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4" name="Title 2">
            <a:extLst>
              <a:ext uri="{FF2B5EF4-FFF2-40B4-BE49-F238E27FC236}">
                <a16:creationId xmlns:a16="http://schemas.microsoft.com/office/drawing/2014/main" id="{B87DA613-DF38-A967-CEB8-AB93F4674BCF}"/>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b="1" dirty="0">
                <a:solidFill>
                  <a:srgbClr val="002060"/>
                </a:solidFill>
                <a:latin typeface="Segoe UI" panose="020B0502040204020203" pitchFamily="34" charset="0"/>
                <a:ea typeface="Source Sans Pro"/>
                <a:cs typeface="Segoe UI" panose="020B0502040204020203" pitchFamily="34" charset="0"/>
              </a:rPr>
              <a:t>Why MFA?</a:t>
            </a:r>
            <a:endParaRPr kumimoji="0" lang="en-US" sz="36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83679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F618B0-0452-4EDF-B71F-09A2D342083E}"/>
              </a:ext>
            </a:extLst>
          </p:cNvPr>
          <p:cNvSpPr txBox="1"/>
          <p:nvPr/>
        </p:nvSpPr>
        <p:spPr>
          <a:xfrm>
            <a:off x="0" y="882947"/>
            <a:ext cx="12192000" cy="584775"/>
          </a:xfrm>
          <a:prstGeom prst="rect">
            <a:avLst/>
          </a:prstGeom>
          <a:solidFill>
            <a:schemeClr val="bg1">
              <a:lumMod val="85000"/>
            </a:schemeClr>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Identity Proofing is a process of </a:t>
            </a:r>
            <a:r>
              <a:rPr kumimoji="0" lang="en-US" sz="1600" b="1"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verifying</a:t>
            </a:r>
            <a:r>
              <a:rPr kumimoji="0" lang="en-US" sz="1600" b="0"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 an individual’s identity through </a:t>
            </a:r>
            <a:r>
              <a:rPr kumimoji="0" lang="en-US" sz="1600" b="1"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personal information</a:t>
            </a:r>
            <a:r>
              <a:rPr kumimoji="0" lang="en-US" sz="1600" b="0"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 to </a:t>
            </a:r>
            <a:r>
              <a:rPr kumimoji="0" lang="en-US" sz="1600" b="1"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decrease the potential for fraudulent activities </a:t>
            </a:r>
            <a:r>
              <a:rPr kumimoji="0" lang="en-US" sz="1600" b="0"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and increase </a:t>
            </a:r>
            <a:r>
              <a:rPr kumimoji="0" lang="en-US" sz="1600" b="1"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security when interacting with state programs</a:t>
            </a:r>
            <a:r>
              <a:rPr kumimoji="0" lang="en-US" sz="1600" b="0" i="0" u="none" strike="noStrike" kern="1200" cap="none" spc="0" normalizeH="0" baseline="0" noProof="0">
                <a:ln>
                  <a:noFill/>
                </a:ln>
                <a:solidFill>
                  <a:srgbClr val="101010"/>
                </a:solidFill>
                <a:effectLst/>
                <a:uLnTx/>
                <a:uFillTx/>
                <a:latin typeface="Segoe UI" panose="020B0502040204020203" pitchFamily="34" charset="0"/>
                <a:ea typeface="+mn-ea"/>
                <a:cs typeface="Segoe UI" panose="020B0502040204020203" pitchFamily="34" charset="0"/>
              </a:rPr>
              <a:t>.</a:t>
            </a:r>
          </a:p>
        </p:txBody>
      </p:sp>
      <p:grpSp>
        <p:nvGrpSpPr>
          <p:cNvPr id="3" name="Group 2">
            <a:extLst>
              <a:ext uri="{FF2B5EF4-FFF2-40B4-BE49-F238E27FC236}">
                <a16:creationId xmlns:a16="http://schemas.microsoft.com/office/drawing/2014/main" id="{55F7DDF1-80FC-0A23-27AE-4E41B0C7BB47}"/>
              </a:ext>
            </a:extLst>
          </p:cNvPr>
          <p:cNvGrpSpPr/>
          <p:nvPr/>
        </p:nvGrpSpPr>
        <p:grpSpPr>
          <a:xfrm>
            <a:off x="460245" y="1815720"/>
            <a:ext cx="5120137" cy="5042288"/>
            <a:chOff x="577149" y="2163775"/>
            <a:chExt cx="5120137" cy="5611929"/>
          </a:xfrm>
        </p:grpSpPr>
        <p:sp>
          <p:nvSpPr>
            <p:cNvPr id="9" name="Rectangle 8">
              <a:extLst>
                <a:ext uri="{FF2B5EF4-FFF2-40B4-BE49-F238E27FC236}">
                  <a16:creationId xmlns:a16="http://schemas.microsoft.com/office/drawing/2014/main" id="{1CA57DF1-FF64-99EA-513F-2F89F73EAC7A}"/>
                </a:ext>
              </a:extLst>
            </p:cNvPr>
            <p:cNvSpPr/>
            <p:nvPr/>
          </p:nvSpPr>
          <p:spPr>
            <a:xfrm>
              <a:off x="577149" y="2163775"/>
              <a:ext cx="2669934" cy="46438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30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CHANGE DETAIL</a:t>
              </a:r>
            </a:p>
          </p:txBody>
        </p:sp>
        <p:cxnSp>
          <p:nvCxnSpPr>
            <p:cNvPr id="10" name="Straight Connector 9">
              <a:extLst>
                <a:ext uri="{FF2B5EF4-FFF2-40B4-BE49-F238E27FC236}">
                  <a16:creationId xmlns:a16="http://schemas.microsoft.com/office/drawing/2014/main" id="{470CC126-AE28-223E-040F-54FB8409816A}"/>
                </a:ext>
              </a:extLst>
            </p:cNvPr>
            <p:cNvCxnSpPr>
              <a:cxnSpLocks/>
            </p:cNvCxnSpPr>
            <p:nvPr/>
          </p:nvCxnSpPr>
          <p:spPr>
            <a:xfrm>
              <a:off x="577149" y="2628164"/>
              <a:ext cx="4837814" cy="0"/>
            </a:xfrm>
            <a:prstGeom prst="line">
              <a:avLst/>
            </a:prstGeom>
            <a:solidFill>
              <a:srgbClr val="0E3F75"/>
            </a:solid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5209129-11B7-9A20-8A56-123325CB4BC1}"/>
                </a:ext>
              </a:extLst>
            </p:cNvPr>
            <p:cNvSpPr txBox="1"/>
            <p:nvPr/>
          </p:nvSpPr>
          <p:spPr bwMode="gray">
            <a:xfrm>
              <a:off x="585746" y="2681874"/>
              <a:ext cx="5111540" cy="5093830"/>
            </a:xfrm>
            <a:prstGeom prst="rect">
              <a:avLst/>
            </a:prstGeom>
            <a:solidFill>
              <a:schemeClr val="bg1"/>
            </a:solidFill>
          </p:spPr>
          <p:txBody>
            <a:bodyPr vert="horz" wrap="square" lIns="0" tIns="0" rIns="0" bIns="0" rtlCol="0" anchor="t">
              <a:spAutoFit/>
            </a:bodyPr>
            <a:lstStyle/>
            <a:p>
              <a:pPr marL="285753" indent="-285753" defTabSz="1219185">
                <a:spcBef>
                  <a:spcPts val="601"/>
                </a:spcBef>
                <a:buFont typeface="Arial" panose="020B0604020202020204" pitchFamily="34" charset="0"/>
                <a:buChar char="•"/>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All Adoption Grant application users will be required to verify their identities through Socure</a:t>
              </a:r>
            </a:p>
            <a:p>
              <a:pPr marL="285753" marR="0" lvl="0"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Lightweight check for every OHID account created, which will:</a:t>
              </a:r>
            </a:p>
            <a:p>
              <a:pPr marL="742959" marR="0" lvl="1"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Increase accuracy that the user is real </a:t>
              </a:r>
            </a:p>
            <a:p>
              <a:pPr marL="742959" marR="0" lvl="1"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Improve security for agencies </a:t>
              </a:r>
            </a:p>
            <a:p>
              <a:pPr marL="742959" marR="0" lvl="1"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Reduce fraud </a:t>
              </a:r>
            </a:p>
            <a:p>
              <a:pPr marL="285753" marR="0" lvl="0"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Identity proofing will be based off multiple risk factors such as: </a:t>
              </a:r>
            </a:p>
            <a:p>
              <a:pPr marL="742959" marR="0" lvl="1"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Personal information</a:t>
              </a:r>
            </a:p>
            <a:p>
              <a:pPr marL="742959" marR="0" lvl="1"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Device/Phone</a:t>
              </a:r>
            </a:p>
            <a:p>
              <a:pPr marL="742959" marR="0" lvl="1"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Address</a:t>
              </a:r>
            </a:p>
            <a:p>
              <a:pPr marL="742959" marR="0" lvl="1"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Email</a:t>
              </a:r>
            </a:p>
            <a:p>
              <a:pPr marL="285753" marR="0" lvl="0"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Financial information is no longer required. Only the following personal information will be needed to complete new ID Proofing:</a:t>
              </a:r>
            </a:p>
            <a:p>
              <a:pPr marL="628656" marR="0" lvl="1" indent="-171450"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Legal Name</a:t>
              </a:r>
            </a:p>
            <a:p>
              <a:pPr marL="628656" marR="0" lvl="1" indent="-171450"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Date of Birth</a:t>
              </a:r>
            </a:p>
            <a:p>
              <a:pPr marL="628656" marR="0" lvl="1" indent="-171450"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Address </a:t>
              </a:r>
            </a:p>
            <a:p>
              <a:pPr marL="628656" marR="0" lvl="1" indent="-171450"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Social Security Number</a:t>
              </a:r>
            </a:p>
            <a:p>
              <a:pPr marL="628656" marR="0" lvl="1" indent="-171450"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Phone number (optional)</a:t>
              </a:r>
            </a:p>
            <a:p>
              <a:pPr marL="628656" marR="0" lvl="1" indent="-171450"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E7E6E6">
                    <a:lumMod val="10000"/>
                  </a:srgbClr>
                </a:solidFill>
                <a:effectLst/>
                <a:uLnTx/>
                <a:uFillTx/>
                <a:latin typeface="Segoe UI" panose="020B0502040204020203" pitchFamily="34" charset="0"/>
                <a:ea typeface="+mn-ea"/>
                <a:cs typeface="Segoe UI" panose="020B0502040204020203" pitchFamily="34" charset="0"/>
              </a:endParaRPr>
            </a:p>
            <a:p>
              <a:pPr marL="742959" marR="0" lvl="1" indent="-285753" algn="l" defTabSz="1219185" rtl="0" eaLnBrk="1" fontAlgn="auto" latinLnBrk="0" hangingPunct="1">
                <a:lnSpc>
                  <a:spcPct val="100000"/>
                </a:lnSpc>
                <a:spcBef>
                  <a:spcPts val="601"/>
                </a:spcBef>
                <a:spcAft>
                  <a:spcPts val="0"/>
                </a:spcAft>
                <a:buClrTx/>
                <a:buSzTx/>
                <a:buFont typeface="Arial" panose="020B0604020202020204" pitchFamily="34" charset="0"/>
                <a:buChar char="•"/>
                <a:tabLst/>
                <a:defRPr/>
              </a:pPr>
              <a:endParaRPr kumimoji="0" lang="en-US" sz="1801" b="0" i="0" u="none" strike="noStrike" kern="1200" cap="none" spc="0" normalizeH="0" baseline="0" noProof="0" dirty="0">
                <a:ln>
                  <a:noFill/>
                </a:ln>
                <a:solidFill>
                  <a:srgbClr val="E7E6E6">
                    <a:lumMod val="10000"/>
                  </a:srgbClr>
                </a:solidFill>
                <a:effectLst/>
                <a:uLnTx/>
                <a:uFillTx/>
                <a:latin typeface="Arial" panose="020B0604020202020204"/>
                <a:ea typeface="+mn-ea"/>
                <a:cs typeface="Segoe UI" panose="020B0502040204020203" pitchFamily="34" charset="0"/>
              </a:endParaRPr>
            </a:p>
          </p:txBody>
        </p:sp>
      </p:grpSp>
      <p:sp>
        <p:nvSpPr>
          <p:cNvPr id="6" name="Slide Number Placeholder 5">
            <a:extLst>
              <a:ext uri="{FF2B5EF4-FFF2-40B4-BE49-F238E27FC236}">
                <a16:creationId xmlns:a16="http://schemas.microsoft.com/office/drawing/2014/main" id="{EF15FD02-9A17-9673-1848-06319A143483}"/>
              </a:ext>
            </a:extLst>
          </p:cNvPr>
          <p:cNvSpPr txBox="1">
            <a:spLocks/>
          </p:cNvSpPr>
          <p:nvPr/>
        </p:nvSpPr>
        <p:spPr>
          <a:xfrm>
            <a:off x="11216870" y="6426740"/>
            <a:ext cx="514885" cy="169277"/>
          </a:xfrm>
          <a:prstGeom prst="rect">
            <a:avLst/>
          </a:prstGeom>
          <a:ln>
            <a:noFill/>
          </a:ln>
        </p:spPr>
        <p:txBody>
          <a:bodyPr lIns="0" tIns="0" rIns="0" bIns="0" anchor="ctr">
            <a:noAutofit/>
          </a:bodyPr>
          <a:lstStyle>
            <a:defPPr>
              <a:defRPr lang="en-US"/>
            </a:defPPr>
            <a:lvl1pPr marL="0" algn="r" defTabSz="914400" rtl="0" eaLnBrk="1" latinLnBrk="0" hangingPunct="1">
              <a:defRPr sz="1200" b="0" i="0" kern="120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cxnSp>
        <p:nvCxnSpPr>
          <p:cNvPr id="7" name="Straight Connector 6">
            <a:extLst>
              <a:ext uri="{FF2B5EF4-FFF2-40B4-BE49-F238E27FC236}">
                <a16:creationId xmlns:a16="http://schemas.microsoft.com/office/drawing/2014/main" id="{20C9A762-4051-7D40-598D-F29D2949467D}"/>
              </a:ext>
            </a:extLst>
          </p:cNvPr>
          <p:cNvCxnSpPr>
            <a:cxnSpLocks/>
          </p:cNvCxnSpPr>
          <p:nvPr/>
        </p:nvCxnSpPr>
        <p:spPr>
          <a:xfrm>
            <a:off x="6354717" y="2599124"/>
            <a:ext cx="4837814" cy="0"/>
          </a:xfrm>
          <a:prstGeom prst="line">
            <a:avLst/>
          </a:prstGeom>
          <a:solidFill>
            <a:srgbClr val="0E3F75"/>
          </a:solid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F2A1295-E5C1-CA9B-9F19-733835FBB142}"/>
              </a:ext>
            </a:extLst>
          </p:cNvPr>
          <p:cNvSpPr/>
          <p:nvPr/>
        </p:nvSpPr>
        <p:spPr>
          <a:xfrm>
            <a:off x="6354717" y="2103366"/>
            <a:ext cx="3873796" cy="47629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30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CURRENT USERS*</a:t>
            </a:r>
          </a:p>
        </p:txBody>
      </p:sp>
      <p:sp>
        <p:nvSpPr>
          <p:cNvPr id="12" name="Rectangle 11">
            <a:extLst>
              <a:ext uri="{FF2B5EF4-FFF2-40B4-BE49-F238E27FC236}">
                <a16:creationId xmlns:a16="http://schemas.microsoft.com/office/drawing/2014/main" id="{CD1002F7-74FC-3BA4-F1A7-C337AF4597B0}"/>
              </a:ext>
            </a:extLst>
          </p:cNvPr>
          <p:cNvSpPr/>
          <p:nvPr/>
        </p:nvSpPr>
        <p:spPr>
          <a:xfrm>
            <a:off x="6354716" y="3873344"/>
            <a:ext cx="3873797" cy="4957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30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NEW USERS*</a:t>
            </a:r>
          </a:p>
        </p:txBody>
      </p:sp>
      <p:cxnSp>
        <p:nvCxnSpPr>
          <p:cNvPr id="14" name="Straight Connector 13">
            <a:extLst>
              <a:ext uri="{FF2B5EF4-FFF2-40B4-BE49-F238E27FC236}">
                <a16:creationId xmlns:a16="http://schemas.microsoft.com/office/drawing/2014/main" id="{966AD812-3EA9-2762-0AAF-06FF490BEB4E}"/>
              </a:ext>
            </a:extLst>
          </p:cNvPr>
          <p:cNvCxnSpPr>
            <a:cxnSpLocks/>
          </p:cNvCxnSpPr>
          <p:nvPr/>
        </p:nvCxnSpPr>
        <p:spPr>
          <a:xfrm>
            <a:off x="6354717" y="4388571"/>
            <a:ext cx="4837814" cy="0"/>
          </a:xfrm>
          <a:prstGeom prst="line">
            <a:avLst/>
          </a:prstGeom>
          <a:solidFill>
            <a:srgbClr val="0E3F75"/>
          </a:solid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7D65BDAD-D977-5CD7-2DD7-363A25F26698}"/>
              </a:ext>
            </a:extLst>
          </p:cNvPr>
          <p:cNvSpPr txBox="1">
            <a:spLocks/>
          </p:cNvSpPr>
          <p:nvPr/>
        </p:nvSpPr>
        <p:spPr>
          <a:xfrm>
            <a:off x="6315289" y="2633351"/>
            <a:ext cx="5562601" cy="1092119"/>
          </a:xfrm>
          <a:prstGeom prst="rect">
            <a:avLst/>
          </a:prstGeom>
        </p:spPr>
        <p:txBody>
          <a:bodyPr vert="horz" lIns="91440" tIns="45721" rIns="91440" bIns="45721"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Existing users will log into their OHID accounts. When the user attempts to access their Adoption Grant account, they will be prompted to complete ID Proofing through Socure. </a:t>
            </a:r>
          </a:p>
        </p:txBody>
      </p:sp>
      <p:sp>
        <p:nvSpPr>
          <p:cNvPr id="16" name="Content Placeholder 2">
            <a:extLst>
              <a:ext uri="{FF2B5EF4-FFF2-40B4-BE49-F238E27FC236}">
                <a16:creationId xmlns:a16="http://schemas.microsoft.com/office/drawing/2014/main" id="{475BF83D-D327-E811-92A1-1D55DB23D55D}"/>
              </a:ext>
            </a:extLst>
          </p:cNvPr>
          <p:cNvSpPr>
            <a:spLocks noGrp="1"/>
          </p:cNvSpPr>
          <p:nvPr/>
        </p:nvSpPr>
        <p:spPr>
          <a:xfrm>
            <a:off x="6318464" y="4516976"/>
            <a:ext cx="5559426" cy="1638767"/>
          </a:xfrm>
          <a:prstGeom prst="rect">
            <a:avLst/>
          </a:prstGeom>
        </p:spPr>
        <p:txBody>
          <a:bodyPr vert="horz" lIns="91440" tIns="45720" rIns="91440" bIns="45720" rtlCol="0">
            <a:normAutofit/>
          </a:bodyPr>
          <a:lstStyle>
            <a:lvl1pPr marL="0" indent="0" algn="l" defTabSz="914411" rtl="0" eaLnBrk="1" latinLnBrk="0" hangingPunct="1">
              <a:lnSpc>
                <a:spcPct val="90000"/>
              </a:lnSpc>
              <a:spcBef>
                <a:spcPts val="1001"/>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1pPr>
            <a:lvl2pPr marL="685809" indent="-228604" algn="l" defTabSz="914411" rtl="0" eaLnBrk="1" latinLnBrk="0" hangingPunct="1">
              <a:lnSpc>
                <a:spcPct val="90000"/>
              </a:lnSpc>
              <a:spcBef>
                <a:spcPts val="500"/>
              </a:spcBef>
              <a:buFont typeface="Arial" panose="020B0604020202020204" pitchFamily="34" charset="0"/>
              <a:buChar char="•"/>
              <a:defRPr sz="2201" b="1" kern="1200">
                <a:solidFill>
                  <a:schemeClr val="tx1"/>
                </a:solidFill>
                <a:latin typeface="Arial" panose="020B0604020202020204" pitchFamily="34" charset="0"/>
                <a:ea typeface="+mn-ea"/>
                <a:cs typeface="Arial" panose="020B0604020202020204" pitchFamily="34" charset="0"/>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An initial identity verification check against the user's email will run during the user creation process. Upon successful account creation, new Adoption Grant users will attempt to navigate to the Adoption Grant application. At this time, the user will be required to complete ID Proofing.</a:t>
            </a:r>
          </a:p>
        </p:txBody>
      </p:sp>
      <p:sp>
        <p:nvSpPr>
          <p:cNvPr id="17" name="TextBox 16">
            <a:extLst>
              <a:ext uri="{FF2B5EF4-FFF2-40B4-BE49-F238E27FC236}">
                <a16:creationId xmlns:a16="http://schemas.microsoft.com/office/drawing/2014/main" id="{94FECFED-6DC3-F704-AB75-FCD19485B5C2}"/>
              </a:ext>
            </a:extLst>
          </p:cNvPr>
          <p:cNvSpPr txBox="1"/>
          <p:nvPr/>
        </p:nvSpPr>
        <p:spPr>
          <a:xfrm>
            <a:off x="5590150" y="6011242"/>
            <a:ext cx="6467097"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*This process is seamless to the user. The back-end work will send the users' SAML token to the application. Once received by the application, the user will be sent back to Adoption Grant for ID Proofing.</a:t>
            </a:r>
          </a:p>
        </p:txBody>
      </p:sp>
      <p:sp>
        <p:nvSpPr>
          <p:cNvPr id="18" name="Title 2">
            <a:extLst>
              <a:ext uri="{FF2B5EF4-FFF2-40B4-BE49-F238E27FC236}">
                <a16:creationId xmlns:a16="http://schemas.microsoft.com/office/drawing/2014/main" id="{BB6B9E7D-187B-7AB0-45A8-B10EE8E4BCEE}"/>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What is Identity Proofing?</a:t>
            </a:r>
          </a:p>
        </p:txBody>
      </p:sp>
    </p:spTree>
    <p:extLst>
      <p:ext uri="{BB962C8B-B14F-4D97-AF65-F5344CB8AC3E}">
        <p14:creationId xmlns:p14="http://schemas.microsoft.com/office/powerpoint/2010/main" val="310939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ent Arrow 24">
            <a:extLst>
              <a:ext uri="{FF2B5EF4-FFF2-40B4-BE49-F238E27FC236}">
                <a16:creationId xmlns:a16="http://schemas.microsoft.com/office/drawing/2014/main" id="{4D1C2ECC-4829-465C-BAF4-D13D405BC0E8}"/>
              </a:ext>
            </a:extLst>
          </p:cNvPr>
          <p:cNvSpPr/>
          <p:nvPr/>
        </p:nvSpPr>
        <p:spPr>
          <a:xfrm rot="10800000" flipH="1">
            <a:off x="448646" y="1479293"/>
            <a:ext cx="1134315" cy="875005"/>
          </a:xfrm>
          <a:prstGeom prst="bentArrow">
            <a:avLst>
              <a:gd name="adj1" fmla="val 8620"/>
              <a:gd name="adj2" fmla="val 10345"/>
              <a:gd name="adj3" fmla="val 10345"/>
              <a:gd name="adj4" fmla="val 4375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Source Sans 3"/>
              <a:ea typeface="+mn-ea"/>
              <a:cs typeface="Segoe UI" panose="020B0502040204020203" pitchFamily="34" charset="0"/>
            </a:endParaRPr>
          </a:p>
        </p:txBody>
      </p:sp>
      <p:grpSp>
        <p:nvGrpSpPr>
          <p:cNvPr id="7" name="Group 6">
            <a:extLst>
              <a:ext uri="{FF2B5EF4-FFF2-40B4-BE49-F238E27FC236}">
                <a16:creationId xmlns:a16="http://schemas.microsoft.com/office/drawing/2014/main" id="{1A65F4E1-4075-915A-01B7-025B654AD7C3}"/>
              </a:ext>
            </a:extLst>
          </p:cNvPr>
          <p:cNvGrpSpPr/>
          <p:nvPr/>
        </p:nvGrpSpPr>
        <p:grpSpPr>
          <a:xfrm>
            <a:off x="457205" y="692521"/>
            <a:ext cx="11501387" cy="997793"/>
            <a:chOff x="2466756" y="2576942"/>
            <a:chExt cx="15140182" cy="1311591"/>
          </a:xfrm>
        </p:grpSpPr>
        <p:sp>
          <p:nvSpPr>
            <p:cNvPr id="23" name="Bent Arrow 2">
              <a:extLst>
                <a:ext uri="{FF2B5EF4-FFF2-40B4-BE49-F238E27FC236}">
                  <a16:creationId xmlns:a16="http://schemas.microsoft.com/office/drawing/2014/main" id="{AD5BFEBC-EFBB-4B44-B27D-8428B4106A40}"/>
                </a:ext>
              </a:extLst>
            </p:cNvPr>
            <p:cNvSpPr/>
            <p:nvPr/>
          </p:nvSpPr>
          <p:spPr>
            <a:xfrm>
              <a:off x="2466756" y="2746765"/>
              <a:ext cx="1490812" cy="1141768"/>
            </a:xfrm>
            <a:prstGeom prst="bentArrow">
              <a:avLst>
                <a:gd name="adj1" fmla="val 8620"/>
                <a:gd name="adj2" fmla="val 10345"/>
                <a:gd name="adj3" fmla="val 8621"/>
                <a:gd name="adj4" fmla="val 4375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grpSp>
          <p:nvGrpSpPr>
            <p:cNvPr id="2" name="Group 1">
              <a:extLst>
                <a:ext uri="{FF2B5EF4-FFF2-40B4-BE49-F238E27FC236}">
                  <a16:creationId xmlns:a16="http://schemas.microsoft.com/office/drawing/2014/main" id="{C027A5E6-6358-6B38-4204-DD13EA711AEC}"/>
                </a:ext>
              </a:extLst>
            </p:cNvPr>
            <p:cNvGrpSpPr/>
            <p:nvPr/>
          </p:nvGrpSpPr>
          <p:grpSpPr>
            <a:xfrm>
              <a:off x="3956922" y="2576942"/>
              <a:ext cx="13650016" cy="927512"/>
              <a:chOff x="3956923" y="2433763"/>
              <a:chExt cx="13650016" cy="927512"/>
            </a:xfrm>
          </p:grpSpPr>
          <p:sp>
            <p:nvSpPr>
              <p:cNvPr id="30" name="TextBox 29">
                <a:extLst>
                  <a:ext uri="{FF2B5EF4-FFF2-40B4-BE49-F238E27FC236}">
                    <a16:creationId xmlns:a16="http://schemas.microsoft.com/office/drawing/2014/main" id="{13F6953B-29F5-4503-AE0C-3E959F787CD9}"/>
                  </a:ext>
                </a:extLst>
              </p:cNvPr>
              <p:cNvSpPr txBox="1"/>
              <p:nvPr/>
            </p:nvSpPr>
            <p:spPr>
              <a:xfrm>
                <a:off x="3957569" y="2433763"/>
                <a:ext cx="624248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a:ea typeface="+mn-ea"/>
                    <a:cs typeface="Segoe UI" panose="020B0502040204020203" pitchFamily="34" charset="0"/>
                  </a:rPr>
                  <a:t>How does it work? </a:t>
                </a:r>
                <a:endParaRPr kumimoji="0" lang="en-US" sz="1600" b="0" i="0" u="none" strike="noStrike" kern="1200" cap="none" spc="0" normalizeH="0" baseline="0" noProof="0">
                  <a:ln>
                    <a:noFill/>
                  </a:ln>
                  <a:solidFill>
                    <a:srgbClr val="002060"/>
                  </a:solidFill>
                  <a:effectLst/>
                  <a:uLnTx/>
                  <a:uFillTx/>
                  <a:latin typeface="Segoe UI"/>
                  <a:ea typeface="+mn-ea"/>
                  <a:cs typeface="Segoe UI" panose="020B0502040204020203" pitchFamily="34" charset="0"/>
                </a:endParaRPr>
              </a:p>
            </p:txBody>
          </p:sp>
          <p:sp>
            <p:nvSpPr>
              <p:cNvPr id="35" name="TextBox 34">
                <a:extLst>
                  <a:ext uri="{FF2B5EF4-FFF2-40B4-BE49-F238E27FC236}">
                    <a16:creationId xmlns:a16="http://schemas.microsoft.com/office/drawing/2014/main" id="{487A37B1-2965-4134-A4D3-386A2BC2309D}"/>
                  </a:ext>
                </a:extLst>
              </p:cNvPr>
              <p:cNvSpPr txBox="1"/>
              <p:nvPr/>
            </p:nvSpPr>
            <p:spPr>
              <a:xfrm>
                <a:off x="3956923" y="2754420"/>
                <a:ext cx="13650016" cy="60685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DocV uses Optical Character Recognition (OCR) and automated machine learning. The app conducts accurate document verification by proactively guiding the applicant on how to take high-quality photos of both their ID and themselves to validate they are who they say they are.</a:t>
                </a:r>
              </a:p>
            </p:txBody>
          </p:sp>
        </p:grpSp>
      </p:grpSp>
      <p:grpSp>
        <p:nvGrpSpPr>
          <p:cNvPr id="3" name="Group 2">
            <a:extLst>
              <a:ext uri="{FF2B5EF4-FFF2-40B4-BE49-F238E27FC236}">
                <a16:creationId xmlns:a16="http://schemas.microsoft.com/office/drawing/2014/main" id="{86B6A9D3-F712-5619-EF0E-E55273C53AB4}"/>
              </a:ext>
            </a:extLst>
          </p:cNvPr>
          <p:cNvGrpSpPr/>
          <p:nvPr/>
        </p:nvGrpSpPr>
        <p:grpSpPr>
          <a:xfrm>
            <a:off x="1582960" y="1591400"/>
            <a:ext cx="10458669" cy="935056"/>
            <a:chOff x="2386603" y="4701482"/>
            <a:chExt cx="13767570" cy="1229124"/>
          </a:xfrm>
        </p:grpSpPr>
        <p:sp>
          <p:nvSpPr>
            <p:cNvPr id="32" name="TextBox 31">
              <a:extLst>
                <a:ext uri="{FF2B5EF4-FFF2-40B4-BE49-F238E27FC236}">
                  <a16:creationId xmlns:a16="http://schemas.microsoft.com/office/drawing/2014/main" id="{DBE88CDD-41DE-4E8C-B7BB-8B79811F63F7}"/>
                </a:ext>
              </a:extLst>
            </p:cNvPr>
            <p:cNvSpPr txBox="1"/>
            <p:nvPr/>
          </p:nvSpPr>
          <p:spPr>
            <a:xfrm>
              <a:off x="2386603" y="4701482"/>
              <a:ext cx="624248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a:ea typeface="+mn-ea"/>
                  <a:cs typeface="Segoe UI" panose="020B0502040204020203" pitchFamily="34" charset="0"/>
                </a:rPr>
                <a:t>When is it used? </a:t>
              </a:r>
            </a:p>
          </p:txBody>
        </p:sp>
        <p:sp>
          <p:nvSpPr>
            <p:cNvPr id="37" name="TextBox 36">
              <a:extLst>
                <a:ext uri="{FF2B5EF4-FFF2-40B4-BE49-F238E27FC236}">
                  <a16:creationId xmlns:a16="http://schemas.microsoft.com/office/drawing/2014/main" id="{1BB0DDAB-3FCA-41F2-8D7D-030900CD0C69}"/>
                </a:ext>
              </a:extLst>
            </p:cNvPr>
            <p:cNvSpPr txBox="1"/>
            <p:nvPr/>
          </p:nvSpPr>
          <p:spPr>
            <a:xfrm>
              <a:off x="2403241" y="5081008"/>
              <a:ext cx="13750932" cy="84959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DocV is always used following the Identity Proofing process through Socure. During the ID Proofing process, there are impact indicators triggered to determine one of the three following ID Proofing scores for an individual: </a:t>
              </a:r>
              <a:r>
                <a:rPr kumimoji="0" lang="en-US" sz="1200" b="0" i="1" u="none" strike="noStrike" kern="1200" cap="none" spc="0" normalizeH="0" baseline="0" noProof="0">
                  <a:ln>
                    <a:noFill/>
                  </a:ln>
                  <a:solidFill>
                    <a:srgbClr val="000000"/>
                  </a:solidFill>
                  <a:effectLst/>
                  <a:uLnTx/>
                  <a:uFillTx/>
                  <a:latin typeface="Segoe UI"/>
                  <a:ea typeface="+mn-ea"/>
                  <a:cs typeface="Segoe UI"/>
                </a:rPr>
                <a:t>pass, fail, refer. </a:t>
              </a:r>
              <a:r>
                <a:rPr kumimoji="0" lang="en-US" sz="1200" b="0" i="0" u="none" strike="noStrike" kern="1200" cap="none" spc="0" normalizeH="0" baseline="0" noProof="0">
                  <a:ln>
                    <a:noFill/>
                  </a:ln>
                  <a:solidFill>
                    <a:srgbClr val="000000"/>
                  </a:solidFill>
                  <a:effectLst/>
                  <a:uLnTx/>
                  <a:uFillTx/>
                  <a:latin typeface="Segoe UI"/>
                  <a:ea typeface="+mn-ea"/>
                  <a:cs typeface="Segoe UI"/>
                </a:rPr>
                <a:t>DocV is used as a second source of Identity Proofing to further confirm the results of the scores or catch any reasons that would cause any rejection of Identity authentication. </a:t>
              </a:r>
            </a:p>
          </p:txBody>
        </p:sp>
      </p:grpSp>
      <p:grpSp>
        <p:nvGrpSpPr>
          <p:cNvPr id="13" name="Group 12">
            <a:extLst>
              <a:ext uri="{FF2B5EF4-FFF2-40B4-BE49-F238E27FC236}">
                <a16:creationId xmlns:a16="http://schemas.microsoft.com/office/drawing/2014/main" id="{1CED3E83-8D68-2DAB-EA4E-A4FF2B5FF852}"/>
              </a:ext>
            </a:extLst>
          </p:cNvPr>
          <p:cNvGrpSpPr/>
          <p:nvPr/>
        </p:nvGrpSpPr>
        <p:grpSpPr>
          <a:xfrm>
            <a:off x="0" y="969681"/>
            <a:ext cx="1291061" cy="1258634"/>
            <a:chOff x="9052664" y="2200364"/>
            <a:chExt cx="859684" cy="860917"/>
          </a:xfrm>
        </p:grpSpPr>
        <p:sp>
          <p:nvSpPr>
            <p:cNvPr id="24" name="Oval 23">
              <a:extLst>
                <a:ext uri="{FF2B5EF4-FFF2-40B4-BE49-F238E27FC236}">
                  <a16:creationId xmlns:a16="http://schemas.microsoft.com/office/drawing/2014/main" id="{721FD897-A9F5-40F5-8ACA-9F073CBBB489}"/>
                </a:ext>
              </a:extLst>
            </p:cNvPr>
            <p:cNvSpPr/>
            <p:nvPr/>
          </p:nvSpPr>
          <p:spPr>
            <a:xfrm>
              <a:off x="9052664" y="2200364"/>
              <a:ext cx="859684" cy="86091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FFFFFF"/>
                </a:solidFill>
                <a:effectLst/>
                <a:uLnTx/>
                <a:uFillTx/>
                <a:latin typeface="Source Sans 3"/>
                <a:ea typeface="+mn-ea"/>
                <a:cs typeface="Segoe UI" panose="020B0502040204020203" pitchFamily="34" charset="0"/>
              </a:endParaRPr>
            </a:p>
          </p:txBody>
        </p:sp>
        <p:sp>
          <p:nvSpPr>
            <p:cNvPr id="25" name="Oval 24">
              <a:extLst>
                <a:ext uri="{FF2B5EF4-FFF2-40B4-BE49-F238E27FC236}">
                  <a16:creationId xmlns:a16="http://schemas.microsoft.com/office/drawing/2014/main" id="{C8F4CEA5-B660-4460-841A-4AEE1DC87AF4}"/>
                </a:ext>
              </a:extLst>
            </p:cNvPr>
            <p:cNvSpPr/>
            <p:nvPr/>
          </p:nvSpPr>
          <p:spPr>
            <a:xfrm>
              <a:off x="9157037" y="2312749"/>
              <a:ext cx="650937" cy="636146"/>
            </a:xfrm>
            <a:prstGeom prst="ellipse">
              <a:avLst/>
            </a:prstGeom>
            <a:solidFill>
              <a:srgbClr val="01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V" sz="900" b="0" i="0" u="none" strike="noStrike" kern="1200" cap="none" spc="0" normalizeH="0" baseline="0" noProof="0">
                <a:ln>
                  <a:noFill/>
                </a:ln>
                <a:solidFill>
                  <a:srgbClr val="071F3B"/>
                </a:solidFill>
                <a:effectLst/>
                <a:uLnTx/>
                <a:uFillTx/>
                <a:latin typeface="Source Sans 3"/>
                <a:ea typeface="+mn-ea"/>
                <a:cs typeface="Segoe UI" panose="020B0502040204020203" pitchFamily="34" charset="0"/>
              </a:endParaRPr>
            </a:p>
          </p:txBody>
        </p:sp>
        <p:pic>
          <p:nvPicPr>
            <p:cNvPr id="6" name="Graphic 5" descr="Clipboard Mixed outline">
              <a:extLst>
                <a:ext uri="{FF2B5EF4-FFF2-40B4-BE49-F238E27FC236}">
                  <a16:creationId xmlns:a16="http://schemas.microsoft.com/office/drawing/2014/main" id="{108BDEFC-AA7D-4692-8C6D-D9E27A2ECC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08083" y="2356007"/>
              <a:ext cx="548843" cy="549630"/>
            </a:xfrm>
            <a:prstGeom prst="rect">
              <a:avLst/>
            </a:prstGeom>
          </p:spPr>
        </p:pic>
      </p:grpSp>
      <p:sp>
        <p:nvSpPr>
          <p:cNvPr id="4" name="Slide Number Placeholder 5">
            <a:extLst>
              <a:ext uri="{FF2B5EF4-FFF2-40B4-BE49-F238E27FC236}">
                <a16:creationId xmlns:a16="http://schemas.microsoft.com/office/drawing/2014/main" id="{6D19E0D7-E2EE-1FC3-A5AF-073E1D454A69}"/>
              </a:ext>
            </a:extLst>
          </p:cNvPr>
          <p:cNvSpPr txBox="1">
            <a:spLocks/>
          </p:cNvSpPr>
          <p:nvPr/>
        </p:nvSpPr>
        <p:spPr>
          <a:xfrm>
            <a:off x="11216870" y="6426740"/>
            <a:ext cx="514885" cy="169277"/>
          </a:xfrm>
          <a:prstGeom prst="rect">
            <a:avLst/>
          </a:prstGeom>
          <a:ln>
            <a:noFill/>
          </a:ln>
        </p:spPr>
        <p:txBody>
          <a:bodyPr lIns="0" tIns="0" rIns="0" bIns="0" anchor="ctr">
            <a:noAutofit/>
          </a:bodyPr>
          <a:lstStyle>
            <a:defPPr>
              <a:defRPr lang="en-US"/>
            </a:defPPr>
            <a:lvl1pPr marL="0" algn="r" defTabSz="914400" rtl="0" eaLnBrk="1" latinLnBrk="0" hangingPunct="1">
              <a:defRPr sz="1200" b="0" i="0" kern="1200">
                <a:solidFill>
                  <a:schemeClr val="tx1">
                    <a:alpha val="50000"/>
                  </a:schemeClr>
                </a:solidFill>
                <a:latin typeface="Segoe UI Light" panose="020B0502040204020203" pitchFamily="34" charset="0"/>
                <a:ea typeface="Helvetica Neue" charset="0"/>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9E6FE8-9544-3446-A8EC-8B071CA92030}" type="slidenum">
              <a:rPr kumimoji="0" lang="en-US" sz="1200" b="0" i="0" u="none" strike="noStrike" kern="1200" cap="none" spc="0" normalizeH="0" baseline="0" noProof="0" smtClean="0">
                <a:ln>
                  <a:noFill/>
                </a:ln>
                <a:solidFill>
                  <a:srgbClr val="000000">
                    <a:alpha val="50000"/>
                  </a:srgbClr>
                </a:solidFill>
                <a:effectLst/>
                <a:uLnTx/>
                <a:uFillTx/>
                <a:latin typeface="Segoe UI Light" panose="020B0502040204020203" pitchFamily="34" charset="0"/>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alpha val="50000"/>
                </a:srgbClr>
              </a:solidFill>
              <a:effectLst/>
              <a:uLnTx/>
              <a:uFillTx/>
              <a:latin typeface="Segoe UI Light" panose="020B0502040204020203" pitchFamily="34" charset="0"/>
              <a:cs typeface="Segoe UI Light" panose="020B0502040204020203" pitchFamily="34" charset="0"/>
            </a:endParaRPr>
          </a:p>
        </p:txBody>
      </p:sp>
      <p:grpSp>
        <p:nvGrpSpPr>
          <p:cNvPr id="9" name="Group 8">
            <a:extLst>
              <a:ext uri="{FF2B5EF4-FFF2-40B4-BE49-F238E27FC236}">
                <a16:creationId xmlns:a16="http://schemas.microsoft.com/office/drawing/2014/main" id="{01E4D029-B4C0-8C51-CDE7-381640A90B2E}"/>
              </a:ext>
            </a:extLst>
          </p:cNvPr>
          <p:cNvGrpSpPr/>
          <p:nvPr/>
        </p:nvGrpSpPr>
        <p:grpSpPr>
          <a:xfrm>
            <a:off x="270643" y="2835287"/>
            <a:ext cx="4837814" cy="495758"/>
            <a:chOff x="5834064" y="995898"/>
            <a:chExt cx="6357936" cy="495759"/>
          </a:xfrm>
          <a:solidFill>
            <a:srgbClr val="0E3F75"/>
          </a:solidFill>
        </p:grpSpPr>
        <p:sp>
          <p:nvSpPr>
            <p:cNvPr id="10" name="Rectangle 9">
              <a:extLst>
                <a:ext uri="{FF2B5EF4-FFF2-40B4-BE49-F238E27FC236}">
                  <a16:creationId xmlns:a16="http://schemas.microsoft.com/office/drawing/2014/main" id="{DABC0CB0-BAEC-0121-5273-BF13511744D5}"/>
                </a:ext>
              </a:extLst>
            </p:cNvPr>
            <p:cNvSpPr/>
            <p:nvPr/>
          </p:nvSpPr>
          <p:spPr>
            <a:xfrm>
              <a:off x="5834064" y="995898"/>
              <a:ext cx="3508872" cy="495759"/>
            </a:xfrm>
            <a:prstGeom prst="rect">
              <a:avLst/>
            </a:prstGeom>
            <a:solidFill>
              <a:srgbClr val="01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30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CHANGE DETAIL</a:t>
              </a:r>
            </a:p>
          </p:txBody>
        </p:sp>
        <p:cxnSp>
          <p:nvCxnSpPr>
            <p:cNvPr id="11" name="Straight Connector 10">
              <a:extLst>
                <a:ext uri="{FF2B5EF4-FFF2-40B4-BE49-F238E27FC236}">
                  <a16:creationId xmlns:a16="http://schemas.microsoft.com/office/drawing/2014/main" id="{D947AF83-570D-4B26-85A3-319D1D94C3BD}"/>
                </a:ext>
              </a:extLst>
            </p:cNvPr>
            <p:cNvCxnSpPr>
              <a:cxnSpLocks/>
            </p:cNvCxnSpPr>
            <p:nvPr/>
          </p:nvCxnSpPr>
          <p:spPr>
            <a:xfrm>
              <a:off x="5834064" y="1491657"/>
              <a:ext cx="6357936" cy="0"/>
            </a:xfrm>
            <a:prstGeom prst="line">
              <a:avLst/>
            </a:prstGeom>
            <a:grp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Content Placeholder 1">
            <a:extLst>
              <a:ext uri="{FF2B5EF4-FFF2-40B4-BE49-F238E27FC236}">
                <a16:creationId xmlns:a16="http://schemas.microsoft.com/office/drawing/2014/main" id="{94D6101A-EA67-B454-E24C-2C99E15B73A7}"/>
              </a:ext>
            </a:extLst>
          </p:cNvPr>
          <p:cNvSpPr>
            <a:spLocks noGrp="1"/>
          </p:cNvSpPr>
          <p:nvPr/>
        </p:nvSpPr>
        <p:spPr>
          <a:xfrm>
            <a:off x="270643" y="3457029"/>
            <a:ext cx="4837814" cy="3933669"/>
          </a:xfrm>
          <a:prstGeom prst="rect">
            <a:avLst/>
          </a:prstGeom>
        </p:spPr>
        <p:txBody>
          <a:bodyPr vert="horz" lIns="91440" tIns="45720" rIns="91440" bIns="45720" rtlCol="0" anchor="t">
            <a:normAutofit/>
          </a:bodyPr>
          <a:lstStyle>
            <a:lvl1pPr marL="0" indent="0" algn="l" defTabSz="914411" rtl="0" eaLnBrk="1" latinLnBrk="0" hangingPunct="1">
              <a:lnSpc>
                <a:spcPct val="90000"/>
              </a:lnSpc>
              <a:spcBef>
                <a:spcPts val="1001"/>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1pPr>
            <a:lvl2pPr marL="685809" indent="-228604" algn="l" defTabSz="914411" rtl="0" eaLnBrk="1" latinLnBrk="0" hangingPunct="1">
              <a:lnSpc>
                <a:spcPct val="90000"/>
              </a:lnSpc>
              <a:spcBef>
                <a:spcPts val="500"/>
              </a:spcBef>
              <a:buFont typeface="Arial" panose="020B0604020202020204" pitchFamily="34" charset="0"/>
              <a:buChar char="•"/>
              <a:defRPr sz="2201" b="1" kern="1200">
                <a:solidFill>
                  <a:schemeClr val="tx1"/>
                </a:solidFill>
                <a:latin typeface="Arial" panose="020B0604020202020204" pitchFamily="34" charset="0"/>
                <a:ea typeface="+mn-ea"/>
                <a:cs typeface="Arial" panose="020B0604020202020204" pitchFamily="34" charset="0"/>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85750" marR="0" lvl="0" indent="-285750" algn="l" defTabSz="914411" rtl="0" eaLnBrk="1" fontAlgn="auto" latinLnBrk="0" hangingPunct="1">
              <a:lnSpc>
                <a:spcPct val="90000"/>
              </a:lnSpc>
              <a:spcBef>
                <a:spcPts val="1001"/>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mn-ea"/>
                <a:cs typeface="Segoe UI" panose="020B0502040204020203" pitchFamily="34" charset="0"/>
              </a:rPr>
              <a:t>All Adoption Grant application users will be required to verify their identities once again through the DocV process after completing the ID Proofing process through Socure. </a:t>
            </a:r>
          </a:p>
          <a:p>
            <a:pPr marL="285750" marR="0" lvl="0" indent="-285750" algn="l" defTabSz="914411" rtl="0" eaLnBrk="1" fontAlgn="auto" latinLnBrk="0" hangingPunct="1">
              <a:lnSpc>
                <a:spcPct val="90000"/>
              </a:lnSpc>
              <a:spcBef>
                <a:spcPts val="1001"/>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mn-ea"/>
                <a:cs typeface="Segoe UI" panose="020B0502040204020203" pitchFamily="34" charset="0"/>
              </a:rPr>
              <a:t>Users will need the following to complete DocV:​</a:t>
            </a:r>
            <a:endPar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Source Sans Pro"/>
              <a:cs typeface="Segoe UI" panose="020B0502040204020203" pitchFamily="34" charset="0"/>
            </a:endParaRPr>
          </a:p>
          <a:p>
            <a:pPr marL="1028700" marR="0" lvl="1" indent="-342900" algn="l" defTabSz="914411"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mn-ea"/>
                <a:cs typeface="Segoe UI" panose="020B0502040204020203" pitchFamily="34" charset="0"/>
              </a:rPr>
              <a:t>State-issued driver’s license, ID, or passport​</a:t>
            </a:r>
            <a:endPar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Source Sans Pro"/>
              <a:cs typeface="Segoe UI" panose="020B0502040204020203" pitchFamily="34" charset="0"/>
            </a:endParaRPr>
          </a:p>
          <a:p>
            <a:pPr marL="1028700" marR="0" lvl="1" indent="-342900" algn="l" defTabSz="914411"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mn-ea"/>
                <a:cs typeface="Segoe UI" panose="020B0502040204020203" pitchFamily="34" charset="0"/>
              </a:rPr>
              <a:t>Access to a smartphone or tablet with a camera​</a:t>
            </a:r>
            <a:endPar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Source Sans Pro"/>
              <a:cs typeface="Segoe UI" panose="020B0502040204020203" pitchFamily="34" charset="0"/>
            </a:endParaRPr>
          </a:p>
          <a:p>
            <a:pPr marL="1028700" marR="0" lvl="1" indent="-342900" algn="l" defTabSz="914411"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mn-ea"/>
                <a:cs typeface="Segoe UI" panose="020B0502040204020203" pitchFamily="34" charset="0"/>
              </a:rPr>
              <a:t>Chrome browser for an Android device​</a:t>
            </a:r>
            <a:endPar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Source Sans Pro"/>
              <a:cs typeface="Segoe UI" panose="020B0502040204020203" pitchFamily="34" charset="0"/>
            </a:endParaRPr>
          </a:p>
          <a:p>
            <a:pPr marL="1028700" marR="0" lvl="1" indent="-342900" algn="l" defTabSz="914411"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mn-ea"/>
                <a:cs typeface="Segoe UI" panose="020B0502040204020203" pitchFamily="34" charset="0"/>
              </a:rPr>
              <a:t>Safari browser for an iOS device</a:t>
            </a:r>
            <a:endPar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Source Sans Pro"/>
              <a:cs typeface="Segoe UI" panose="020B0502040204020203" pitchFamily="34" charset="0"/>
            </a:endParaRPr>
          </a:p>
        </p:txBody>
      </p:sp>
      <p:sp>
        <p:nvSpPr>
          <p:cNvPr id="14" name="Content Placeholder 2">
            <a:extLst>
              <a:ext uri="{FF2B5EF4-FFF2-40B4-BE49-F238E27FC236}">
                <a16:creationId xmlns:a16="http://schemas.microsoft.com/office/drawing/2014/main" id="{1C94E07D-9F4F-2A22-31F2-62DC217E50C9}"/>
              </a:ext>
            </a:extLst>
          </p:cNvPr>
          <p:cNvSpPr txBox="1">
            <a:spLocks/>
          </p:cNvSpPr>
          <p:nvPr/>
        </p:nvSpPr>
        <p:spPr>
          <a:xfrm>
            <a:off x="6096000" y="4555286"/>
            <a:ext cx="5559426" cy="756007"/>
          </a:xfrm>
        </p:spPr>
        <p:txBody>
          <a:bodyPr>
            <a:normAutofit/>
          </a:bodyPr>
          <a:lstStyle>
            <a:lvl1pPr marL="228600" indent="-228600" algn="l" defTabSz="914400" rtl="0" eaLnBrk="1" latinLnBrk="0" hangingPunct="1">
              <a:lnSpc>
                <a:spcPct val="100000"/>
              </a:lnSpc>
              <a:spcBef>
                <a:spcPts val="1000"/>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2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4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6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88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cs typeface="Segoe UI" panose="020B0502040204020203" pitchFamily="34" charset="0"/>
              </a:rPr>
              <a:t>New users will be prompted to complete DocV when they create their new account and complete the ID Proofing process through Socure. </a:t>
            </a:r>
          </a:p>
        </p:txBody>
      </p:sp>
      <p:grpSp>
        <p:nvGrpSpPr>
          <p:cNvPr id="15" name="Group 14">
            <a:extLst>
              <a:ext uri="{FF2B5EF4-FFF2-40B4-BE49-F238E27FC236}">
                <a16:creationId xmlns:a16="http://schemas.microsoft.com/office/drawing/2014/main" id="{6F2053F1-3620-1B9F-006A-A11D35B76EDC}"/>
              </a:ext>
            </a:extLst>
          </p:cNvPr>
          <p:cNvGrpSpPr/>
          <p:nvPr/>
        </p:nvGrpSpPr>
        <p:grpSpPr>
          <a:xfrm>
            <a:off x="6096000" y="4038106"/>
            <a:ext cx="4837815" cy="495758"/>
            <a:chOff x="5834063" y="995898"/>
            <a:chExt cx="6357937" cy="495759"/>
          </a:xfrm>
          <a:solidFill>
            <a:srgbClr val="002060"/>
          </a:solidFill>
        </p:grpSpPr>
        <p:sp>
          <p:nvSpPr>
            <p:cNvPr id="16" name="Rectangle 15">
              <a:extLst>
                <a:ext uri="{FF2B5EF4-FFF2-40B4-BE49-F238E27FC236}">
                  <a16:creationId xmlns:a16="http://schemas.microsoft.com/office/drawing/2014/main" id="{F0640A55-09C3-29AA-3443-3EAB54B6D223}"/>
                </a:ext>
              </a:extLst>
            </p:cNvPr>
            <p:cNvSpPr/>
            <p:nvPr/>
          </p:nvSpPr>
          <p:spPr>
            <a:xfrm>
              <a:off x="5834063" y="995898"/>
              <a:ext cx="5091009" cy="495759"/>
            </a:xfrm>
            <a:prstGeom prst="rect">
              <a:avLst/>
            </a:prstGeom>
            <a:solidFill>
              <a:srgbClr val="01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30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NEW USERS</a:t>
              </a:r>
            </a:p>
          </p:txBody>
        </p:sp>
        <p:cxnSp>
          <p:nvCxnSpPr>
            <p:cNvPr id="17" name="Straight Connector 16">
              <a:extLst>
                <a:ext uri="{FF2B5EF4-FFF2-40B4-BE49-F238E27FC236}">
                  <a16:creationId xmlns:a16="http://schemas.microsoft.com/office/drawing/2014/main" id="{6D051EDA-D227-D338-BFFA-9F13A5DB4A9C}"/>
                </a:ext>
              </a:extLst>
            </p:cNvPr>
            <p:cNvCxnSpPr>
              <a:cxnSpLocks/>
            </p:cNvCxnSpPr>
            <p:nvPr/>
          </p:nvCxnSpPr>
          <p:spPr>
            <a:xfrm>
              <a:off x="5834064" y="1491657"/>
              <a:ext cx="6357936" cy="0"/>
            </a:xfrm>
            <a:prstGeom prst="line">
              <a:avLst/>
            </a:prstGeom>
            <a:grp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3D48211-DECA-A8D5-716C-E6656BA91ED7}"/>
              </a:ext>
            </a:extLst>
          </p:cNvPr>
          <p:cNvGrpSpPr/>
          <p:nvPr/>
        </p:nvGrpSpPr>
        <p:grpSpPr>
          <a:xfrm>
            <a:off x="6092825" y="2838739"/>
            <a:ext cx="5562601" cy="1305073"/>
            <a:chOff x="6162929" y="1874524"/>
            <a:chExt cx="5562601" cy="1305073"/>
          </a:xfrm>
        </p:grpSpPr>
        <p:grpSp>
          <p:nvGrpSpPr>
            <p:cNvPr id="21" name="Group 20">
              <a:extLst>
                <a:ext uri="{FF2B5EF4-FFF2-40B4-BE49-F238E27FC236}">
                  <a16:creationId xmlns:a16="http://schemas.microsoft.com/office/drawing/2014/main" id="{6CEAB643-7298-9D2C-60C8-7322EC358058}"/>
                </a:ext>
              </a:extLst>
            </p:cNvPr>
            <p:cNvGrpSpPr/>
            <p:nvPr/>
          </p:nvGrpSpPr>
          <p:grpSpPr>
            <a:xfrm>
              <a:off x="6172202" y="1874524"/>
              <a:ext cx="4837815" cy="495758"/>
              <a:chOff x="5834063" y="995898"/>
              <a:chExt cx="6357937" cy="495759"/>
            </a:xfrm>
            <a:solidFill>
              <a:srgbClr val="002060"/>
            </a:solidFill>
          </p:grpSpPr>
          <p:sp>
            <p:nvSpPr>
              <p:cNvPr id="28" name="Rectangle 27">
                <a:extLst>
                  <a:ext uri="{FF2B5EF4-FFF2-40B4-BE49-F238E27FC236}">
                    <a16:creationId xmlns:a16="http://schemas.microsoft.com/office/drawing/2014/main" id="{9F102728-F1BB-2177-F8ED-FDD3727A457B}"/>
                  </a:ext>
                </a:extLst>
              </p:cNvPr>
              <p:cNvSpPr/>
              <p:nvPr/>
            </p:nvSpPr>
            <p:spPr>
              <a:xfrm>
                <a:off x="5834063" y="995898"/>
                <a:ext cx="5091007" cy="495759"/>
              </a:xfrm>
              <a:prstGeom prst="rect">
                <a:avLst/>
              </a:prstGeom>
              <a:solidFill>
                <a:srgbClr val="01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30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CURRENT USERS</a:t>
                </a:r>
              </a:p>
            </p:txBody>
          </p:sp>
          <p:cxnSp>
            <p:nvCxnSpPr>
              <p:cNvPr id="29" name="Straight Connector 28">
                <a:extLst>
                  <a:ext uri="{FF2B5EF4-FFF2-40B4-BE49-F238E27FC236}">
                    <a16:creationId xmlns:a16="http://schemas.microsoft.com/office/drawing/2014/main" id="{D80A2464-059F-BE3A-0637-C67505EF4EC7}"/>
                  </a:ext>
                </a:extLst>
              </p:cNvPr>
              <p:cNvCxnSpPr>
                <a:cxnSpLocks/>
              </p:cNvCxnSpPr>
              <p:nvPr/>
            </p:nvCxnSpPr>
            <p:spPr>
              <a:xfrm>
                <a:off x="5834064" y="1491657"/>
                <a:ext cx="6357936" cy="0"/>
              </a:xfrm>
              <a:prstGeom prst="line">
                <a:avLst/>
              </a:prstGeom>
              <a:grp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Content Placeholder 1">
              <a:extLst>
                <a:ext uri="{FF2B5EF4-FFF2-40B4-BE49-F238E27FC236}">
                  <a16:creationId xmlns:a16="http://schemas.microsoft.com/office/drawing/2014/main" id="{B60C13D7-C2AF-A4F3-CAA0-D23E28786D15}"/>
                </a:ext>
              </a:extLst>
            </p:cNvPr>
            <p:cNvSpPr txBox="1">
              <a:spLocks/>
            </p:cNvSpPr>
            <p:nvPr/>
          </p:nvSpPr>
          <p:spPr>
            <a:xfrm>
              <a:off x="6162929" y="2423589"/>
              <a:ext cx="5562601" cy="756008"/>
            </a:xfrm>
            <a:prstGeom prst="rect">
              <a:avLst/>
            </a:prstGeom>
          </p:spPr>
          <p:txBody>
            <a:bodyPr vert="horz" lIns="91440" tIns="45721" rIns="91440" bIns="45721"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E7E6E6">
                      <a:lumMod val="10000"/>
                    </a:srgbClr>
                  </a:solidFill>
                  <a:effectLst/>
                  <a:uLnTx/>
                  <a:uFillTx/>
                  <a:latin typeface="Segoe UI" panose="020B0502040204020203" pitchFamily="34" charset="0"/>
                  <a:ea typeface="+mn-ea"/>
                  <a:cs typeface="Segoe UI" panose="020B0502040204020203" pitchFamily="34" charset="0"/>
                </a:rPr>
                <a:t>Existing users will be prompted to complete DocV when they complete the Identity Proofing process through Socure.</a:t>
              </a:r>
            </a:p>
          </p:txBody>
        </p:sp>
      </p:grpSp>
      <p:grpSp>
        <p:nvGrpSpPr>
          <p:cNvPr id="31" name="Group 30">
            <a:extLst>
              <a:ext uri="{FF2B5EF4-FFF2-40B4-BE49-F238E27FC236}">
                <a16:creationId xmlns:a16="http://schemas.microsoft.com/office/drawing/2014/main" id="{4C10B8ED-01BD-7679-0341-B6807BABEAD4}"/>
              </a:ext>
            </a:extLst>
          </p:cNvPr>
          <p:cNvGrpSpPr/>
          <p:nvPr/>
        </p:nvGrpSpPr>
        <p:grpSpPr>
          <a:xfrm>
            <a:off x="6092825" y="5423863"/>
            <a:ext cx="5238509" cy="1243212"/>
            <a:chOff x="6118715" y="5133962"/>
            <a:chExt cx="5238509" cy="1243212"/>
          </a:xfrm>
        </p:grpSpPr>
        <p:sp>
          <p:nvSpPr>
            <p:cNvPr id="33" name="Content Placeholder 2">
              <a:extLst>
                <a:ext uri="{FF2B5EF4-FFF2-40B4-BE49-F238E27FC236}">
                  <a16:creationId xmlns:a16="http://schemas.microsoft.com/office/drawing/2014/main" id="{0B4D8F71-260E-EB58-131D-B771BBDF4762}"/>
                </a:ext>
              </a:extLst>
            </p:cNvPr>
            <p:cNvSpPr txBox="1">
              <a:spLocks/>
            </p:cNvSpPr>
            <p:nvPr/>
          </p:nvSpPr>
          <p:spPr>
            <a:xfrm>
              <a:off x="6118715" y="5686251"/>
              <a:ext cx="5238509" cy="690923"/>
            </a:xfrm>
            <a:prstGeom prst="rect">
              <a:avLst/>
            </a:prstGeom>
          </p:spPr>
          <p:txBody>
            <a:bodyPr vert="horz" lIns="91440" tIns="45720" rIns="91440" bIns="45720" rtlCol="0">
              <a:noAutofit/>
            </a:bodyPr>
            <a:lstStyle>
              <a:lvl1pPr marL="0" indent="0" algn="l" defTabSz="914411" rtl="0" eaLnBrk="1" latinLnBrk="0" hangingPunct="1">
                <a:lnSpc>
                  <a:spcPct val="90000"/>
                </a:lnSpc>
                <a:spcBef>
                  <a:spcPts val="1001"/>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1pPr>
              <a:lvl2pPr marL="685809" indent="-228604" algn="l" defTabSz="914411" rtl="0" eaLnBrk="1" latinLnBrk="0" hangingPunct="1">
                <a:lnSpc>
                  <a:spcPct val="90000"/>
                </a:lnSpc>
                <a:spcBef>
                  <a:spcPts val="500"/>
                </a:spcBef>
                <a:buFont typeface="Arial" panose="020B0604020202020204" pitchFamily="34" charset="0"/>
                <a:buChar char="•"/>
                <a:defRPr sz="2201" b="1" kern="1200">
                  <a:solidFill>
                    <a:schemeClr val="tx1"/>
                  </a:solidFill>
                  <a:latin typeface="Arial" panose="020B0604020202020204" pitchFamily="34" charset="0"/>
                  <a:ea typeface="+mn-ea"/>
                  <a:cs typeface="Arial" panose="020B0604020202020204" pitchFamily="34" charset="0"/>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Arial" panose="020B0604020202020204" pitchFamily="34" charset="0"/>
                  <a:ea typeface="+mn-ea"/>
                  <a:cs typeface="Arial" panose="020B0604020202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0F2F3">
                      <a:lumMod val="10000"/>
                    </a:srgbClr>
                  </a:solidFill>
                  <a:effectLst/>
                  <a:uLnTx/>
                  <a:uFillTx/>
                  <a:latin typeface="Segoe UI" panose="020B0502040204020203" pitchFamily="34" charset="0"/>
                  <a:ea typeface="+mn-ea"/>
                  <a:cs typeface="Segoe UI" panose="020B0502040204020203" pitchFamily="34" charset="0"/>
                </a:rPr>
                <a:t>Agency help desk agents will need to be prepared to understand the ID Proofing/DocV processes to triage citizen questions.</a:t>
              </a:r>
              <a:endParaRPr kumimoji="0" lang="en-US" sz="1400" b="0" i="0" u="none" strike="noStrike" kern="1200" cap="none" spc="0" normalizeH="0" baseline="0" noProof="0">
                <a:ln>
                  <a:noFill/>
                </a:ln>
                <a:solidFill>
                  <a:srgbClr val="B3BCD6"/>
                </a:solidFill>
                <a:effectLst/>
                <a:uLnTx/>
                <a:uFillTx/>
                <a:latin typeface="Segoe UI" panose="020B0502040204020203" pitchFamily="34" charset="0"/>
                <a:ea typeface="+mn-ea"/>
                <a:cs typeface="Segoe UI" panose="020B0502040204020203" pitchFamily="34" charset="0"/>
              </a:endParaRPr>
            </a:p>
          </p:txBody>
        </p:sp>
        <p:grpSp>
          <p:nvGrpSpPr>
            <p:cNvPr id="34" name="Group 33">
              <a:extLst>
                <a:ext uri="{FF2B5EF4-FFF2-40B4-BE49-F238E27FC236}">
                  <a16:creationId xmlns:a16="http://schemas.microsoft.com/office/drawing/2014/main" id="{080F5E44-1B69-59CC-1B70-8F769A5CCFD1}"/>
                </a:ext>
              </a:extLst>
            </p:cNvPr>
            <p:cNvGrpSpPr/>
            <p:nvPr/>
          </p:nvGrpSpPr>
          <p:grpSpPr>
            <a:xfrm>
              <a:off x="6118715" y="5133962"/>
              <a:ext cx="4837815" cy="495758"/>
              <a:chOff x="5834063" y="995898"/>
              <a:chExt cx="6357937" cy="495759"/>
            </a:xfrm>
            <a:solidFill>
              <a:srgbClr val="002060"/>
            </a:solidFill>
          </p:grpSpPr>
          <p:sp>
            <p:nvSpPr>
              <p:cNvPr id="36" name="Rectangle 35">
                <a:extLst>
                  <a:ext uri="{FF2B5EF4-FFF2-40B4-BE49-F238E27FC236}">
                    <a16:creationId xmlns:a16="http://schemas.microsoft.com/office/drawing/2014/main" id="{F3454B4E-453D-061D-B3F6-AEF2648F3928}"/>
                  </a:ext>
                </a:extLst>
              </p:cNvPr>
              <p:cNvSpPr/>
              <p:nvPr/>
            </p:nvSpPr>
            <p:spPr>
              <a:xfrm>
                <a:off x="5834063" y="995898"/>
                <a:ext cx="5091009" cy="495759"/>
              </a:xfrm>
              <a:prstGeom prst="rect">
                <a:avLst/>
              </a:prstGeom>
              <a:solidFill>
                <a:srgbClr val="01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30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HELP DESKS</a:t>
                </a:r>
              </a:p>
            </p:txBody>
          </p:sp>
          <p:cxnSp>
            <p:nvCxnSpPr>
              <p:cNvPr id="38" name="Straight Connector 37">
                <a:extLst>
                  <a:ext uri="{FF2B5EF4-FFF2-40B4-BE49-F238E27FC236}">
                    <a16:creationId xmlns:a16="http://schemas.microsoft.com/office/drawing/2014/main" id="{6AC7854F-9412-4E95-5E3F-EA4352AE9942}"/>
                  </a:ext>
                </a:extLst>
              </p:cNvPr>
              <p:cNvCxnSpPr>
                <a:cxnSpLocks/>
              </p:cNvCxnSpPr>
              <p:nvPr/>
            </p:nvCxnSpPr>
            <p:spPr>
              <a:xfrm>
                <a:off x="5834064" y="1491657"/>
                <a:ext cx="6357936" cy="0"/>
              </a:xfrm>
              <a:prstGeom prst="line">
                <a:avLst/>
              </a:prstGeom>
              <a:grp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42" name="Title 2">
            <a:extLst>
              <a:ext uri="{FF2B5EF4-FFF2-40B4-BE49-F238E27FC236}">
                <a16:creationId xmlns:a16="http://schemas.microsoft.com/office/drawing/2014/main" id="{E17F5022-FADF-2356-F2F0-90F76D1539DE}"/>
              </a:ext>
            </a:extLst>
          </p:cNvPr>
          <p:cNvSpPr txBox="1">
            <a:spLocks/>
          </p:cNvSpPr>
          <p:nvPr/>
        </p:nvSpPr>
        <p:spPr>
          <a:xfrm>
            <a:off x="72634" y="77374"/>
            <a:ext cx="10741671" cy="397361"/>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lang="en-US" sz="3600" b="1">
                <a:solidFill>
                  <a:srgbClr val="002060"/>
                </a:solidFill>
                <a:latin typeface="Segoe UI" panose="020B0502040204020203" pitchFamily="34" charset="0"/>
                <a:ea typeface="Source Sans Pro"/>
                <a:cs typeface="Segoe UI" panose="020B0502040204020203" pitchFamily="34" charset="0"/>
              </a:rPr>
              <a:t>What is </a:t>
            </a:r>
            <a:r>
              <a:rPr kumimoji="0" lang="en-US" sz="3600" i="0" u="none" strike="noStrike" kern="1200" cap="none" spc="-100" normalizeH="0" baseline="0" noProof="0">
                <a:ln>
                  <a:noFill/>
                </a:ln>
                <a:solidFill>
                  <a:srgbClr val="002060"/>
                </a:solidFill>
                <a:effectLst/>
                <a:uLnTx/>
                <a:uFillTx/>
                <a:latin typeface="Segoe UI" panose="020B0502040204020203" pitchFamily="34" charset="0"/>
                <a:cs typeface="Segoe UI" panose="020B0502040204020203" pitchFamily="34" charset="0"/>
              </a:rPr>
              <a:t>Document Verification?</a:t>
            </a:r>
            <a:endParaRPr kumimoji="0" lang="en-US" sz="3600" b="1"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59079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FFC385-1B79-7245-97F9-F43667EFF3C9}"/>
              </a:ext>
            </a:extLst>
          </p:cNvPr>
          <p:cNvSpPr>
            <a:spLocks noGrp="1"/>
          </p:cNvSpPr>
          <p:nvPr>
            <p:ph type="ctrTitle"/>
          </p:nvPr>
        </p:nvSpPr>
        <p:spPr/>
        <p:txBody>
          <a:bodyPr>
            <a:norm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Segoe UI" panose="020B0502040204020203" pitchFamily="34" charset="0"/>
                <a:ea typeface="+mj-ea"/>
                <a:cs typeface="Segoe UI" panose="020B0502040204020203" pitchFamily="34" charset="0"/>
              </a:rPr>
              <a:t>User Journey 1 </a:t>
            </a:r>
            <a:endParaRPr kumimoji="0" lang="en-US" sz="11500" b="0" i="0" u="none" strike="noStrike" kern="1200" cap="none" spc="0" normalizeH="0" baseline="0" noProof="0">
              <a:ln>
                <a:noFill/>
              </a:ln>
              <a:solidFill>
                <a:srgbClr val="002060"/>
              </a:solidFill>
              <a:effectLst/>
              <a:uLnTx/>
              <a:uFillTx/>
              <a:latin typeface="Segoe UI"/>
              <a:ea typeface="+mj-ea"/>
              <a:cs typeface="Segoe UI" panose="020B0502040204020203" pitchFamily="34" charset="0"/>
            </a:endParaRPr>
          </a:p>
        </p:txBody>
      </p:sp>
      <p:sp>
        <p:nvSpPr>
          <p:cNvPr id="2" name="Subtitle 5">
            <a:extLst>
              <a:ext uri="{FF2B5EF4-FFF2-40B4-BE49-F238E27FC236}">
                <a16:creationId xmlns:a16="http://schemas.microsoft.com/office/drawing/2014/main" id="{885F2E2B-605B-22F7-B1D2-CA4A5CC43BD1}"/>
              </a:ext>
            </a:extLst>
          </p:cNvPr>
          <p:cNvSpPr txBox="1">
            <a:spLocks/>
          </p:cNvSpPr>
          <p:nvPr/>
        </p:nvSpPr>
        <p:spPr>
          <a:xfrm>
            <a:off x="965771" y="4173538"/>
            <a:ext cx="10260458" cy="1014911"/>
          </a:xfrm>
          <a:prstGeom prst="rect">
            <a:avLst/>
          </a:prstGeom>
        </p:spPr>
        <p:txBody>
          <a:bodyPr vert="horz" lIns="91440" tIns="45720" rIns="91440" bIns="45720" rtlCol="0">
            <a:normAutofit/>
          </a:bodyPr>
          <a:lstStyle>
            <a:lvl1pPr marL="228606" indent="-228606" algn="l" defTabSz="914422" rtl="0" eaLnBrk="1" latinLnBrk="0" hangingPunct="1">
              <a:lnSpc>
                <a:spcPct val="100000"/>
              </a:lnSpc>
              <a:spcBef>
                <a:spcPts val="1001"/>
              </a:spcBef>
              <a:buFont typeface="Arial"/>
              <a:buChar char="•"/>
              <a:defRPr sz="2000"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1pPr>
            <a:lvl2pPr marL="50293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2pPr>
            <a:lvl3pPr marL="777259"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3pPr>
            <a:lvl4pPr marL="1051586"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4pPr>
            <a:lvl5pPr marL="1325913" indent="-228606" algn="l" defTabSz="914422" rtl="0" eaLnBrk="1" latinLnBrk="0" hangingPunct="1">
              <a:lnSpc>
                <a:spcPct val="100000"/>
              </a:lnSpc>
              <a:spcBef>
                <a:spcPts val="500"/>
              </a:spcBef>
              <a:buFont typeface="Arial"/>
              <a:buChar char="•"/>
              <a:defRPr sz="1801" b="0" i="0" kern="1200">
                <a:solidFill>
                  <a:schemeClr val="tx1">
                    <a:lumMod val="65000"/>
                    <a:lumOff val="35000"/>
                  </a:schemeClr>
                </a:solidFill>
                <a:latin typeface="Segoe UI" panose="020B0502040204020203" pitchFamily="34" charset="0"/>
                <a:ea typeface="Helvetica Neue" charset="0"/>
                <a:cs typeface="Segoe UI" panose="020B0502040204020203" pitchFamily="34" charset="0"/>
              </a:defRPr>
            </a:lvl5pPr>
            <a:lvl6pPr marL="251466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ts val="1001"/>
              </a:spcBef>
              <a:spcAft>
                <a:spcPts val="0"/>
              </a:spcAft>
              <a:buClrTx/>
              <a:buSzTx/>
              <a:buFont typeface="Arial"/>
              <a:buNone/>
              <a:tabLst/>
              <a:defRPr/>
            </a:pPr>
            <a:r>
              <a:rPr kumimoji="0" lang="en-US" sz="2800" b="0" i="0" u="none" strike="noStrike" kern="1200" cap="none" spc="0" normalizeH="0" baseline="0" noProof="0">
                <a:ln>
                  <a:noFill/>
                </a:ln>
                <a:solidFill>
                  <a:srgbClr val="0096FF"/>
                </a:solidFill>
                <a:effectLst/>
                <a:uLnTx/>
                <a:uFillTx/>
                <a:latin typeface="Segoe UI" panose="020B0502040204020203" pitchFamily="34" charset="0"/>
                <a:cs typeface="Segoe UI" panose="020B0502040204020203" pitchFamily="34" charset="0"/>
              </a:rPr>
              <a:t>User Journey 1: Existing OHID User, Existing Adoption Grant User: ID Proofing with DocV</a:t>
            </a:r>
          </a:p>
        </p:txBody>
      </p:sp>
    </p:spTree>
    <p:extLst>
      <p:ext uri="{BB962C8B-B14F-4D97-AF65-F5344CB8AC3E}">
        <p14:creationId xmlns:p14="http://schemas.microsoft.com/office/powerpoint/2010/main" val="1102405598"/>
      </p:ext>
    </p:extLst>
  </p:cSld>
  <p:clrMapOvr>
    <a:masterClrMapping/>
  </p:clrMapOvr>
</p:sld>
</file>

<file path=ppt/theme/theme1.xml><?xml version="1.0" encoding="utf-8"?>
<a:theme xmlns:a="http://schemas.openxmlformats.org/drawingml/2006/main" name="Office Theme">
  <a:themeElements>
    <a:clrScheme name="Development">
      <a:dk1>
        <a:srgbClr val="0E3F75"/>
      </a:dk1>
      <a:lt1>
        <a:srgbClr val="FFFFFF"/>
      </a:lt1>
      <a:dk2>
        <a:srgbClr val="C12637"/>
      </a:dk2>
      <a:lt2>
        <a:srgbClr val="E7E6E6"/>
      </a:lt2>
      <a:accent1>
        <a:srgbClr val="0E3F75"/>
      </a:accent1>
      <a:accent2>
        <a:srgbClr val="C12637"/>
      </a:accent2>
      <a:accent3>
        <a:srgbClr val="0098D3"/>
      </a:accent3>
      <a:accent4>
        <a:srgbClr val="B0B3AF"/>
      </a:accent4>
      <a:accent5>
        <a:srgbClr val="69C2C6"/>
      </a:accent5>
      <a:accent6>
        <a:srgbClr val="BBD36F"/>
      </a:accent6>
      <a:hlink>
        <a:srgbClr val="0098D3"/>
      </a:hlink>
      <a:folHlink>
        <a:srgbClr val="0098D3"/>
      </a:folHlink>
    </a:clrScheme>
    <a:fontScheme name="IOP Branded Font (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InnovateOhio Theme">
  <a:themeElements>
    <a:clrScheme name="Custom 1">
      <a:dk1>
        <a:srgbClr val="000000"/>
      </a:dk1>
      <a:lt1>
        <a:srgbClr val="FFFFFF"/>
      </a:lt1>
      <a:dk2>
        <a:srgbClr val="012B57"/>
      </a:dk2>
      <a:lt2>
        <a:srgbClr val="F0F2F3"/>
      </a:lt2>
      <a:accent1>
        <a:srgbClr val="A41B38"/>
      </a:accent1>
      <a:accent2>
        <a:srgbClr val="69ACE5"/>
      </a:accent2>
      <a:accent3>
        <a:srgbClr val="FC2424"/>
      </a:accent3>
      <a:accent4>
        <a:srgbClr val="B3BCD6"/>
      </a:accent4>
      <a:accent5>
        <a:srgbClr val="84000E"/>
      </a:accent5>
      <a:accent6>
        <a:srgbClr val="195191"/>
      </a:accent6>
      <a:hlink>
        <a:srgbClr val="04A9F4"/>
      </a:hlink>
      <a:folHlink>
        <a:srgbClr val="1B449C"/>
      </a:folHlink>
    </a:clrScheme>
    <a:fontScheme name="Custom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b">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InnovateOhio Platform Template" id="{6F3D2F10-9915-044F-8EDE-D94BC7AEC639}" vid="{67BDD6F9-D3EB-6A47-BECA-907F620906B9}"/>
    </a:ext>
  </a:extLst>
</a:theme>
</file>

<file path=ppt/theme/theme11.xml><?xml version="1.0" encoding="utf-8"?>
<a:theme xmlns:a="http://schemas.openxmlformats.org/drawingml/2006/main" name="Theme1">
  <a:themeElements>
    <a:clrScheme name="Development">
      <a:dk1>
        <a:srgbClr val="0E3F75"/>
      </a:dk1>
      <a:lt1>
        <a:srgbClr val="FFFFFF"/>
      </a:lt1>
      <a:dk2>
        <a:srgbClr val="C12637"/>
      </a:dk2>
      <a:lt2>
        <a:srgbClr val="E7E6E6"/>
      </a:lt2>
      <a:accent1>
        <a:srgbClr val="0E3F75"/>
      </a:accent1>
      <a:accent2>
        <a:srgbClr val="C12637"/>
      </a:accent2>
      <a:accent3>
        <a:srgbClr val="0098D3"/>
      </a:accent3>
      <a:accent4>
        <a:srgbClr val="B0B3AF"/>
      </a:accent4>
      <a:accent5>
        <a:srgbClr val="69C2C6"/>
      </a:accent5>
      <a:accent6>
        <a:srgbClr val="BBD36F"/>
      </a:accent6>
      <a:hlink>
        <a:srgbClr val="0098D3"/>
      </a:hlink>
      <a:folHlink>
        <a:srgbClr val="0098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467DA20-EE6E-4EA3-A482-32135F921613}" vid="{BEF43DF7-1B47-4F29-B0C5-4DE1BD9967E5}"/>
    </a:ext>
  </a:extLst>
</a:theme>
</file>

<file path=ppt/theme/theme12.xml><?xml version="1.0" encoding="utf-8"?>
<a:theme xmlns:a="http://schemas.openxmlformats.org/drawingml/2006/main" name="InnovateOhio Theme">
  <a:themeElements>
    <a:clrScheme name="InnovateOhio">
      <a:dk1>
        <a:srgbClr val="000000"/>
      </a:dk1>
      <a:lt1>
        <a:srgbClr val="FFFFFF"/>
      </a:lt1>
      <a:dk2>
        <a:srgbClr val="012B57"/>
      </a:dk2>
      <a:lt2>
        <a:srgbClr val="F0F2F3"/>
      </a:lt2>
      <a:accent1>
        <a:srgbClr val="F10017"/>
      </a:accent1>
      <a:accent2>
        <a:srgbClr val="0396FE"/>
      </a:accent2>
      <a:accent3>
        <a:srgbClr val="FCC353"/>
      </a:accent3>
      <a:accent4>
        <a:srgbClr val="B3BCD6"/>
      </a:accent4>
      <a:accent5>
        <a:srgbClr val="84000E"/>
      </a:accent5>
      <a:accent6>
        <a:srgbClr val="195191"/>
      </a:accent6>
      <a:hlink>
        <a:srgbClr val="04A9F4"/>
      </a:hlink>
      <a:folHlink>
        <a:srgbClr val="1B449C"/>
      </a:folHlink>
    </a:clrScheme>
    <a:fontScheme name="Ohio Digital Experience (ODX)">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b">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InnovateOhio Platform Template" id="{6F3D2F10-9915-044F-8EDE-D94BC7AEC639}" vid="{67BDD6F9-D3EB-6A47-BECA-907F620906B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Development">
      <a:dk1>
        <a:srgbClr val="0E3F75"/>
      </a:dk1>
      <a:lt1>
        <a:srgbClr val="FFFFFF"/>
      </a:lt1>
      <a:dk2>
        <a:srgbClr val="C12637"/>
      </a:dk2>
      <a:lt2>
        <a:srgbClr val="E7E6E6"/>
      </a:lt2>
      <a:accent1>
        <a:srgbClr val="0E3F75"/>
      </a:accent1>
      <a:accent2>
        <a:srgbClr val="C12637"/>
      </a:accent2>
      <a:accent3>
        <a:srgbClr val="0098D3"/>
      </a:accent3>
      <a:accent4>
        <a:srgbClr val="B0B3AF"/>
      </a:accent4>
      <a:accent5>
        <a:srgbClr val="69C2C6"/>
      </a:accent5>
      <a:accent6>
        <a:srgbClr val="BBD36F"/>
      </a:accent6>
      <a:hlink>
        <a:srgbClr val="0098D3"/>
      </a:hlink>
      <a:folHlink>
        <a:srgbClr val="0098D3"/>
      </a:folHlink>
    </a:clrScheme>
    <a:fontScheme name="IOP Branded Font (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InnovateOhio Theme (Blue)">
  <a:themeElements>
    <a:clrScheme name="InnovateOhio">
      <a:dk1>
        <a:srgbClr val="000000"/>
      </a:dk1>
      <a:lt1>
        <a:srgbClr val="FFFFFF"/>
      </a:lt1>
      <a:dk2>
        <a:srgbClr val="012B57"/>
      </a:dk2>
      <a:lt2>
        <a:srgbClr val="F0F2F3"/>
      </a:lt2>
      <a:accent1>
        <a:srgbClr val="F10017"/>
      </a:accent1>
      <a:accent2>
        <a:srgbClr val="0396FE"/>
      </a:accent2>
      <a:accent3>
        <a:srgbClr val="FCC353"/>
      </a:accent3>
      <a:accent4>
        <a:srgbClr val="B3BCD6"/>
      </a:accent4>
      <a:accent5>
        <a:srgbClr val="84000E"/>
      </a:accent5>
      <a:accent6>
        <a:srgbClr val="195191"/>
      </a:accent6>
      <a:hlink>
        <a:srgbClr val="04A9F4"/>
      </a:hlink>
      <a:folHlink>
        <a:srgbClr val="1B449C"/>
      </a:folHlink>
    </a:clrScheme>
    <a:fontScheme name="Ohio Digital Experience (ODX)">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defRPr dirty="0" smtClean="0">
            <a:solidFill>
              <a:schemeClr val="tx1"/>
            </a:solidFill>
          </a:defRPr>
        </a:defPPr>
      </a:lstStyle>
    </a:txDef>
  </a:objectDefaults>
  <a:extraClrSchemeLst/>
  <a:extLst>
    <a:ext uri="{05A4C25C-085E-4340-85A3-A5531E510DB2}">
      <thm15:themeFamily xmlns:thm15="http://schemas.microsoft.com/office/thememl/2012/main" name="InnovateOhio Platform Template" id="{6F3D2F10-9915-044F-8EDE-D94BC7AEC639}" vid="{20625D53-71BA-CD44-B94E-F2E5D40FEA96}"/>
    </a:ext>
  </a:extLst>
</a:theme>
</file>

<file path=ppt/theme/theme4.xml><?xml version="1.0" encoding="utf-8"?>
<a:theme xmlns:a="http://schemas.openxmlformats.org/drawingml/2006/main" name="3_InnovateOhio Theme">
  <a:themeElements>
    <a:clrScheme name="InnovateOhio">
      <a:dk1>
        <a:srgbClr val="000000"/>
      </a:dk1>
      <a:lt1>
        <a:srgbClr val="FFFFFF"/>
      </a:lt1>
      <a:dk2>
        <a:srgbClr val="012B57"/>
      </a:dk2>
      <a:lt2>
        <a:srgbClr val="F0F2F3"/>
      </a:lt2>
      <a:accent1>
        <a:srgbClr val="F10017"/>
      </a:accent1>
      <a:accent2>
        <a:srgbClr val="0396FE"/>
      </a:accent2>
      <a:accent3>
        <a:srgbClr val="FCC353"/>
      </a:accent3>
      <a:accent4>
        <a:srgbClr val="B3BCD6"/>
      </a:accent4>
      <a:accent5>
        <a:srgbClr val="84000E"/>
      </a:accent5>
      <a:accent6>
        <a:srgbClr val="195191"/>
      </a:accent6>
      <a:hlink>
        <a:srgbClr val="04A9F4"/>
      </a:hlink>
      <a:folHlink>
        <a:srgbClr val="1B449C"/>
      </a:folHlink>
    </a:clrScheme>
    <a:fontScheme name="Ohio Digital Experience (ODX)">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b">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InnovateOhio Platform Template" id="{6F3D2F10-9915-044F-8EDE-D94BC7AEC639}" vid="{67BDD6F9-D3EB-6A47-BECA-907F620906B9}"/>
    </a:ext>
  </a:extLst>
</a:theme>
</file>

<file path=ppt/theme/theme5.xml><?xml version="1.0" encoding="utf-8"?>
<a:theme xmlns:a="http://schemas.openxmlformats.org/drawingml/2006/main" name="1_InnovateOhio Theme">
  <a:themeElements>
    <a:clrScheme name="InnovateOhio">
      <a:dk1>
        <a:srgbClr val="000000"/>
      </a:dk1>
      <a:lt1>
        <a:srgbClr val="FFFFFF"/>
      </a:lt1>
      <a:dk2>
        <a:srgbClr val="012B57"/>
      </a:dk2>
      <a:lt2>
        <a:srgbClr val="F0F2F3"/>
      </a:lt2>
      <a:accent1>
        <a:srgbClr val="F10017"/>
      </a:accent1>
      <a:accent2>
        <a:srgbClr val="0396FE"/>
      </a:accent2>
      <a:accent3>
        <a:srgbClr val="FCC353"/>
      </a:accent3>
      <a:accent4>
        <a:srgbClr val="B3BCD6"/>
      </a:accent4>
      <a:accent5>
        <a:srgbClr val="84000E"/>
      </a:accent5>
      <a:accent6>
        <a:srgbClr val="195191"/>
      </a:accent6>
      <a:hlink>
        <a:srgbClr val="04A9F4"/>
      </a:hlink>
      <a:folHlink>
        <a:srgbClr val="1B449C"/>
      </a:folHlink>
    </a:clrScheme>
    <a:fontScheme name="Ohio Digital Experience (ODX)">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b">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InnovateOhio Platform Template" id="{6F3D2F10-9915-044F-8EDE-D94BC7AEC639}" vid="{67BDD6F9-D3EB-6A47-BECA-907F620906B9}"/>
    </a:ext>
  </a:extLst>
</a:theme>
</file>

<file path=ppt/theme/theme6.xml><?xml version="1.0" encoding="utf-8"?>
<a:theme xmlns:a="http://schemas.openxmlformats.org/drawingml/2006/main" name="InnovateOhio Theme (Blue)">
  <a:themeElements>
    <a:clrScheme name="InnovateOhio">
      <a:dk1>
        <a:srgbClr val="000000"/>
      </a:dk1>
      <a:lt1>
        <a:srgbClr val="FFFFFF"/>
      </a:lt1>
      <a:dk2>
        <a:srgbClr val="012B57"/>
      </a:dk2>
      <a:lt2>
        <a:srgbClr val="F0F2F3"/>
      </a:lt2>
      <a:accent1>
        <a:srgbClr val="F10017"/>
      </a:accent1>
      <a:accent2>
        <a:srgbClr val="0396FE"/>
      </a:accent2>
      <a:accent3>
        <a:srgbClr val="FCC353"/>
      </a:accent3>
      <a:accent4>
        <a:srgbClr val="B3BCD6"/>
      </a:accent4>
      <a:accent5>
        <a:srgbClr val="84000E"/>
      </a:accent5>
      <a:accent6>
        <a:srgbClr val="195191"/>
      </a:accent6>
      <a:hlink>
        <a:srgbClr val="04A9F4"/>
      </a:hlink>
      <a:folHlink>
        <a:srgbClr val="1B449C"/>
      </a:folHlink>
    </a:clrScheme>
    <a:fontScheme name="Ohio Digital Experience (ODX)">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defRPr dirty="0" smtClean="0">
            <a:solidFill>
              <a:schemeClr val="tx1"/>
            </a:solidFill>
          </a:defRPr>
        </a:defPPr>
      </a:lstStyle>
    </a:txDef>
  </a:objectDefaults>
  <a:extraClrSchemeLst/>
  <a:extLst>
    <a:ext uri="{05A4C25C-085E-4340-85A3-A5531E510DB2}">
      <thm15:themeFamily xmlns:thm15="http://schemas.microsoft.com/office/thememl/2012/main" name="InnovateOhio Platform Template" id="{6F3D2F10-9915-044F-8EDE-D94BC7AEC639}" vid="{20625D53-71BA-CD44-B94E-F2E5D40FEA96}"/>
    </a:ext>
  </a:extLst>
</a:theme>
</file>

<file path=ppt/theme/theme7.xml><?xml version="1.0" encoding="utf-8"?>
<a:theme xmlns:a="http://schemas.openxmlformats.org/drawingml/2006/main" name="1_InnovateOhio Theme (Blue)">
  <a:themeElements>
    <a:clrScheme name="InnovateOhio">
      <a:dk1>
        <a:srgbClr val="000000"/>
      </a:dk1>
      <a:lt1>
        <a:srgbClr val="FFFFFF"/>
      </a:lt1>
      <a:dk2>
        <a:srgbClr val="012B57"/>
      </a:dk2>
      <a:lt2>
        <a:srgbClr val="F0F2F3"/>
      </a:lt2>
      <a:accent1>
        <a:srgbClr val="F10017"/>
      </a:accent1>
      <a:accent2>
        <a:srgbClr val="0396FE"/>
      </a:accent2>
      <a:accent3>
        <a:srgbClr val="FCC353"/>
      </a:accent3>
      <a:accent4>
        <a:srgbClr val="B3BCD6"/>
      </a:accent4>
      <a:accent5>
        <a:srgbClr val="84000E"/>
      </a:accent5>
      <a:accent6>
        <a:srgbClr val="195191"/>
      </a:accent6>
      <a:hlink>
        <a:srgbClr val="04A9F4"/>
      </a:hlink>
      <a:folHlink>
        <a:srgbClr val="1B449C"/>
      </a:folHlink>
    </a:clrScheme>
    <a:fontScheme name="Ohio Digital Experience (ODX)">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defRPr dirty="0" smtClean="0">
            <a:solidFill>
              <a:schemeClr val="tx1"/>
            </a:solidFill>
          </a:defRPr>
        </a:defPPr>
      </a:lstStyle>
    </a:txDef>
  </a:objectDefaults>
  <a:extraClrSchemeLst/>
  <a:extLst>
    <a:ext uri="{05A4C25C-085E-4340-85A3-A5531E510DB2}">
      <thm15:themeFamily xmlns:thm15="http://schemas.microsoft.com/office/thememl/2012/main" name="InnovateOhio Platform Template" id="{6F3D2F10-9915-044F-8EDE-D94BC7AEC639}" vid="{20625D53-71BA-CD44-B94E-F2E5D40FEA96}"/>
    </a:ext>
  </a:extLst>
</a:theme>
</file>

<file path=ppt/theme/theme8.xml><?xml version="1.0" encoding="utf-8"?>
<a:theme xmlns:a="http://schemas.openxmlformats.org/drawingml/2006/main" name="2_InnovateOhio Theme">
  <a:themeElements>
    <a:clrScheme name="InnovateOhio">
      <a:dk1>
        <a:srgbClr val="000000"/>
      </a:dk1>
      <a:lt1>
        <a:srgbClr val="FFFFFF"/>
      </a:lt1>
      <a:dk2>
        <a:srgbClr val="012B57"/>
      </a:dk2>
      <a:lt2>
        <a:srgbClr val="F0F2F3"/>
      </a:lt2>
      <a:accent1>
        <a:srgbClr val="F10017"/>
      </a:accent1>
      <a:accent2>
        <a:srgbClr val="0396FE"/>
      </a:accent2>
      <a:accent3>
        <a:srgbClr val="FCC353"/>
      </a:accent3>
      <a:accent4>
        <a:srgbClr val="B3BCD6"/>
      </a:accent4>
      <a:accent5>
        <a:srgbClr val="84000E"/>
      </a:accent5>
      <a:accent6>
        <a:srgbClr val="195191"/>
      </a:accent6>
      <a:hlink>
        <a:srgbClr val="04A9F4"/>
      </a:hlink>
      <a:folHlink>
        <a:srgbClr val="1B449C"/>
      </a:folHlink>
    </a:clrScheme>
    <a:fontScheme name="Ohio Digital Experience (ODX)">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b">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InnovateOhio Platform Template" id="{6F3D2F10-9915-044F-8EDE-D94BC7AEC639}" vid="{67BDD6F9-D3EB-6A47-BECA-907F620906B9}"/>
    </a:ext>
  </a:extLst>
</a:theme>
</file>

<file path=ppt/theme/theme9.xml><?xml version="1.0" encoding="utf-8"?>
<a:theme xmlns:a="http://schemas.openxmlformats.org/drawingml/2006/main" name="1_Theme1">
  <a:themeElements>
    <a:clrScheme name="Development">
      <a:dk1>
        <a:srgbClr val="0E3F75"/>
      </a:dk1>
      <a:lt1>
        <a:srgbClr val="FFFFFF"/>
      </a:lt1>
      <a:dk2>
        <a:srgbClr val="C12637"/>
      </a:dk2>
      <a:lt2>
        <a:srgbClr val="E7E6E6"/>
      </a:lt2>
      <a:accent1>
        <a:srgbClr val="0E3F75"/>
      </a:accent1>
      <a:accent2>
        <a:srgbClr val="C12637"/>
      </a:accent2>
      <a:accent3>
        <a:srgbClr val="0098D3"/>
      </a:accent3>
      <a:accent4>
        <a:srgbClr val="B0B3AF"/>
      </a:accent4>
      <a:accent5>
        <a:srgbClr val="69C2C6"/>
      </a:accent5>
      <a:accent6>
        <a:srgbClr val="BBD36F"/>
      </a:accent6>
      <a:hlink>
        <a:srgbClr val="0098D3"/>
      </a:hlink>
      <a:folHlink>
        <a:srgbClr val="0098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467DA20-EE6E-4EA3-A482-32135F921613}" vid="{BEF43DF7-1B47-4F29-B0C5-4DE1BD9967E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390E18D9651C4DB5555583BBE1861B" ma:contentTypeVersion="12" ma:contentTypeDescription="Create a new document." ma:contentTypeScope="" ma:versionID="c36247081dc8b6499aed5dbb8ef02565">
  <xsd:schema xmlns:xsd="http://www.w3.org/2001/XMLSchema" xmlns:xs="http://www.w3.org/2001/XMLSchema" xmlns:p="http://schemas.microsoft.com/office/2006/metadata/properties" xmlns:ns1="http://schemas.microsoft.com/sharepoint/v3" xmlns:ns2="f226485a-119d-4e6f-92f5-a2dc3e64d721" xmlns:ns3="e431ccef-e2ec-49de-8bb5-66f12a58104a" targetNamespace="http://schemas.microsoft.com/office/2006/metadata/properties" ma:root="true" ma:fieldsID="785f9ab5af387570d1e03e67ed62cf59" ns1:_="" ns2:_="" ns3:_="">
    <xsd:import namespace="http://schemas.microsoft.com/sharepoint/v3"/>
    <xsd:import namespace="f226485a-119d-4e6f-92f5-a2dc3e64d721"/>
    <xsd:import namespace="e431ccef-e2ec-49de-8bb5-66f12a5810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26485a-119d-4e6f-92f5-a2dc3e64d7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31ccef-e2ec-49de-8bb5-66f12a58104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556C29-737A-48A4-B012-51047C78C024}">
  <ds:schemaRefs>
    <ds:schemaRef ds:uri="http://purl.org/dc/elements/1.1/"/>
    <ds:schemaRef ds:uri="http://schemas.microsoft.com/sharepoint/v3"/>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e431ccef-e2ec-49de-8bb5-66f12a58104a"/>
    <ds:schemaRef ds:uri="f226485a-119d-4e6f-92f5-a2dc3e64d721"/>
    <ds:schemaRef ds:uri="http://www.w3.org/XML/1998/namespace"/>
    <ds:schemaRef ds:uri="http://purl.org/dc/terms/"/>
  </ds:schemaRefs>
</ds:datastoreItem>
</file>

<file path=customXml/itemProps2.xml><?xml version="1.0" encoding="utf-8"?>
<ds:datastoreItem xmlns:ds="http://schemas.openxmlformats.org/officeDocument/2006/customXml" ds:itemID="{107B59C6-EB5F-49B2-B231-23D917B4FCCD}">
  <ds:schemaRefs>
    <ds:schemaRef ds:uri="http://schemas.microsoft.com/sharepoint/v3/contenttype/forms"/>
  </ds:schemaRefs>
</ds:datastoreItem>
</file>

<file path=customXml/itemProps3.xml><?xml version="1.0" encoding="utf-8"?>
<ds:datastoreItem xmlns:ds="http://schemas.openxmlformats.org/officeDocument/2006/customXml" ds:itemID="{165E8BFD-A157-435B-A89D-6B0041E0BC0C}">
  <ds:schemaRefs>
    <ds:schemaRef ds:uri="e431ccef-e2ec-49de-8bb5-66f12a58104a"/>
    <ds:schemaRef ds:uri="f226485a-119d-4e6f-92f5-a2dc3e64d7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271</TotalTime>
  <Words>7310</Words>
  <Application>Microsoft Office PowerPoint</Application>
  <PresentationFormat>Widescreen</PresentationFormat>
  <Paragraphs>779</Paragraphs>
  <Slides>56</Slides>
  <Notes>19</Notes>
  <HiddenSlides>0</HiddenSlides>
  <MMClips>0</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56</vt:i4>
      </vt:variant>
    </vt:vector>
  </HeadingPairs>
  <TitlesOfParts>
    <vt:vector size="80" baseType="lpstr">
      <vt:lpstr>Arial</vt:lpstr>
      <vt:lpstr>Calibri</vt:lpstr>
      <vt:lpstr>Nexa Black</vt:lpstr>
      <vt:lpstr>Open Sans</vt:lpstr>
      <vt:lpstr>Open Sans Light</vt:lpstr>
      <vt:lpstr>Open Sans SemiBold</vt:lpstr>
      <vt:lpstr>Segoe UI</vt:lpstr>
      <vt:lpstr>Segoe UI Light</vt:lpstr>
      <vt:lpstr>Segoe UI Semibold</vt:lpstr>
      <vt:lpstr>Source Sans 3</vt:lpstr>
      <vt:lpstr>Source Sans Pro</vt:lpstr>
      <vt:lpstr>Wingdings</vt:lpstr>
      <vt:lpstr>Office Theme</vt:lpstr>
      <vt:lpstr>2_Office Theme</vt:lpstr>
      <vt:lpstr>2_InnovateOhio Theme (Blue)</vt:lpstr>
      <vt:lpstr>3_InnovateOhio Theme</vt:lpstr>
      <vt:lpstr>1_InnovateOhio Theme</vt:lpstr>
      <vt:lpstr>InnovateOhio Theme (Blue)</vt:lpstr>
      <vt:lpstr>1_InnovateOhio Theme (Blue)</vt:lpstr>
      <vt:lpstr>2_InnovateOhio Theme</vt:lpstr>
      <vt:lpstr>1_Theme1</vt:lpstr>
      <vt:lpstr>4_InnovateOhio Theme</vt:lpstr>
      <vt:lpstr>Theme1</vt:lpstr>
      <vt:lpstr>InnovateOhio Theme</vt:lpstr>
      <vt:lpstr>Adoption Grant How-to Guide</vt:lpstr>
      <vt:lpstr>PowerPoint Presentation</vt:lpstr>
      <vt:lpstr>Introduction</vt:lpstr>
      <vt:lpstr>PowerPoint Presentation</vt:lpstr>
      <vt:lpstr>PowerPoint Presentation</vt:lpstr>
      <vt:lpstr>PowerPoint Presentation</vt:lpstr>
      <vt:lpstr>PowerPoint Presentation</vt:lpstr>
      <vt:lpstr>PowerPoint Presentation</vt:lpstr>
      <vt:lpstr>User Journey 1 </vt:lpstr>
      <vt:lpstr>PowerPoint Presentation</vt:lpstr>
      <vt:lpstr>User Journey 1: Existing OHID User, Existing Adoption Grant User: ID Proofing with DocV </vt:lpstr>
      <vt:lpstr>User Journey 1: Existing OHID User, Existing Adoption Grant User: ID Proofing with DocV </vt:lpstr>
      <vt:lpstr>User Journey 1: Existing OHID User, Existing Adoption Grant User: ID Proofing with DocV </vt:lpstr>
      <vt:lpstr>User Journey 1: Existing OHID User, Existing Adoption Grant User: ID Proofing with DocV </vt:lpstr>
      <vt:lpstr>User Journey 1: Existing OHID User, Existing Adoption Grant User: ID Proofing with DocV </vt:lpstr>
      <vt:lpstr>User Journey 1: Existing OHID User, Existing Adoption Grant User: ID Proofing with DocV </vt:lpstr>
      <vt:lpstr>User Journey 1: Existing OHID User, Existing Adoption Grant User: ID Proofing with DocV </vt:lpstr>
      <vt:lpstr>User Journey 1: Existing OHID User, Existing Adoption Grant User: ID Proofing with DocV </vt:lpstr>
      <vt:lpstr>User Journey 1: Existing OHID User, Existing Adoption Grant User: ID Proofing with DocV </vt:lpstr>
      <vt:lpstr>PowerPoint Presentation</vt:lpstr>
      <vt:lpstr>PowerPoint Presentation</vt:lpstr>
      <vt:lpstr>User Journey 2: Existing OHID User, New Adoption Grant User: ID Proofing with DocV</vt:lpstr>
      <vt:lpstr>User Journey 2: Existing OHID User, New Adoption Grant User: ID Proofing with DocV</vt:lpstr>
      <vt:lpstr>User Journey 2: Existing OHID User, New Adoption Grant User: ID Proofing with DocV </vt:lpstr>
      <vt:lpstr>User Journey 2: Existing OHID User, New Adoption Grant User: ID Proofing with DocV </vt:lpstr>
      <vt:lpstr>User Journey 2: Existing OHID User, New Adoption Grant User: ID Proofing with DocV </vt:lpstr>
      <vt:lpstr>User Journey 2: Existing OHID User, New Adoption Grant User: ID Proofing with DocV </vt:lpstr>
      <vt:lpstr>User Journey 2: Existing OHID User, New Adoption Grant User: ID Proofing with DocV </vt:lpstr>
      <vt:lpstr>User Journey 2: Existing OHID User, New Adoption Grant User: ID Proofing with DocV </vt:lpstr>
      <vt:lpstr>User Journey 2: Existing OHID User, New Adoption Grant User: ID Proofing with DocV </vt:lpstr>
      <vt:lpstr>PowerPoint Presentation</vt:lpstr>
      <vt:lpstr>PowerPoint Presentation</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User Journey 3: New OHID User, New Adoption Grant User: ID Proofing with DocV</vt:lpstr>
      <vt:lpstr>PowerPoint Presentation</vt:lpstr>
      <vt:lpstr>PowerPoint Presentation</vt:lpstr>
      <vt:lpstr>User Journey 4: Adoption Grant and OHID - Profile Updates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Curran, Sarah</dc:creator>
  <cp:lastModifiedBy>Patel, Aarti</cp:lastModifiedBy>
  <cp:revision>2</cp:revision>
  <dcterms:created xsi:type="dcterms:W3CDTF">2023-05-19T13:43:30Z</dcterms:created>
  <dcterms:modified xsi:type="dcterms:W3CDTF">2025-02-12T20:03:42Z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0x01010011390E18D9651C4DB5555583BBE1861B</vt:lpwstr>
  </property>
  <property fmtid="{D5CDD505-2E9C-101B-9397-08002B2CF9AE}" pid="3" name="MSIP_Label_ea60d57e-af5b-4752-ac57-3e4f28ca11dc_Enabled">
    <vt:lpwstr>true</vt:lpwstr>
  </property>
  <property fmtid="{D5CDD505-2E9C-101B-9397-08002B2CF9AE}" pid="4" name="MSIP_Label_ea60d57e-af5b-4752-ac57-3e4f28ca11dc_SetDate">
    <vt:lpwstr>2025-01-06T15:10:37Z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cd110d81-6eb1-4b2d-8a9b-8af403214f75</vt:lpwstr>
  </property>
  <property fmtid="{D5CDD505-2E9C-101B-9397-08002B2CF9AE}" pid="9" name="MSIP_Label_ea60d57e-af5b-4752-ac57-3e4f28ca11dc_ContentBits">
    <vt:lpwstr>0</vt:lpwstr>
  </property>
</Properties>
</file>